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3.xml" ContentType="application/vnd.openxmlformats-officedocument.theme+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theme/theme4.xml" ContentType="application/vnd.openxmlformats-officedocument.theme+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theme/theme5.xml" ContentType="application/vnd.openxmlformats-officedocument.theme+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theme/theme6.xml" ContentType="application/vnd.openxmlformats-officedocument.theme+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theme/theme7.xml" ContentType="application/vnd.openxmlformats-officedocument.theme+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theme/theme8.xml" ContentType="application/vnd.openxmlformats-officedocument.theme+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theme/theme9.xml" ContentType="application/vnd.openxmlformats-officedocument.theme+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theme/theme10.xml" ContentType="application/vnd.openxmlformats-officedocument.theme+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theme/theme11.xml" ContentType="application/vnd.openxmlformats-officedocument.theme+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theme/theme12.xml" ContentType="application/vnd.openxmlformats-officedocument.theme+xml"/>
  <Override PartName="/ppt/theme/theme1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0" r:id="rId2"/>
    <p:sldMasterId id="2147483684" r:id="rId3"/>
    <p:sldMasterId id="2147483765" r:id="rId4"/>
    <p:sldMasterId id="2147483802" r:id="rId5"/>
    <p:sldMasterId id="2147483837" r:id="rId6"/>
    <p:sldMasterId id="2147483875" r:id="rId7"/>
    <p:sldMasterId id="2147483920" r:id="rId8"/>
    <p:sldMasterId id="2147483959" r:id="rId9"/>
    <p:sldMasterId id="2147483973" r:id="rId10"/>
    <p:sldMasterId id="2147484009" r:id="rId11"/>
    <p:sldMasterId id="2147484045" r:id="rId12"/>
  </p:sldMasterIdLst>
  <p:notesMasterIdLst>
    <p:notesMasterId r:id="rId95"/>
  </p:notesMasterIdLst>
  <p:sldIdLst>
    <p:sldId id="856" r:id="rId13"/>
    <p:sldId id="273" r:id="rId14"/>
    <p:sldId id="2142531999" r:id="rId15"/>
    <p:sldId id="2142533084" r:id="rId16"/>
    <p:sldId id="2142531902" r:id="rId17"/>
    <p:sldId id="2142533117" r:id="rId18"/>
    <p:sldId id="2142533118" r:id="rId19"/>
    <p:sldId id="353" r:id="rId20"/>
    <p:sldId id="2142533119" r:id="rId21"/>
    <p:sldId id="349" r:id="rId22"/>
    <p:sldId id="350" r:id="rId23"/>
    <p:sldId id="351" r:id="rId24"/>
    <p:sldId id="352" r:id="rId25"/>
    <p:sldId id="2142533099" r:id="rId26"/>
    <p:sldId id="259" r:id="rId27"/>
    <p:sldId id="338" r:id="rId28"/>
    <p:sldId id="343" r:id="rId29"/>
    <p:sldId id="344" r:id="rId30"/>
    <p:sldId id="345" r:id="rId31"/>
    <p:sldId id="347" r:id="rId32"/>
    <p:sldId id="348" r:id="rId33"/>
    <p:sldId id="2142533098" r:id="rId34"/>
    <p:sldId id="2142531962" r:id="rId35"/>
    <p:sldId id="2142533100" r:id="rId36"/>
    <p:sldId id="359" r:id="rId37"/>
    <p:sldId id="420" r:id="rId38"/>
    <p:sldId id="360" r:id="rId39"/>
    <p:sldId id="421" r:id="rId40"/>
    <p:sldId id="422" r:id="rId41"/>
    <p:sldId id="423" r:id="rId42"/>
    <p:sldId id="414" r:id="rId43"/>
    <p:sldId id="425" r:id="rId44"/>
    <p:sldId id="426" r:id="rId45"/>
    <p:sldId id="424" r:id="rId46"/>
    <p:sldId id="2142533101" r:id="rId47"/>
    <p:sldId id="2142533112" r:id="rId48"/>
    <p:sldId id="2142533113" r:id="rId49"/>
    <p:sldId id="2142533114" r:id="rId50"/>
    <p:sldId id="2142533109" r:id="rId51"/>
    <p:sldId id="2142533110" r:id="rId52"/>
    <p:sldId id="2142533111" r:id="rId53"/>
    <p:sldId id="2142533115" r:id="rId54"/>
    <p:sldId id="2142533116" r:id="rId55"/>
    <p:sldId id="2142532007" r:id="rId56"/>
    <p:sldId id="2142532012" r:id="rId57"/>
    <p:sldId id="2142533107" r:id="rId58"/>
    <p:sldId id="1467" r:id="rId59"/>
    <p:sldId id="2142533106" r:id="rId60"/>
    <p:sldId id="2142533102" r:id="rId61"/>
    <p:sldId id="141168478" r:id="rId62"/>
    <p:sldId id="141168479" r:id="rId63"/>
    <p:sldId id="4257" r:id="rId64"/>
    <p:sldId id="4231" r:id="rId65"/>
    <p:sldId id="4242" r:id="rId66"/>
    <p:sldId id="4236" r:id="rId67"/>
    <p:sldId id="4320" r:id="rId68"/>
    <p:sldId id="141169191" r:id="rId69"/>
    <p:sldId id="141169119" r:id="rId70"/>
    <p:sldId id="141169122" r:id="rId71"/>
    <p:sldId id="141169124" r:id="rId72"/>
    <p:sldId id="2142531920" r:id="rId73"/>
    <p:sldId id="2142533108" r:id="rId74"/>
    <p:sldId id="2142533103" r:id="rId75"/>
    <p:sldId id="2142533120" r:id="rId76"/>
    <p:sldId id="362" r:id="rId77"/>
    <p:sldId id="366" r:id="rId78"/>
    <p:sldId id="364" r:id="rId79"/>
    <p:sldId id="365" r:id="rId80"/>
    <p:sldId id="367" r:id="rId81"/>
    <p:sldId id="368" r:id="rId82"/>
    <p:sldId id="369" r:id="rId83"/>
    <p:sldId id="370" r:id="rId84"/>
    <p:sldId id="371" r:id="rId85"/>
    <p:sldId id="372" r:id="rId86"/>
    <p:sldId id="373" r:id="rId87"/>
    <p:sldId id="374" r:id="rId88"/>
    <p:sldId id="375" r:id="rId89"/>
    <p:sldId id="2142533104" r:id="rId90"/>
    <p:sldId id="141169717" r:id="rId91"/>
    <p:sldId id="2142533105" r:id="rId92"/>
    <p:sldId id="470" r:id="rId93"/>
    <p:sldId id="471" r:id="rId9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ACK Cherkas" initials="JC" lastIdx="1" clrIdx="0"/>
  <p:cmAuthor id="2" name="JACK Cherkas" initials="JC [2]" lastIdx="1" clrIdx="1"/>
  <p:cmAuthor id="3" name="JACK Cherkas" initials="JC [3]" lastIdx="1"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47" autoAdjust="0"/>
    <p:restoredTop sz="95187" autoAdjust="0"/>
  </p:normalViewPr>
  <p:slideViewPr>
    <p:cSldViewPr snapToGrid="0">
      <p:cViewPr varScale="1">
        <p:scale>
          <a:sx n="65" d="100"/>
          <a:sy n="65" d="100"/>
        </p:scale>
        <p:origin x="216" y="760"/>
      </p:cViewPr>
      <p:guideLst>
        <p:guide orient="horz" pos="2160"/>
        <p:guide pos="3840"/>
      </p:guideLst>
    </p:cSldViewPr>
  </p:slideViewPr>
  <p:notesTextViewPr>
    <p:cViewPr>
      <p:scale>
        <a:sx n="1" d="1"/>
        <a:sy n="1" d="1"/>
      </p:scale>
      <p:origin x="0" y="0"/>
    </p:cViewPr>
  </p:notesTextViewPr>
  <p:sorterViewPr>
    <p:cViewPr>
      <p:scale>
        <a:sx n="200" d="100"/>
        <a:sy n="2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4.xml"/><Relationship Id="rId21" Type="http://schemas.openxmlformats.org/officeDocument/2006/relationships/slide" Target="slides/slide9.xml"/><Relationship Id="rId42" Type="http://schemas.openxmlformats.org/officeDocument/2006/relationships/slide" Target="slides/slide30.xml"/><Relationship Id="rId47" Type="http://schemas.openxmlformats.org/officeDocument/2006/relationships/slide" Target="slides/slide35.xml"/><Relationship Id="rId63" Type="http://schemas.openxmlformats.org/officeDocument/2006/relationships/slide" Target="slides/slide51.xml"/><Relationship Id="rId68" Type="http://schemas.openxmlformats.org/officeDocument/2006/relationships/slide" Target="slides/slide56.xml"/><Relationship Id="rId84" Type="http://schemas.openxmlformats.org/officeDocument/2006/relationships/slide" Target="slides/slide72.xml"/><Relationship Id="rId89" Type="http://schemas.openxmlformats.org/officeDocument/2006/relationships/slide" Target="slides/slide77.xml"/><Relationship Id="rId16" Type="http://schemas.openxmlformats.org/officeDocument/2006/relationships/slide" Target="slides/slide4.xml"/><Relationship Id="rId11" Type="http://schemas.openxmlformats.org/officeDocument/2006/relationships/slideMaster" Target="slideMasters/slideMaster11.xml"/><Relationship Id="rId32" Type="http://schemas.openxmlformats.org/officeDocument/2006/relationships/slide" Target="slides/slide20.xml"/><Relationship Id="rId37" Type="http://schemas.openxmlformats.org/officeDocument/2006/relationships/slide" Target="slides/slide25.xml"/><Relationship Id="rId53" Type="http://schemas.openxmlformats.org/officeDocument/2006/relationships/slide" Target="slides/slide41.xml"/><Relationship Id="rId58" Type="http://schemas.openxmlformats.org/officeDocument/2006/relationships/slide" Target="slides/slide46.xml"/><Relationship Id="rId74" Type="http://schemas.openxmlformats.org/officeDocument/2006/relationships/slide" Target="slides/slide62.xml"/><Relationship Id="rId79" Type="http://schemas.openxmlformats.org/officeDocument/2006/relationships/slide" Target="slides/slide67.xml"/><Relationship Id="rId5" Type="http://schemas.openxmlformats.org/officeDocument/2006/relationships/slideMaster" Target="slideMasters/slideMaster5.xml"/><Relationship Id="rId90" Type="http://schemas.openxmlformats.org/officeDocument/2006/relationships/slide" Target="slides/slide78.xml"/><Relationship Id="rId95" Type="http://schemas.openxmlformats.org/officeDocument/2006/relationships/notesMaster" Target="notesMasters/notesMaster1.xml"/><Relationship Id="rId22" Type="http://schemas.openxmlformats.org/officeDocument/2006/relationships/slide" Target="slides/slide10.xml"/><Relationship Id="rId27" Type="http://schemas.openxmlformats.org/officeDocument/2006/relationships/slide" Target="slides/slide15.xml"/><Relationship Id="rId43" Type="http://schemas.openxmlformats.org/officeDocument/2006/relationships/slide" Target="slides/slide31.xml"/><Relationship Id="rId48" Type="http://schemas.openxmlformats.org/officeDocument/2006/relationships/slide" Target="slides/slide36.xml"/><Relationship Id="rId64" Type="http://schemas.openxmlformats.org/officeDocument/2006/relationships/slide" Target="slides/slide52.xml"/><Relationship Id="rId69" Type="http://schemas.openxmlformats.org/officeDocument/2006/relationships/slide" Target="slides/slide57.xml"/><Relationship Id="rId80" Type="http://schemas.openxmlformats.org/officeDocument/2006/relationships/slide" Target="slides/slide68.xml"/><Relationship Id="rId85" Type="http://schemas.openxmlformats.org/officeDocument/2006/relationships/slide" Target="slides/slide73.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 Target="slides/slide5.xml"/><Relationship Id="rId25" Type="http://schemas.openxmlformats.org/officeDocument/2006/relationships/slide" Target="slides/slide13.xml"/><Relationship Id="rId33" Type="http://schemas.openxmlformats.org/officeDocument/2006/relationships/slide" Target="slides/slide21.xml"/><Relationship Id="rId38" Type="http://schemas.openxmlformats.org/officeDocument/2006/relationships/slide" Target="slides/slide26.xml"/><Relationship Id="rId46" Type="http://schemas.openxmlformats.org/officeDocument/2006/relationships/slide" Target="slides/slide34.xml"/><Relationship Id="rId59" Type="http://schemas.openxmlformats.org/officeDocument/2006/relationships/slide" Target="slides/slide47.xml"/><Relationship Id="rId67" Type="http://schemas.openxmlformats.org/officeDocument/2006/relationships/slide" Target="slides/slide55.xml"/><Relationship Id="rId20" Type="http://schemas.openxmlformats.org/officeDocument/2006/relationships/slide" Target="slides/slide8.xml"/><Relationship Id="rId41" Type="http://schemas.openxmlformats.org/officeDocument/2006/relationships/slide" Target="slides/slide29.xml"/><Relationship Id="rId54" Type="http://schemas.openxmlformats.org/officeDocument/2006/relationships/slide" Target="slides/slide42.xml"/><Relationship Id="rId62" Type="http://schemas.openxmlformats.org/officeDocument/2006/relationships/slide" Target="slides/slide50.xml"/><Relationship Id="rId70" Type="http://schemas.openxmlformats.org/officeDocument/2006/relationships/slide" Target="slides/slide58.xml"/><Relationship Id="rId75" Type="http://schemas.openxmlformats.org/officeDocument/2006/relationships/slide" Target="slides/slide63.xml"/><Relationship Id="rId83" Type="http://schemas.openxmlformats.org/officeDocument/2006/relationships/slide" Target="slides/slide71.xml"/><Relationship Id="rId88" Type="http://schemas.openxmlformats.org/officeDocument/2006/relationships/slide" Target="slides/slide76.xml"/><Relationship Id="rId91" Type="http://schemas.openxmlformats.org/officeDocument/2006/relationships/slide" Target="slides/slide79.xml"/><Relationship Id="rId96"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3.xml"/><Relationship Id="rId23" Type="http://schemas.openxmlformats.org/officeDocument/2006/relationships/slide" Target="slides/slide11.xml"/><Relationship Id="rId28" Type="http://schemas.openxmlformats.org/officeDocument/2006/relationships/slide" Target="slides/slide16.xml"/><Relationship Id="rId36" Type="http://schemas.openxmlformats.org/officeDocument/2006/relationships/slide" Target="slides/slide24.xml"/><Relationship Id="rId49" Type="http://schemas.openxmlformats.org/officeDocument/2006/relationships/slide" Target="slides/slide37.xml"/><Relationship Id="rId57" Type="http://schemas.openxmlformats.org/officeDocument/2006/relationships/slide" Target="slides/slide45.xml"/><Relationship Id="rId10" Type="http://schemas.openxmlformats.org/officeDocument/2006/relationships/slideMaster" Target="slideMasters/slideMaster10.xml"/><Relationship Id="rId31" Type="http://schemas.openxmlformats.org/officeDocument/2006/relationships/slide" Target="slides/slide19.xml"/><Relationship Id="rId44" Type="http://schemas.openxmlformats.org/officeDocument/2006/relationships/slide" Target="slides/slide32.xml"/><Relationship Id="rId52" Type="http://schemas.openxmlformats.org/officeDocument/2006/relationships/slide" Target="slides/slide40.xml"/><Relationship Id="rId60" Type="http://schemas.openxmlformats.org/officeDocument/2006/relationships/slide" Target="slides/slide48.xml"/><Relationship Id="rId65" Type="http://schemas.openxmlformats.org/officeDocument/2006/relationships/slide" Target="slides/slide53.xml"/><Relationship Id="rId73" Type="http://schemas.openxmlformats.org/officeDocument/2006/relationships/slide" Target="slides/slide61.xml"/><Relationship Id="rId78" Type="http://schemas.openxmlformats.org/officeDocument/2006/relationships/slide" Target="slides/slide66.xml"/><Relationship Id="rId81" Type="http://schemas.openxmlformats.org/officeDocument/2006/relationships/slide" Target="slides/slide69.xml"/><Relationship Id="rId86" Type="http://schemas.openxmlformats.org/officeDocument/2006/relationships/slide" Target="slides/slide74.xml"/><Relationship Id="rId94" Type="http://schemas.openxmlformats.org/officeDocument/2006/relationships/slide" Target="slides/slide82.xml"/><Relationship Id="rId99"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 Target="slides/slide1.xml"/><Relationship Id="rId18" Type="http://schemas.openxmlformats.org/officeDocument/2006/relationships/slide" Target="slides/slide6.xml"/><Relationship Id="rId39" Type="http://schemas.openxmlformats.org/officeDocument/2006/relationships/slide" Target="slides/slide27.xml"/><Relationship Id="rId34" Type="http://schemas.openxmlformats.org/officeDocument/2006/relationships/slide" Target="slides/slide22.xml"/><Relationship Id="rId50" Type="http://schemas.openxmlformats.org/officeDocument/2006/relationships/slide" Target="slides/slide38.xml"/><Relationship Id="rId55" Type="http://schemas.openxmlformats.org/officeDocument/2006/relationships/slide" Target="slides/slide43.xml"/><Relationship Id="rId76" Type="http://schemas.openxmlformats.org/officeDocument/2006/relationships/slide" Target="slides/slide64.xml"/><Relationship Id="rId97" Type="http://schemas.openxmlformats.org/officeDocument/2006/relationships/presProps" Target="presProps.xml"/><Relationship Id="rId7" Type="http://schemas.openxmlformats.org/officeDocument/2006/relationships/slideMaster" Target="slideMasters/slideMaster7.xml"/><Relationship Id="rId71" Type="http://schemas.openxmlformats.org/officeDocument/2006/relationships/slide" Target="slides/slide59.xml"/><Relationship Id="rId92" Type="http://schemas.openxmlformats.org/officeDocument/2006/relationships/slide" Target="slides/slide80.xml"/><Relationship Id="rId2" Type="http://schemas.openxmlformats.org/officeDocument/2006/relationships/slideMaster" Target="slideMasters/slideMaster2.xml"/><Relationship Id="rId29" Type="http://schemas.openxmlformats.org/officeDocument/2006/relationships/slide" Target="slides/slide17.xml"/><Relationship Id="rId24" Type="http://schemas.openxmlformats.org/officeDocument/2006/relationships/slide" Target="slides/slide12.xml"/><Relationship Id="rId40" Type="http://schemas.openxmlformats.org/officeDocument/2006/relationships/slide" Target="slides/slide28.xml"/><Relationship Id="rId45" Type="http://schemas.openxmlformats.org/officeDocument/2006/relationships/slide" Target="slides/slide33.xml"/><Relationship Id="rId66" Type="http://schemas.openxmlformats.org/officeDocument/2006/relationships/slide" Target="slides/slide54.xml"/><Relationship Id="rId87" Type="http://schemas.openxmlformats.org/officeDocument/2006/relationships/slide" Target="slides/slide75.xml"/><Relationship Id="rId61" Type="http://schemas.openxmlformats.org/officeDocument/2006/relationships/slide" Target="slides/slide49.xml"/><Relationship Id="rId82" Type="http://schemas.openxmlformats.org/officeDocument/2006/relationships/slide" Target="slides/slide70.xml"/><Relationship Id="rId19" Type="http://schemas.openxmlformats.org/officeDocument/2006/relationships/slide" Target="slides/slide7.xml"/><Relationship Id="rId14" Type="http://schemas.openxmlformats.org/officeDocument/2006/relationships/slide" Target="slides/slide2.xml"/><Relationship Id="rId30" Type="http://schemas.openxmlformats.org/officeDocument/2006/relationships/slide" Target="slides/slide18.xml"/><Relationship Id="rId35" Type="http://schemas.openxmlformats.org/officeDocument/2006/relationships/slide" Target="slides/slide23.xml"/><Relationship Id="rId56" Type="http://schemas.openxmlformats.org/officeDocument/2006/relationships/slide" Target="slides/slide44.xml"/><Relationship Id="rId77" Type="http://schemas.openxmlformats.org/officeDocument/2006/relationships/slide" Target="slides/slide65.xml"/><Relationship Id="rId100" Type="http://schemas.openxmlformats.org/officeDocument/2006/relationships/tableStyles" Target="tableStyles.xml"/><Relationship Id="rId8" Type="http://schemas.openxmlformats.org/officeDocument/2006/relationships/slideMaster" Target="slideMasters/slideMaster8.xml"/><Relationship Id="rId51" Type="http://schemas.openxmlformats.org/officeDocument/2006/relationships/slide" Target="slides/slide39.xml"/><Relationship Id="rId72" Type="http://schemas.openxmlformats.org/officeDocument/2006/relationships/slide" Target="slides/slide60.xml"/><Relationship Id="rId93" Type="http://schemas.openxmlformats.org/officeDocument/2006/relationships/slide" Target="slides/slide81.xml"/><Relationship Id="rId98"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19BF4B3-5FB8-4E6A-BEE1-9CDBAE43EFA3}" type="datetimeFigureOut">
              <a:rPr lang="en-US" smtClean="0"/>
              <a:t>5/26/20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58220C2-C293-4B05-860E-11BA9FA1F7DD}" type="slidenum">
              <a:rPr lang="en-US" smtClean="0"/>
              <a:t>‹#›</a:t>
            </a:fld>
            <a:endParaRPr lang="en-US"/>
          </a:p>
        </p:txBody>
      </p:sp>
    </p:spTree>
    <p:extLst>
      <p:ext uri="{BB962C8B-B14F-4D97-AF65-F5344CB8AC3E}">
        <p14:creationId xmlns:p14="http://schemas.microsoft.com/office/powerpoint/2010/main" val="33157420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ibm.seismic.com/Link/Content/DCjzj1AnlSl0mlgEXESAPQqg"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18D02FFD-07D4-5C4F-BD77-921008177348}" type="slidenum">
              <a:rPr kumimoji="0" lang="en-US" sz="1200" b="0" i="0" u="none" strike="noStrike" kern="1200" cap="none" spc="0" normalizeH="0" baseline="0" noProof="0" smtClean="0">
                <a:ln>
                  <a:noFill/>
                </a:ln>
                <a:solidFill>
                  <a:prstClr val="black"/>
                </a:solidFill>
                <a:effectLst/>
                <a:uLnTx/>
                <a:uFillTx/>
                <a:latin typeface="Calibri"/>
                <a:ea typeface="+mn-ea"/>
                <a:cs typeface="Arial" panose="020B0503050203000203" pitchFamily="34" charset="0"/>
              </a:rPr>
              <a:pPr marL="0" marR="0" lvl="0" indent="0" algn="r" defTabSz="6858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a:ea typeface="+mn-ea"/>
              <a:cs typeface="Arial" panose="020B0503050203000203" pitchFamily="34" charset="0"/>
            </a:endParaRPr>
          </a:p>
        </p:txBody>
      </p:sp>
    </p:spTree>
    <p:extLst>
      <p:ext uri="{BB962C8B-B14F-4D97-AF65-F5344CB8AC3E}">
        <p14:creationId xmlns:p14="http://schemas.microsoft.com/office/powerpoint/2010/main" val="18426083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innovation is on the left....moving to right is the value of a stand alone, integrated, world-class support enterprise offering</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02B30B-D0A9-C042-9765-30812AEC24E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786563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innovation is on the left....moving to right is the value of a stand alone, integrated, world-class support enterprise offering</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02B30B-D0A9-C042-9765-30812AEC24E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535082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innovation is on the left....moving to right is the value of a stand alone, integrated, world-class support enterprise offering</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02B30B-D0A9-C042-9765-30812AEC24E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591060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innovation is on the left....moving to right is the value of a stand alone, integrated, world-class support enterprise offering</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02B30B-D0A9-C042-9765-30812AEC24E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33737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471839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l" defTabSz="685983" rtl="0" eaLnBrk="1" fontAlgn="auto" latinLnBrk="0" hangingPunct="1">
              <a:lnSpc>
                <a:spcPct val="100000"/>
              </a:lnSpc>
              <a:spcBef>
                <a:spcPts val="0"/>
              </a:spcBef>
              <a:spcAft>
                <a:spcPts val="0"/>
              </a:spcAft>
              <a:buClrTx/>
              <a:buSzTx/>
              <a:buFontTx/>
              <a:buNone/>
              <a:tabLst/>
              <a:defRPr/>
            </a:pPr>
            <a:fld id="{18D02FFD-07D4-5C4F-BD77-921008177348}" type="slidenum">
              <a:rPr kumimoji="0" lang="en-US" sz="600" b="0" i="0" u="none" strike="noStrike" kern="1200" cap="none" spc="0" normalizeH="0" baseline="0" noProof="0" smtClean="0">
                <a:ln>
                  <a:noFill/>
                </a:ln>
                <a:solidFill>
                  <a:srgbClr val="000000"/>
                </a:solidFill>
                <a:effectLst/>
                <a:uLnTx/>
                <a:uFillTx/>
                <a:latin typeface="Arial" panose="020B0503050203000203" pitchFamily="34" charset="0"/>
                <a:cs typeface="Arial" panose="020B0503050203000203" pitchFamily="34" charset="0"/>
              </a:rPr>
              <a:pPr marL="0" marR="0" lvl="0" indent="0" algn="l" defTabSz="685983" rtl="0" eaLnBrk="1" fontAlgn="auto" latinLnBrk="0" hangingPunct="1">
                <a:lnSpc>
                  <a:spcPct val="100000"/>
                </a:lnSpc>
                <a:spcBef>
                  <a:spcPts val="0"/>
                </a:spcBef>
                <a:spcAft>
                  <a:spcPts val="0"/>
                </a:spcAft>
                <a:buClrTx/>
                <a:buSzTx/>
                <a:buFontTx/>
                <a:buNone/>
                <a:tabLst/>
                <a:defRPr/>
              </a:pPr>
              <a:t>55</a:t>
            </a:fld>
            <a:endParaRPr kumimoji="0" lang="en-US" sz="600" b="0" i="0" u="none" strike="noStrike" kern="1200" cap="none" spc="0" normalizeH="0" baseline="0" noProof="0">
              <a:ln>
                <a:noFill/>
              </a:ln>
              <a:solidFill>
                <a:srgbClr val="000000"/>
              </a:solidFill>
              <a:effectLst/>
              <a:uLnTx/>
              <a:uFillTx/>
              <a:latin typeface="Arial" panose="020B0503050203000203" pitchFamily="34" charset="0"/>
              <a:cs typeface="Arial" panose="020B0503050203000203" pitchFamily="34" charset="0"/>
            </a:endParaRPr>
          </a:p>
        </p:txBody>
      </p:sp>
    </p:spTree>
    <p:extLst>
      <p:ext uri="{BB962C8B-B14F-4D97-AF65-F5344CB8AC3E}">
        <p14:creationId xmlns:p14="http://schemas.microsoft.com/office/powerpoint/2010/main" val="21910767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l" defTabSz="685983" rtl="0" eaLnBrk="1" fontAlgn="auto" latinLnBrk="0" hangingPunct="1">
              <a:lnSpc>
                <a:spcPct val="100000"/>
              </a:lnSpc>
              <a:spcBef>
                <a:spcPts val="0"/>
              </a:spcBef>
              <a:spcAft>
                <a:spcPts val="0"/>
              </a:spcAft>
              <a:buClrTx/>
              <a:buSzTx/>
              <a:buFontTx/>
              <a:buNone/>
              <a:tabLst/>
              <a:defRPr/>
            </a:pPr>
            <a:fld id="{19988909-1C93-1B42-8B45-9EFE8B4051DD}" type="slidenum">
              <a:rPr kumimoji="0" lang="en-US" sz="600" b="0" i="0" u="none" strike="noStrike" kern="1200" cap="none" spc="0" normalizeH="0" baseline="0" noProof="0" smtClean="0">
                <a:ln>
                  <a:noFill/>
                </a:ln>
                <a:solidFill>
                  <a:srgbClr val="000000"/>
                </a:solidFill>
                <a:effectLst/>
                <a:uLnTx/>
                <a:uFillTx/>
                <a:latin typeface="Arial" panose="020B0503050203000203" pitchFamily="34" charset="0"/>
                <a:cs typeface="Arial" panose="020B0503050203000203" pitchFamily="34" charset="0"/>
              </a:rPr>
              <a:pPr marL="0" marR="0" lvl="0" indent="0" algn="l" defTabSz="685983" rtl="0" eaLnBrk="1" fontAlgn="auto" latinLnBrk="0" hangingPunct="1">
                <a:lnSpc>
                  <a:spcPct val="100000"/>
                </a:lnSpc>
                <a:spcBef>
                  <a:spcPts val="0"/>
                </a:spcBef>
                <a:spcAft>
                  <a:spcPts val="0"/>
                </a:spcAft>
                <a:buClrTx/>
                <a:buSzTx/>
                <a:buFontTx/>
                <a:buNone/>
                <a:tabLst/>
                <a:defRPr/>
              </a:pPr>
              <a:t>57</a:t>
            </a:fld>
            <a:endParaRPr kumimoji="0" lang="en-US" sz="600" b="0" i="0" u="none" strike="noStrike" kern="1200" cap="none" spc="0" normalizeH="0" baseline="0" noProof="0">
              <a:ln>
                <a:noFill/>
              </a:ln>
              <a:solidFill>
                <a:srgbClr val="000000"/>
              </a:solidFill>
              <a:effectLst/>
              <a:uLnTx/>
              <a:uFillTx/>
              <a:latin typeface="Arial" panose="020B0503050203000203" pitchFamily="34" charset="0"/>
              <a:cs typeface="Arial" panose="020B0503050203000203" pitchFamily="34" charset="0"/>
            </a:endParaRPr>
          </a:p>
        </p:txBody>
      </p:sp>
    </p:spTree>
    <p:extLst>
      <p:ext uri="{BB962C8B-B14F-4D97-AF65-F5344CB8AC3E}">
        <p14:creationId xmlns:p14="http://schemas.microsoft.com/office/powerpoint/2010/main" val="21894818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l" defTabSz="685983" rtl="0" eaLnBrk="1" fontAlgn="auto" latinLnBrk="0" hangingPunct="1">
              <a:lnSpc>
                <a:spcPct val="100000"/>
              </a:lnSpc>
              <a:spcBef>
                <a:spcPts val="0"/>
              </a:spcBef>
              <a:spcAft>
                <a:spcPts val="0"/>
              </a:spcAft>
              <a:buClrTx/>
              <a:buSzTx/>
              <a:buFontTx/>
              <a:buNone/>
              <a:tabLst/>
              <a:defRPr/>
            </a:pPr>
            <a:fld id="{18D02FFD-07D4-5C4F-BD77-921008177348}" type="slidenum">
              <a:rPr kumimoji="0" lang="en-US" sz="600" b="0" i="0" u="none" strike="noStrike" kern="1200" cap="none" spc="0" normalizeH="0" baseline="0" noProof="0" smtClean="0">
                <a:ln>
                  <a:noFill/>
                </a:ln>
                <a:solidFill>
                  <a:srgbClr val="000000"/>
                </a:solidFill>
                <a:effectLst/>
                <a:uLnTx/>
                <a:uFillTx/>
                <a:latin typeface="Arial" panose="020B0503050203000203" pitchFamily="34" charset="0"/>
                <a:cs typeface="Arial" panose="020B0503050203000203" pitchFamily="34" charset="0"/>
              </a:rPr>
              <a:pPr marL="0" marR="0" lvl="0" indent="0" algn="l" defTabSz="685983" rtl="0" eaLnBrk="1" fontAlgn="auto" latinLnBrk="0" hangingPunct="1">
                <a:lnSpc>
                  <a:spcPct val="100000"/>
                </a:lnSpc>
                <a:spcBef>
                  <a:spcPts val="0"/>
                </a:spcBef>
                <a:spcAft>
                  <a:spcPts val="0"/>
                </a:spcAft>
                <a:buClrTx/>
                <a:buSzTx/>
                <a:buFontTx/>
                <a:buNone/>
                <a:tabLst/>
                <a:defRPr/>
              </a:pPr>
              <a:t>58</a:t>
            </a:fld>
            <a:endParaRPr kumimoji="0" lang="en-US" sz="600" b="0" i="0" u="none" strike="noStrike" kern="1200" cap="none" spc="0" normalizeH="0" baseline="0" noProof="0">
              <a:ln>
                <a:noFill/>
              </a:ln>
              <a:solidFill>
                <a:srgbClr val="000000"/>
              </a:solidFill>
              <a:effectLst/>
              <a:uLnTx/>
              <a:uFillTx/>
              <a:latin typeface="Arial" panose="020B0503050203000203" pitchFamily="34" charset="0"/>
              <a:cs typeface="Arial" panose="020B0503050203000203" pitchFamily="34" charset="0"/>
            </a:endParaRPr>
          </a:p>
        </p:txBody>
      </p:sp>
    </p:spTree>
    <p:extLst>
      <p:ext uri="{BB962C8B-B14F-4D97-AF65-F5344CB8AC3E}">
        <p14:creationId xmlns:p14="http://schemas.microsoft.com/office/powerpoint/2010/main" val="31289055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18D02FFD-07D4-5C4F-BD77-921008177348}" type="slidenum">
              <a:rPr kumimoji="0" lang="en-US" sz="1200" b="0" i="0" u="none" strike="noStrike" kern="1200" cap="none" spc="0" normalizeH="0" baseline="0" noProof="0" smtClean="0">
                <a:ln>
                  <a:noFill/>
                </a:ln>
                <a:solidFill>
                  <a:prstClr val="black"/>
                </a:solidFill>
                <a:effectLst/>
                <a:uLnTx/>
                <a:uFillTx/>
                <a:latin typeface="Calibri"/>
                <a:ea typeface="+mn-ea"/>
                <a:cs typeface="Arial" panose="020B0503050203000203" pitchFamily="34" charset="0"/>
              </a:rPr>
              <a:pPr marL="0" marR="0" lvl="0" indent="0" algn="r" defTabSz="685800"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a:ln>
                <a:noFill/>
              </a:ln>
              <a:solidFill>
                <a:prstClr val="black"/>
              </a:solidFill>
              <a:effectLst/>
              <a:uLnTx/>
              <a:uFillTx/>
              <a:latin typeface="Calibri"/>
              <a:ea typeface="+mn-ea"/>
              <a:cs typeface="Arial" panose="020B0503050203000203" pitchFamily="34" charset="0"/>
            </a:endParaRPr>
          </a:p>
        </p:txBody>
      </p:sp>
    </p:spTree>
    <p:extLst>
      <p:ext uri="{BB962C8B-B14F-4D97-AF65-F5344CB8AC3E}">
        <p14:creationId xmlns:p14="http://schemas.microsoft.com/office/powerpoint/2010/main" val="2594105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Google offers 32Gbps on Skylake instances</a:t>
            </a:r>
          </a:p>
          <a:p>
            <a:r>
              <a:rPr lang="en-US" dirty="0"/>
              <a:t>Azure 100 Gbps on HPC</a:t>
            </a:r>
          </a:p>
          <a:p>
            <a:r>
              <a:rPr lang="en-US" dirty="0"/>
              <a:t>AWS 100 Gbps  on i3en, c5n, </a:t>
            </a:r>
            <a:r>
              <a:rPr lang="en-US" dirty="0" err="1"/>
              <a:t>etc</a:t>
            </a: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l" defTabSz="685983" rtl="0" eaLnBrk="1" fontAlgn="auto" latinLnBrk="0" hangingPunct="1">
              <a:lnSpc>
                <a:spcPct val="100000"/>
              </a:lnSpc>
              <a:spcBef>
                <a:spcPts val="0"/>
              </a:spcBef>
              <a:spcAft>
                <a:spcPts val="0"/>
              </a:spcAft>
              <a:buClrTx/>
              <a:buSzTx/>
              <a:buFontTx/>
              <a:buNone/>
              <a:tabLst/>
              <a:defRPr/>
            </a:pPr>
            <a:fld id="{18D02FFD-07D4-5C4F-BD77-921008177348}" type="slidenum">
              <a:rPr kumimoji="0" lang="en-US" sz="600" b="0" i="0" u="none" strike="noStrike" kern="1200" cap="none" spc="0" normalizeH="0" baseline="0" noProof="0" smtClean="0">
                <a:ln>
                  <a:noFill/>
                </a:ln>
                <a:solidFill>
                  <a:srgbClr val="000000"/>
                </a:solidFill>
                <a:effectLst/>
                <a:uLnTx/>
                <a:uFillTx/>
                <a:latin typeface="Arial" panose="020B0503050203000203" pitchFamily="34" charset="0"/>
                <a:cs typeface="Arial" panose="020B0503050203000203" pitchFamily="34" charset="0"/>
              </a:rPr>
              <a:pPr marL="0" marR="0" lvl="0" indent="0" algn="l" defTabSz="685983" rtl="0" eaLnBrk="1" fontAlgn="auto" latinLnBrk="0" hangingPunct="1">
                <a:lnSpc>
                  <a:spcPct val="100000"/>
                </a:lnSpc>
                <a:spcBef>
                  <a:spcPts val="0"/>
                </a:spcBef>
                <a:spcAft>
                  <a:spcPts val="0"/>
                </a:spcAft>
                <a:buClrTx/>
                <a:buSzTx/>
                <a:buFontTx/>
                <a:buNone/>
                <a:tabLst/>
                <a:defRPr/>
              </a:pPr>
              <a:t>60</a:t>
            </a:fld>
            <a:endParaRPr kumimoji="0" lang="en-US" sz="600" b="0" i="0" u="none" strike="noStrike" kern="1200" cap="none" spc="0" normalizeH="0" baseline="0" noProof="0">
              <a:ln>
                <a:noFill/>
              </a:ln>
              <a:solidFill>
                <a:srgbClr val="000000"/>
              </a:solidFill>
              <a:effectLst/>
              <a:uLnTx/>
              <a:uFillTx/>
              <a:latin typeface="Arial" panose="020B0503050203000203" pitchFamily="34" charset="0"/>
              <a:cs typeface="Arial" panose="020B0503050203000203" pitchFamily="34" charset="0"/>
            </a:endParaRPr>
          </a:p>
        </p:txBody>
      </p:sp>
    </p:spTree>
    <p:extLst>
      <p:ext uri="{BB962C8B-B14F-4D97-AF65-F5344CB8AC3E}">
        <p14:creationId xmlns:p14="http://schemas.microsoft.com/office/powerpoint/2010/main" val="2383730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Arial" panose="020B0604020202020204" pitchFamily="34" charset="0"/>
                <a:cs typeface="Arial" panose="020B0604020202020204" pitchFamily="34" charset="0"/>
              </a:rPr>
              <a:t>When compared to other offerings within IBM Cloud’s portfolio of virtual servers or IaaS, the differentiator for IBM Cloud Hyper Protect Virtual Servers is the underlying infrastructure: IBM LinuxONE. LinuxONE is the industry’s most secure Linux-based enterprise server providing top level security through tamper resistant FIPS-Level 4 -2 certified HSMs for key encryption as well as Secure Service Container technology to completely isolate workloads and cut off any admin access to customer data. This offering brings the security and reliability of the LinuxONE platform to the IBM Cloud.</a:t>
            </a:r>
          </a:p>
          <a:p>
            <a:pPr>
              <a:spcBef>
                <a:spcPts val="0"/>
              </a:spcBef>
            </a:pPr>
            <a:endParaRPr lang="en-US" b="1" dirty="0">
              <a:latin typeface="Arial" panose="020B0604020202020204" pitchFamily="34" charset="0"/>
              <a:cs typeface="Arial" panose="020B0604020202020204" pitchFamily="34" charset="0"/>
            </a:endParaRPr>
          </a:p>
          <a:p>
            <a:pPr>
              <a:spcBef>
                <a:spcPts val="0"/>
              </a:spcBef>
            </a:pPr>
            <a:r>
              <a:rPr lang="en-US" b="0" dirty="0">
                <a:latin typeface="Arial" panose="020B0604020202020204" pitchFamily="34" charset="0"/>
                <a:cs typeface="Arial" panose="020B0604020202020204" pitchFamily="34" charset="0"/>
              </a:rPr>
              <a:t>This is proven, state-of-the-art technology that is new to the cloud. Its trusted level of services are especially attractive to banks and insurance companies that need these same qualities of service.</a:t>
            </a:r>
          </a:p>
          <a:p>
            <a:pPr>
              <a:spcBef>
                <a:spcPts val="0"/>
              </a:spcBef>
            </a:pPr>
            <a:endParaRPr lang="en-US" b="0" dirty="0">
              <a:latin typeface="Arial" panose="020B0604020202020204" pitchFamily="34" charset="0"/>
              <a:cs typeface="Arial" panose="020B0604020202020204" pitchFamily="34" charset="0"/>
            </a:endParaRPr>
          </a:p>
          <a:p>
            <a:r>
              <a:rPr lang="en-US" b="0" dirty="0">
                <a:latin typeface="Arial" panose="020B0604020202020204" pitchFamily="34" charset="0"/>
                <a:cs typeface="Arial" panose="020B0604020202020204" pitchFamily="34" charset="0"/>
              </a:rPr>
              <a:t>Faster data serving </a:t>
            </a:r>
            <a:r>
              <a:rPr lang="en-US" b="0" baseline="30000" dirty="0">
                <a:latin typeface="Arial" panose="020B0604020202020204" pitchFamily="34" charset="0"/>
                <a:cs typeface="Arial" panose="020B0604020202020204" pitchFamily="34" charset="0"/>
              </a:rPr>
              <a:t>*</a:t>
            </a:r>
          </a:p>
          <a:p>
            <a:pPr marL="171450" indent="-171450">
              <a:spcBef>
                <a:spcPts val="600"/>
              </a:spcBef>
              <a:buClr>
                <a:schemeClr val="tx1"/>
              </a:buClr>
              <a:buFont typeface="Arial" panose="020B0604020202020204" pitchFamily="34" charset="0"/>
              <a:buChar char="•"/>
            </a:pPr>
            <a:r>
              <a:rPr lang="en-US" b="0" dirty="0">
                <a:latin typeface="Arial" panose="020B0604020202020204" pitchFamily="34" charset="0"/>
                <a:cs typeface="Arial" panose="020B0604020202020204" pitchFamily="34" charset="0"/>
              </a:rPr>
              <a:t>1.5x - 2.8x better throughput (Java, Node, PostgreSQL, MongoDB)</a:t>
            </a:r>
          </a:p>
          <a:p>
            <a:pPr marL="171450" indent="-171450">
              <a:spcBef>
                <a:spcPts val="600"/>
              </a:spcBef>
              <a:buClr>
                <a:schemeClr val="tx1"/>
              </a:buClr>
              <a:buFont typeface="Arial" panose="020B0604020202020204" pitchFamily="34" charset="0"/>
              <a:buChar char="•"/>
            </a:pPr>
            <a:r>
              <a:rPr lang="en-US" b="0" dirty="0">
                <a:latin typeface="Arial" panose="020B0604020202020204" pitchFamily="34" charset="0"/>
                <a:cs typeface="Arial" panose="020B0604020202020204" pitchFamily="34" charset="0"/>
              </a:rPr>
              <a:t>7x faster encryption</a:t>
            </a:r>
          </a:p>
          <a:p>
            <a:pPr marL="171450" indent="-171450">
              <a:spcBef>
                <a:spcPts val="600"/>
              </a:spcBef>
              <a:buClr>
                <a:schemeClr val="tx1"/>
              </a:buClr>
              <a:buFont typeface="Arial" panose="020B0604020202020204" pitchFamily="34" charset="0"/>
              <a:buChar char="•"/>
            </a:pPr>
            <a:r>
              <a:rPr lang="en-US" b="0" dirty="0">
                <a:latin typeface="Arial" panose="020B0604020202020204" pitchFamily="34" charset="0"/>
                <a:cs typeface="Arial" panose="020B0604020202020204" pitchFamily="34" charset="0"/>
              </a:rPr>
              <a:t>Ability to scale to 1,344 concurrent databases executing 377B transactions/day and &lt;1ms response time</a:t>
            </a:r>
          </a:p>
          <a:p>
            <a:pPr marL="171450" indent="-171450">
              <a:spcBef>
                <a:spcPts val="600"/>
              </a:spcBef>
              <a:buClr>
                <a:schemeClr val="tx1"/>
              </a:buClr>
              <a:buFont typeface="Arial" panose="020B0604020202020204" pitchFamily="34" charset="0"/>
              <a:buChar char="•"/>
            </a:pPr>
            <a:r>
              <a:rPr lang="en-US" b="0" dirty="0">
                <a:latin typeface="Arial" panose="020B0604020202020204" pitchFamily="34" charset="0"/>
                <a:cs typeface="Arial" panose="020B0604020202020204" pitchFamily="34" charset="0"/>
              </a:rPr>
              <a:t>Scale a single MongoDB to 17TB with no </a:t>
            </a:r>
            <a:r>
              <a:rPr lang="en-US" b="0" dirty="0" err="1">
                <a:latin typeface="Arial" panose="020B0604020202020204" pitchFamily="34" charset="0"/>
                <a:cs typeface="Arial" panose="020B0604020202020204" pitchFamily="34" charset="0"/>
              </a:rPr>
              <a:t>sharding</a:t>
            </a:r>
            <a:r>
              <a:rPr lang="en-US" b="0" dirty="0">
                <a:latin typeface="Arial" panose="020B0604020202020204" pitchFamily="34" charset="0"/>
                <a:cs typeface="Arial" panose="020B0604020202020204" pitchFamily="34" charset="0"/>
              </a:rPr>
              <a:t> </a:t>
            </a:r>
            <a:endParaRPr lang="en-US" b="0" kern="1200" dirty="0">
              <a:effectLst/>
              <a:latin typeface="Arial" panose="020B0604020202020204" pitchFamily="34" charset="0"/>
              <a:cs typeface="Arial" panose="020B0604020202020204" pitchFamily="34" charset="0"/>
            </a:endParaRPr>
          </a:p>
          <a:p>
            <a:endParaRPr lang="en-US" kern="1200" dirty="0">
              <a:effectLst/>
              <a:latin typeface="Arial" panose="020B0604020202020204" pitchFamily="34" charset="0"/>
              <a:ea typeface="+mn-ea"/>
              <a:cs typeface="Arial" panose="020B0604020202020204" pitchFamily="34" charset="0"/>
            </a:endParaRPr>
          </a:p>
          <a:p>
            <a:r>
              <a:rPr lang="en-US" kern="1200" dirty="0">
                <a:effectLst/>
                <a:latin typeface="Arial" panose="020B0604020202020204" pitchFamily="34" charset="0"/>
                <a:ea typeface="+mn-ea"/>
                <a:cs typeface="Arial" panose="020B0604020202020204" pitchFamily="34" charset="0"/>
              </a:rPr>
              <a:t>Enabling a cloud computing model should be an imperative for your business. If you use a public cloud as a component in your cloud strategy, you should absolutely choose the IBM public cloud. While there are a multitude of really important reasons and benefits for this, we don’t have time to cover all of that today. What I would like to discuss is how IBM has uniquely and innovatively addressed many of security and data protection concerns with moving important applications and business processes into the public cloud.</a:t>
            </a:r>
          </a:p>
          <a:p>
            <a:endParaRPr lang="en-US" kern="1200" dirty="0">
              <a:effectLst/>
              <a:latin typeface="Arial" panose="020B0604020202020204" pitchFamily="34" charset="0"/>
              <a:ea typeface="+mn-ea"/>
              <a:cs typeface="Arial" panose="020B0604020202020204" pitchFamily="34" charset="0"/>
            </a:endParaRPr>
          </a:p>
          <a:p>
            <a:r>
              <a:rPr lang="en-US" kern="1200" dirty="0">
                <a:effectLst/>
                <a:latin typeface="Arial" panose="020B0604020202020204" pitchFamily="34" charset="0"/>
                <a:ea typeface="+mn-ea"/>
                <a:cs typeface="Arial" panose="020B0604020202020204" pitchFamily="34" charset="0"/>
              </a:rPr>
              <a:t>These are some of the questions in our customer’s minds when they contemplate moving sensitive data and/or workloads to the public cloud.</a:t>
            </a:r>
          </a:p>
          <a:p>
            <a:endParaRPr lang="en-US" kern="1200" dirty="0">
              <a:effectLst/>
              <a:latin typeface="Arial" panose="020B0604020202020204" pitchFamily="34" charset="0"/>
              <a:ea typeface="+mn-ea"/>
              <a:cs typeface="Arial" panose="020B0604020202020204" pitchFamily="34" charset="0"/>
            </a:endParaRPr>
          </a:p>
          <a:p>
            <a:pPr marL="171450" indent="-171450">
              <a:buFont typeface="Arial" panose="020B0604020202020204" pitchFamily="34" charset="0"/>
              <a:buChar char="•"/>
            </a:pPr>
            <a:r>
              <a:rPr lang="en-US" kern="1200" dirty="0">
                <a:effectLst/>
                <a:latin typeface="Arial" panose="020B0604020202020204" pitchFamily="34" charset="0"/>
                <a:ea typeface="+mn-ea"/>
                <a:cs typeface="Arial" panose="020B0604020202020204" pitchFamily="34" charset="0"/>
              </a:rPr>
              <a:t>Is my data and my customers’ data safe in the Cloud? </a:t>
            </a:r>
          </a:p>
          <a:p>
            <a:pPr marL="171450" indent="-171450">
              <a:buFont typeface="Arial" panose="020B0604020202020204" pitchFamily="34" charset="0"/>
              <a:buChar char="•"/>
            </a:pPr>
            <a:r>
              <a:rPr lang="en-US" kern="1200" dirty="0">
                <a:effectLst/>
                <a:latin typeface="Arial" panose="020B0604020202020204" pitchFamily="34" charset="0"/>
                <a:ea typeface="+mn-ea"/>
                <a:cs typeface="Arial" panose="020B0604020202020204" pitchFamily="34" charset="0"/>
              </a:rPr>
              <a:t>How can I meet data compliance requirements?</a:t>
            </a:r>
          </a:p>
          <a:p>
            <a:pPr marL="171450" indent="-171450">
              <a:buFont typeface="Arial" panose="020B0604020202020204" pitchFamily="34" charset="0"/>
              <a:buChar char="•"/>
            </a:pPr>
            <a:r>
              <a:rPr lang="en-US" kern="1200" dirty="0">
                <a:effectLst/>
                <a:latin typeface="Arial" panose="020B0604020202020204" pitchFamily="34" charset="0"/>
                <a:ea typeface="+mn-ea"/>
                <a:cs typeface="Arial" panose="020B0604020202020204" pitchFamily="34" charset="0"/>
              </a:rPr>
              <a:t>How can I ensure that my Cloud provider has no access to my data? </a:t>
            </a:r>
          </a:p>
          <a:p>
            <a:pPr marL="171450" indent="-171450">
              <a:buFont typeface="Arial" panose="020B0604020202020204" pitchFamily="34" charset="0"/>
              <a:buChar char="•"/>
            </a:pPr>
            <a:r>
              <a:rPr lang="en-US" kern="1200" dirty="0">
                <a:effectLst/>
                <a:latin typeface="Arial" panose="020B0604020202020204" pitchFamily="34" charset="0"/>
                <a:ea typeface="+mn-ea"/>
                <a:cs typeface="Arial" panose="020B0604020202020204" pitchFamily="34" charset="0"/>
              </a:rPr>
              <a:t>What solution can I consistently use to protect my data across all cloud apps?</a:t>
            </a:r>
          </a:p>
          <a:p>
            <a:pPr marL="171450" indent="-171450">
              <a:buFont typeface="Arial" panose="020B0604020202020204" pitchFamily="34" charset="0"/>
              <a:buChar char="•"/>
            </a:pPr>
            <a:r>
              <a:rPr lang="en-US" kern="1200" dirty="0">
                <a:effectLst/>
                <a:latin typeface="Arial" panose="020B0604020202020204" pitchFamily="34" charset="0"/>
                <a:ea typeface="+mn-ea"/>
                <a:cs typeface="Arial" panose="020B0604020202020204" pitchFamily="34" charset="0"/>
              </a:rPr>
              <a:t>What can I do to protect my data from internal and external threats?</a:t>
            </a:r>
          </a:p>
          <a:p>
            <a:pPr marL="171450" indent="-171450">
              <a:buFont typeface="Arial" panose="020B0604020202020204" pitchFamily="34" charset="0"/>
              <a:buChar char="•"/>
            </a:pPr>
            <a:r>
              <a:rPr lang="en-US" kern="1200" dirty="0">
                <a:effectLst/>
                <a:latin typeface="Arial" panose="020B0604020202020204" pitchFamily="34" charset="0"/>
                <a:ea typeface="+mn-ea"/>
                <a:cs typeface="Arial" panose="020B0604020202020204" pitchFamily="34" charset="0"/>
              </a:rPr>
              <a:t>How do isolate certain applications so that systems administrators can’t get access to sensitive data or application code?</a:t>
            </a:r>
          </a:p>
          <a:p>
            <a:pPr marL="171450" indent="-171450">
              <a:buFont typeface="Arial" panose="020B0604020202020204" pitchFamily="34" charset="0"/>
              <a:buChar char="•"/>
            </a:pPr>
            <a:r>
              <a:rPr lang="en-US" kern="1200" dirty="0">
                <a:effectLst/>
                <a:latin typeface="Arial" panose="020B0604020202020204" pitchFamily="34" charset="0"/>
                <a:ea typeface="+mn-ea"/>
                <a:cs typeface="Arial" panose="020B0604020202020204" pitchFamily="34" charset="0"/>
              </a:rPr>
              <a:t>How do I restrict my cloud provider from accessing my data or encryption safeguards?</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From our perspective there are certain critical things at stake, if these questions are not intelligently and effectively addressed by your public cloud provider.</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So let me tell you what IBM is doing to address these customer needs. We have four distinct solutions announced or in development and I want to not only explain them, but give you an opportunity to try them and be part of launching exciting, and innovative offerings that will dramatically improve the safety, security and data protection within public clouds.</a:t>
            </a:r>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AC00DCF1-2A0D-4543-9915-4C5559FBD863}" type="slidenum">
              <a:rPr kumimoji="0" lang="en-US"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6858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01534319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Ingress + egress?</a:t>
            </a:r>
          </a:p>
          <a:p>
            <a:r>
              <a:rPr lang="en-US" dirty="0"/>
              <a:t>Storage included?</a:t>
            </a:r>
          </a:p>
          <a:p>
            <a:endParaRPr lang="en-US" dirty="0"/>
          </a:p>
          <a:p>
            <a:r>
              <a:rPr lang="en-US" sz="900" b="0" i="0" u="none" strike="noStrike" kern="1200" dirty="0">
                <a:solidFill>
                  <a:schemeClr val="tx1"/>
                </a:solidFill>
                <a:effectLst/>
                <a:latin typeface="+mn-lt"/>
                <a:ea typeface="+mn-ea"/>
                <a:cs typeface="+mn-cs"/>
              </a:rPr>
              <a:t>With up to 100 Gbps of network bandwidth, your simulations, in-memory caches, data lakes, and other communication-intensive applications will run better than ever. </a:t>
            </a:r>
            <a:endParaRPr lang="en-US" dirty="0"/>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18D02FFD-07D4-5C4F-BD77-921008177348}" type="slidenum">
              <a:rPr kumimoji="0" lang="en-US" sz="1200" b="0" i="0" u="none" strike="noStrike" kern="1200" cap="none" spc="0" normalizeH="0" baseline="0" noProof="0" smtClean="0">
                <a:ln>
                  <a:noFill/>
                </a:ln>
                <a:solidFill>
                  <a:prstClr val="black"/>
                </a:solidFill>
                <a:effectLst/>
                <a:uLnTx/>
                <a:uFillTx/>
                <a:latin typeface="Calibri"/>
                <a:ea typeface="+mn-ea"/>
                <a:cs typeface="Arial" panose="020B0503050203000203" pitchFamily="34" charset="0"/>
              </a:rPr>
              <a:pPr marL="0" marR="0" lvl="0" indent="0" algn="r" defTabSz="685800"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a:ln>
                <a:noFill/>
              </a:ln>
              <a:solidFill>
                <a:prstClr val="black"/>
              </a:solidFill>
              <a:effectLst/>
              <a:uLnTx/>
              <a:uFillTx/>
              <a:latin typeface="Calibri"/>
              <a:ea typeface="+mn-ea"/>
              <a:cs typeface="Arial" panose="020B0503050203000203" pitchFamily="34" charset="0"/>
            </a:endParaRPr>
          </a:p>
        </p:txBody>
      </p:sp>
    </p:spTree>
    <p:extLst>
      <p:ext uri="{BB962C8B-B14F-4D97-AF65-F5344CB8AC3E}">
        <p14:creationId xmlns:p14="http://schemas.microsoft.com/office/powerpoint/2010/main" val="41056206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18D02FFD-07D4-5C4F-BD77-92100817734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78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38395093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OPEN</a:t>
            </a:r>
          </a:p>
          <a:p>
            <a:pPr marL="291179" indent="-291179">
              <a:lnSpc>
                <a:spcPct val="150000"/>
              </a:lnSpc>
              <a:buFont typeface="Arial" panose="020B0604020202020204" pitchFamily="34" charset="0"/>
              <a:buChar char="•"/>
            </a:pPr>
            <a:r>
              <a:rPr lang="en-US" sz="1800" dirty="0"/>
              <a:t>Red Hat OpenShift on IBM Cloud in beta</a:t>
            </a:r>
          </a:p>
          <a:p>
            <a:pPr marL="291179" indent="-291179">
              <a:lnSpc>
                <a:spcPct val="150000"/>
              </a:lnSpc>
              <a:buFont typeface="Arial" panose="020B0604020202020204" pitchFamily="34" charset="0"/>
              <a:buChar char="•"/>
            </a:pPr>
            <a:r>
              <a:rPr lang="en-US" sz="1800" dirty="0"/>
              <a:t>1,000+ customers / 15,000+ clusters in production</a:t>
            </a:r>
          </a:p>
          <a:p>
            <a:pPr marL="291179" indent="-291179">
              <a:lnSpc>
                <a:spcPct val="150000"/>
              </a:lnSpc>
              <a:buFont typeface="Arial" panose="020B0604020202020204" pitchFamily="34" charset="0"/>
              <a:buChar char="•"/>
            </a:pPr>
            <a:r>
              <a:rPr lang="en-US" sz="1800" dirty="0"/>
              <a:t>One-click migration with IBM Cloud Paks on IBM’s public cloud</a:t>
            </a:r>
          </a:p>
          <a:p>
            <a:pPr marL="850243" lvl="1" indent="-291179">
              <a:lnSpc>
                <a:spcPct val="150000"/>
              </a:lnSpc>
              <a:buFont typeface="Arial" panose="020B0604020202020204" pitchFamily="34" charset="0"/>
              <a:buChar char="•"/>
            </a:pPr>
            <a:r>
              <a:rPr lang="en-US" sz="1800" dirty="0"/>
              <a:t>$20k credits for 2 months utilization; pay after 2 months</a:t>
            </a:r>
          </a:p>
          <a:p>
            <a:endParaRPr lang="en-US" dirty="0"/>
          </a:p>
          <a:p>
            <a:endParaRPr lang="en-US" dirty="0"/>
          </a:p>
          <a:p>
            <a:r>
              <a:rPr lang="en-US" dirty="0"/>
              <a:t>SECURE</a:t>
            </a:r>
          </a:p>
          <a:p>
            <a:pPr marL="291179" indent="-291179">
              <a:lnSpc>
                <a:spcPct val="150000"/>
              </a:lnSpc>
              <a:buFont typeface="Arial" panose="020B0604020202020204" pitchFamily="34" charset="0"/>
              <a:buChar char="•"/>
            </a:pPr>
            <a:r>
              <a:rPr lang="en-US" sz="1800" dirty="0"/>
              <a:t>Industry leading data protection </a:t>
            </a:r>
          </a:p>
          <a:p>
            <a:pPr marL="850243" lvl="1" indent="-291179">
              <a:lnSpc>
                <a:spcPct val="150000"/>
              </a:lnSpc>
              <a:buFont typeface="Arial" panose="020B0604020202020204" pitchFamily="34" charset="0"/>
              <a:buChar char="•"/>
            </a:pPr>
            <a:r>
              <a:rPr lang="en-US" sz="1800" dirty="0"/>
              <a:t>FIPS 140-2 Level 4 HSMs</a:t>
            </a:r>
          </a:p>
          <a:p>
            <a:pPr marL="850243" lvl="1" indent="-291179">
              <a:lnSpc>
                <a:spcPct val="150000"/>
              </a:lnSpc>
              <a:buFont typeface="Arial" panose="020B0604020202020204" pitchFamily="34" charset="0"/>
              <a:buChar char="•"/>
            </a:pPr>
            <a:r>
              <a:rPr lang="en-US" sz="1800" dirty="0"/>
              <a:t>KYOK/BYOK: No IBMers can see your data</a:t>
            </a:r>
          </a:p>
          <a:p>
            <a:pPr marL="291179" indent="-291179">
              <a:lnSpc>
                <a:spcPct val="150000"/>
              </a:lnSpc>
              <a:buFont typeface="Arial" panose="020B0604020202020204" pitchFamily="34" charset="0"/>
              <a:buChar char="•"/>
            </a:pPr>
            <a:r>
              <a:rPr lang="en-US" sz="1800" dirty="0"/>
              <a:t>Single dashboard for high visibility threat management</a:t>
            </a:r>
          </a:p>
          <a:p>
            <a:pPr marL="850243" lvl="1" indent="-291179">
              <a:lnSpc>
                <a:spcPct val="150000"/>
              </a:lnSpc>
              <a:buFont typeface="Arial" panose="020B0604020202020204" pitchFamily="34" charset="0"/>
              <a:buChar char="•"/>
            </a:pPr>
            <a:r>
              <a:rPr lang="en-US" sz="1800" dirty="0"/>
              <a:t>Integration with IBM Security</a:t>
            </a:r>
          </a:p>
          <a:p>
            <a:pPr marL="384357" indent="-291179">
              <a:lnSpc>
                <a:spcPct val="150000"/>
              </a:lnSpc>
              <a:buFont typeface="Arial" panose="020B0604020202020204" pitchFamily="34" charset="0"/>
              <a:buChar char="•"/>
            </a:pPr>
            <a:r>
              <a:rPr lang="en-US" sz="1200" dirty="0"/>
              <a:t>Industry and government compliance with HIPAA, PCI, SOC2, FIPS</a:t>
            </a:r>
          </a:p>
          <a:p>
            <a:endParaRPr lang="en-US" dirty="0"/>
          </a:p>
          <a:p>
            <a:r>
              <a:rPr lang="en-US" dirty="0"/>
              <a:t>ENTERPRISE GRADE</a:t>
            </a:r>
          </a:p>
          <a:p>
            <a:pPr marL="291179" indent="-291179">
              <a:lnSpc>
                <a:spcPct val="150000"/>
              </a:lnSpc>
              <a:buFont typeface="Arial" panose="020B0604020202020204" pitchFamily="34" charset="0"/>
              <a:buChar char="•"/>
            </a:pPr>
            <a:r>
              <a:rPr lang="en-US" sz="1200" dirty="0"/>
              <a:t>VMware: #1 market leader with 99.99% reliability and SLA </a:t>
            </a:r>
          </a:p>
          <a:p>
            <a:pPr marL="850243" lvl="1" indent="-291179">
              <a:lnSpc>
                <a:spcPct val="150000"/>
              </a:lnSpc>
              <a:buFont typeface="Arial" panose="020B0604020202020204" pitchFamily="34" charset="0"/>
              <a:buChar char="•"/>
            </a:pPr>
            <a:r>
              <a:rPr lang="en-US" sz="1800" dirty="0"/>
              <a:t>HCX, vSphere, vCenter, NXT, Horizon</a:t>
            </a:r>
          </a:p>
          <a:p>
            <a:pPr marL="850243" lvl="1" indent="-291179">
              <a:lnSpc>
                <a:spcPct val="150000"/>
              </a:lnSpc>
              <a:buFont typeface="Arial" panose="020B0604020202020204" pitchFamily="34" charset="0"/>
              <a:buChar char="•"/>
            </a:pPr>
            <a:r>
              <a:rPr lang="en-US" sz="1800" dirty="0"/>
              <a:t>Available in 60+ DCs</a:t>
            </a:r>
          </a:p>
          <a:p>
            <a:pPr marL="850243" lvl="1" indent="-291179" defTabSz="931774">
              <a:lnSpc>
                <a:spcPct val="150000"/>
              </a:lnSpc>
              <a:buFont typeface="Arial" panose="020B0604020202020204" pitchFamily="34" charset="0"/>
              <a:buChar char="•"/>
              <a:defRPr/>
            </a:pPr>
            <a:r>
              <a:rPr lang="en-US" sz="1800" dirty="0"/>
              <a:t>Largest VMware cloud footprint </a:t>
            </a:r>
            <a:endParaRPr lang="en-US" sz="1200" dirty="0"/>
          </a:p>
          <a:p>
            <a:pPr marL="291179" indent="-291179">
              <a:lnSpc>
                <a:spcPct val="150000"/>
              </a:lnSpc>
              <a:buFont typeface="Arial" panose="020B0604020202020204" pitchFamily="34" charset="0"/>
              <a:buChar char="•"/>
            </a:pPr>
            <a:r>
              <a:rPr lang="en-US" sz="1200" dirty="0"/>
              <a:t>Power AIX &amp; IBMi on IBM Cloud </a:t>
            </a:r>
          </a:p>
          <a:p>
            <a:pPr marL="850243" lvl="1" indent="-291179">
              <a:lnSpc>
                <a:spcPct val="150000"/>
              </a:lnSpc>
              <a:buFont typeface="Arial" panose="020B0604020202020204" pitchFamily="34" charset="0"/>
              <a:buChar char="•"/>
            </a:pPr>
            <a:r>
              <a:rPr lang="en-US" sz="1800" dirty="0"/>
              <a:t>Up to 160 cores + Up to 7 TB RAM </a:t>
            </a:r>
          </a:p>
          <a:p>
            <a:pPr marL="850243" lvl="1" indent="-291179">
              <a:lnSpc>
                <a:spcPct val="150000"/>
              </a:lnSpc>
              <a:buFont typeface="Arial" panose="020B0604020202020204" pitchFamily="34" charset="0"/>
              <a:buChar char="•"/>
            </a:pPr>
            <a:r>
              <a:rPr lang="en-US" sz="1800" dirty="0"/>
              <a:t>Fiber Attached IBM Storewize V7000</a:t>
            </a:r>
          </a:p>
          <a:p>
            <a:pPr marL="850243" lvl="1" indent="-291179" defTabSz="931774">
              <a:lnSpc>
                <a:spcPct val="150000"/>
              </a:lnSpc>
              <a:buFont typeface="Arial" panose="020B0604020202020204" pitchFamily="34" charset="0"/>
              <a:buChar char="•"/>
              <a:defRPr/>
            </a:pPr>
            <a:r>
              <a:rPr lang="en-US" sz="1800" dirty="0"/>
              <a:t>Available now in DAL and WDC</a:t>
            </a:r>
            <a:endParaRPr lang="en-US" sz="1200" dirty="0"/>
          </a:p>
          <a:p>
            <a:pPr marL="291179" indent="-291179">
              <a:lnSpc>
                <a:spcPct val="150000"/>
              </a:lnSpc>
              <a:buFont typeface="Arial" panose="020B0604020202020204" pitchFamily="34" charset="0"/>
              <a:buChar char="•"/>
            </a:pPr>
            <a:r>
              <a:rPr lang="en-US" sz="1200" dirty="0"/>
              <a:t>Global availability zone footprint</a:t>
            </a:r>
          </a:p>
          <a:p>
            <a:pPr marL="291179" indent="-291179">
              <a:lnSpc>
                <a:spcPct val="150000"/>
              </a:lnSpc>
              <a:buFont typeface="Arial" panose="020B0604020202020204" pitchFamily="34" charset="0"/>
              <a:buChar char="•"/>
            </a:pPr>
            <a:r>
              <a:rPr lang="en-US" sz="1200" dirty="0"/>
              <a:t>Broadest compute choice: Bare metal, VSIs, Containers, Serverless, CF</a:t>
            </a:r>
          </a:p>
          <a:p>
            <a:pPr marL="291179" indent="-291179">
              <a:lnSpc>
                <a:spcPct val="150000"/>
              </a:lnSpc>
              <a:buFont typeface="Arial" panose="020B0604020202020204" pitchFamily="34" charset="0"/>
              <a:buChar char="•"/>
            </a:pPr>
            <a:r>
              <a:rPr lang="en-US" sz="1200" dirty="0"/>
              <a:t>Battle-tested, e.g., TWC’s 13 Billion API calls/day</a:t>
            </a:r>
          </a:p>
          <a:p>
            <a:endParaRPr lang="en-US" dirty="0"/>
          </a:p>
        </p:txBody>
      </p:sp>
      <p:sp>
        <p:nvSpPr>
          <p:cNvPr id="4" name="Slide Number Placeholder 3"/>
          <p:cNvSpPr>
            <a:spLocks noGrp="1"/>
          </p:cNvSpPr>
          <p:nvPr>
            <p:ph type="sldNum" sz="quarter" idx="5"/>
          </p:nvPr>
        </p:nvSpPr>
        <p:spPr/>
        <p:txBody>
          <a:bodyPr/>
          <a:lstStyle/>
          <a:p>
            <a:pPr marL="0" marR="0" lvl="0" indent="0" algn="r" defTabSz="698830" rtl="0" eaLnBrk="1" fontAlgn="auto" latinLnBrk="0" hangingPunct="1">
              <a:lnSpc>
                <a:spcPct val="100000"/>
              </a:lnSpc>
              <a:spcBef>
                <a:spcPts val="0"/>
              </a:spcBef>
              <a:spcAft>
                <a:spcPts val="0"/>
              </a:spcAft>
              <a:buClrTx/>
              <a:buSzTx/>
              <a:buFontTx/>
              <a:buNone/>
              <a:tabLst/>
              <a:defRPr/>
            </a:pPr>
            <a:fld id="{18D02FFD-07D4-5C4F-BD77-921008177348}" type="slidenum">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698830" rtl="0" eaLnBrk="1" fontAlgn="auto" latinLnBrk="0" hangingPunct="1">
                <a:lnSpc>
                  <a:spcPct val="100000"/>
                </a:lnSpc>
                <a:spcBef>
                  <a:spcPts val="0"/>
                </a:spcBef>
                <a:spcAft>
                  <a:spcPts val="0"/>
                </a:spcAft>
                <a:buClrTx/>
                <a:buSzTx/>
                <a:buFontTx/>
                <a:buNone/>
                <a:tabLst/>
                <a:defRPr/>
              </a:pPr>
              <a:t>79</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4580890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58220C2-C293-4B05-860E-11BA9FA1F7DD}" type="slidenum">
              <a:rPr lang="en-US" smtClean="0"/>
              <a:t>15</a:t>
            </a:fld>
            <a:endParaRPr lang="en-US" dirty="0"/>
          </a:p>
        </p:txBody>
      </p:sp>
    </p:spTree>
    <p:extLst>
      <p:ext uri="{BB962C8B-B14F-4D97-AF65-F5344CB8AC3E}">
        <p14:creationId xmlns:p14="http://schemas.microsoft.com/office/powerpoint/2010/main" val="4266644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fontAlgn="auto" hangingPunct="1">
              <a:spcBef>
                <a:spcPts val="0"/>
              </a:spcBef>
              <a:spcAft>
                <a:spcPts val="0"/>
              </a:spcAft>
              <a:defRPr/>
            </a:pPr>
            <a:r>
              <a:rPr lang="en-US" dirty="0"/>
              <a:t>Optional drive upgrades can be taken on most devices and fall into three categories.  Each drive type offers a different benefit to users, so knowing their strengths and referring to use cases helps to steer customers in the right direction.  </a:t>
            </a:r>
          </a:p>
          <a:p>
            <a:pPr eaLnBrk="1" fontAlgn="auto" hangingPunct="1">
              <a:spcBef>
                <a:spcPts val="0"/>
              </a:spcBef>
              <a:spcAft>
                <a:spcPts val="0"/>
              </a:spcAft>
              <a:defRPr/>
            </a:pPr>
            <a:endParaRPr lang="en-US" dirty="0"/>
          </a:p>
          <a:p>
            <a:pPr marL="171450" indent="-171450" eaLnBrk="1" fontAlgn="auto" hangingPunct="1">
              <a:spcBef>
                <a:spcPts val="0"/>
              </a:spcBef>
              <a:spcAft>
                <a:spcPts val="0"/>
              </a:spcAft>
              <a:buFont typeface="Arial" panose="020B0604020202020204" pitchFamily="34" charset="0"/>
              <a:buChar char="•"/>
              <a:defRPr/>
            </a:pPr>
            <a:r>
              <a:rPr lang="en-US" dirty="0"/>
              <a:t>SSDs (solid state drive) provide high</a:t>
            </a:r>
            <a:r>
              <a:rPr lang="en-US" baseline="0" dirty="0"/>
              <a:t> performance, </a:t>
            </a:r>
            <a:r>
              <a:rPr lang="en-US" dirty="0"/>
              <a:t>low latency, and enterprise-class storage and are ideal for data-intensive applications.  </a:t>
            </a:r>
          </a:p>
          <a:p>
            <a:pPr marL="171450" indent="-171450" eaLnBrk="1" fontAlgn="auto" hangingPunct="1">
              <a:spcBef>
                <a:spcPts val="0"/>
              </a:spcBef>
              <a:spcAft>
                <a:spcPts val="0"/>
              </a:spcAft>
              <a:buFont typeface="Arial" panose="020B0604020202020204" pitchFamily="34" charset="0"/>
              <a:buChar char="•"/>
              <a:defRPr/>
            </a:pPr>
            <a:r>
              <a:rPr lang="en-US" dirty="0"/>
              <a:t>SAS (serial attached SCSI) drives are a reliable, high speed option that are ideal for game, database, streaming media, and mission-critical servers.  </a:t>
            </a:r>
          </a:p>
          <a:p>
            <a:pPr marL="171450" indent="-171450" eaLnBrk="1" fontAlgn="auto" hangingPunct="1">
              <a:spcBef>
                <a:spcPts val="0"/>
              </a:spcBef>
              <a:spcAft>
                <a:spcPts val="0"/>
              </a:spcAft>
              <a:buFont typeface="Arial" panose="020B0604020202020204" pitchFamily="34" charset="0"/>
              <a:buChar char="•"/>
              <a:defRPr/>
            </a:pPr>
            <a:r>
              <a:rPr lang="en-US" dirty="0"/>
              <a:t>SATA (serial advanced technology attachment) drives have a high capacity but are lower performing.  They’re ideal for web, mail, or high-capacity storage servers.  </a:t>
            </a:r>
          </a:p>
          <a:p>
            <a:pPr marL="171450" indent="-171450" eaLnBrk="1" fontAlgn="auto" hangingPunct="1">
              <a:spcBef>
                <a:spcPts val="0"/>
              </a:spcBef>
              <a:spcAft>
                <a:spcPts val="0"/>
              </a:spcAft>
              <a:buFont typeface="Arial" panose="020B0604020202020204" pitchFamily="34" charset="0"/>
              <a:buChar char="•"/>
              <a:defRPr/>
            </a:pPr>
            <a:r>
              <a:rPr lang="en-US" dirty="0"/>
              <a:t>OUR</a:t>
            </a:r>
            <a:r>
              <a:rPr lang="en-US" baseline="0" dirty="0"/>
              <a:t> NEWEST DRIVE UPGRADE: </a:t>
            </a:r>
            <a:r>
              <a:rPr lang="en-US" dirty="0"/>
              <a:t>Intel Optane SSD DC P4800X - This innovative SSD technology is an industry-leading combination of high throughput, low latency, high QoS, and ultra-high endurance. It’s the first product to combine the attributes of memory and storage, delivering a solution that accelerates applications with faster caching and faster storage performance, increasing scale per server and reducing transaction costs for latency sensitive workloads. </a:t>
            </a:r>
          </a:p>
          <a:p>
            <a:pPr eaLnBrk="1" fontAlgn="auto" hangingPunct="1">
              <a:spcBef>
                <a:spcPts val="0"/>
              </a:spcBef>
              <a:spcAft>
                <a:spcPts val="0"/>
              </a:spcAft>
              <a:buFont typeface="Arial" panose="020B0604020202020204" pitchFamily="34" charset="0"/>
              <a:buNone/>
              <a:defRPr/>
            </a:pPr>
            <a:endParaRPr lang="en-US" dirty="0"/>
          </a:p>
          <a:p>
            <a:pPr marL="171450" indent="-171450" eaLnBrk="1" fontAlgn="auto" hangingPunct="1">
              <a:spcBef>
                <a:spcPts val="0"/>
              </a:spcBef>
              <a:spcAft>
                <a:spcPts val="0"/>
              </a:spcAft>
              <a:buFont typeface="Arial" panose="020B0604020202020204" pitchFamily="34" charset="0"/>
              <a:buChar char="•"/>
              <a:defRPr/>
            </a:pPr>
            <a:endParaRPr lang="en-US" dirty="0"/>
          </a:p>
          <a:p>
            <a:pPr eaLnBrk="1" fontAlgn="auto" hangingPunct="1">
              <a:spcBef>
                <a:spcPts val="0"/>
              </a:spcBef>
              <a:spcAft>
                <a:spcPts val="0"/>
              </a:spcAft>
              <a:buFont typeface="Arial" panose="020B0604020202020204" pitchFamily="34" charset="0"/>
              <a:buNone/>
              <a:defRPr/>
            </a:pPr>
            <a:endParaRPr lang="en-US" dirty="0"/>
          </a:p>
          <a:p>
            <a:endParaRPr lang="en-US" dirty="0"/>
          </a:p>
        </p:txBody>
      </p:sp>
      <p:sp>
        <p:nvSpPr>
          <p:cNvPr id="4" name="Slide Number Placeholder 3"/>
          <p:cNvSpPr>
            <a:spLocks noGrp="1"/>
          </p:cNvSpPr>
          <p:nvPr>
            <p:ph type="sldNum" sz="quarter" idx="10"/>
          </p:nvPr>
        </p:nvSpPr>
        <p:spPr/>
        <p:txBody>
          <a:bodyPr/>
          <a:lstStyle/>
          <a:p>
            <a:fld id="{18D02FFD-07D4-5C4F-BD77-921008177348}" type="slidenum">
              <a:rPr lang="en-US" smtClean="0"/>
              <a:pPr/>
              <a:t>22</a:t>
            </a:fld>
            <a:endParaRPr lang="en-US" dirty="0"/>
          </a:p>
        </p:txBody>
      </p:sp>
    </p:spTree>
    <p:extLst>
      <p:ext uri="{BB962C8B-B14F-4D97-AF65-F5344CB8AC3E}">
        <p14:creationId xmlns:p14="http://schemas.microsoft.com/office/powerpoint/2010/main" val="13607222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189"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hlinkClick r:id="rId3">
                  <a:extLst>
                    <a:ext uri="{A12FA001-AC4F-418D-AE19-62706E023703}">
                      <ahyp:hlinkClr xmlns:ahyp="http://schemas.microsoft.com/office/drawing/2018/hyperlinkcolor" val="tx"/>
                    </a:ext>
                  </a:extLst>
                </a:hlinkClick>
              </a:rPr>
              <a:t>https://ibm.seismic.com/Link/Content/DCjzj1AnlSl0mlgEXESAPQqg</a:t>
            </a:r>
            <a:endParaRPr lang="en-US" dirty="0">
              <a:latin typeface="Arial" panose="020B0604020202020204" pitchFamily="34" charset="0"/>
              <a:cs typeface="Arial" panose="020B0604020202020204" pitchFamily="34" charset="0"/>
            </a:endParaRPr>
          </a:p>
          <a:p>
            <a:pPr defTabSz="457189" eaLnBrk="1" hangingPunct="1">
              <a:spcBef>
                <a:spcPts val="0"/>
              </a:spcBef>
            </a:pPr>
            <a:endParaRPr lang="en-US" b="1" dirty="0">
              <a:latin typeface="Arial" panose="020B0604020202020204" pitchFamily="34" charset="0"/>
              <a:cs typeface="Arial" panose="020B0604020202020204" pitchFamily="34" charset="0"/>
              <a:sym typeface="Helvetica"/>
            </a:endParaRPr>
          </a:p>
          <a:p>
            <a:pPr marL="0" marR="0" lvl="0" indent="0" algn="l" defTabSz="457189" rtl="0" eaLnBrk="1" fontAlgn="auto" latinLnBrk="0" hangingPunct="1">
              <a:lnSpc>
                <a:spcPct val="100000"/>
              </a:lnSpc>
              <a:spcBef>
                <a:spcPts val="0"/>
              </a:spcBef>
              <a:spcAft>
                <a:spcPts val="0"/>
              </a:spcAft>
              <a:buClrTx/>
              <a:buSzTx/>
              <a:buFontTx/>
              <a:buNone/>
              <a:tabLst/>
              <a:defRPr/>
            </a:pPr>
            <a:r>
              <a:rPr lang="en-US" b="0" dirty="0">
                <a:latin typeface="Arial" panose="020B0604020202020204" pitchFamily="34" charset="0"/>
                <a:cs typeface="Arial" panose="020B0604020202020204" pitchFamily="34" charset="0"/>
                <a:sym typeface="Helvetica"/>
              </a:rPr>
              <a:t>Introducing IBM cloud Hyper Protect Services – secure cloud services for migrating and developing cloud enabled workloads with sensitive data. These offerings provide the security and peace of mind that enterprises need to take advantage of the cloud, without taking risks with brand reputation and client data.</a:t>
            </a:r>
            <a:endParaRPr lang="en-US" b="1" dirty="0">
              <a:latin typeface="Arial" panose="020B0604020202020204" pitchFamily="34" charset="0"/>
              <a:cs typeface="Arial" panose="020B0604020202020204" pitchFamily="34" charset="0"/>
              <a:sym typeface="Helvetica"/>
            </a:endParaRPr>
          </a:p>
          <a:p>
            <a:pPr defTabSz="457189" eaLnBrk="1" hangingPunct="1">
              <a:spcBef>
                <a:spcPts val="0"/>
              </a:spcBef>
            </a:pPr>
            <a:endParaRPr lang="en-US" b="1" dirty="0">
              <a:latin typeface="Arial" panose="020B0604020202020204" pitchFamily="34" charset="0"/>
              <a:cs typeface="Arial" panose="020B0604020202020204" pitchFamily="34" charset="0"/>
              <a:sym typeface="Helvetica"/>
            </a:endParaRPr>
          </a:p>
          <a:p>
            <a:pPr defTabSz="457189" eaLnBrk="1" hangingPunct="1">
              <a:spcBef>
                <a:spcPts val="0"/>
              </a:spcBef>
            </a:pPr>
            <a:r>
              <a:rPr lang="en-US" b="1" dirty="0">
                <a:latin typeface="Arial" panose="020B0604020202020204" pitchFamily="34" charset="0"/>
                <a:cs typeface="Arial" panose="020B0604020202020204" pitchFamily="34" charset="0"/>
                <a:sym typeface="Helvetica"/>
              </a:rPr>
              <a:t>Hyper Protect Crypto Services – GA March 2019</a:t>
            </a:r>
            <a:endParaRPr lang="en-US" altLang="en-US" dirty="0">
              <a:latin typeface="Arial" panose="020B0604020202020204" pitchFamily="34" charset="0"/>
              <a:cs typeface="Arial" panose="020B0604020202020204" pitchFamily="34" charset="0"/>
            </a:endParaRPr>
          </a:p>
          <a:p>
            <a:pPr defTabSz="457189">
              <a:spcBef>
                <a:spcPts val="600"/>
              </a:spcBef>
            </a:pPr>
            <a:r>
              <a:rPr lang="en-US" altLang="en-US" dirty="0">
                <a:latin typeface="Arial" panose="020B0604020202020204" pitchFamily="34" charset="0"/>
                <a:cs typeface="Arial" panose="020B0604020202020204" pitchFamily="34" charset="0"/>
              </a:rPr>
              <a:t>Keep your own keys for cloud data encryption in a dedicated cloud HSM. This provides Key Lifecycle Management and support for Keep Your Own Key (KYOK) for cloud data encryption, with keys protected by customer controlled, dedicated cloud HSMs. </a:t>
            </a:r>
            <a:r>
              <a:rPr lang="en-US" dirty="0">
                <a:latin typeface="Arial" panose="020B0604020202020204" pitchFamily="34" charset="0"/>
                <a:cs typeface="Arial" panose="020B0604020202020204" pitchFamily="34" charset="0"/>
              </a:rPr>
              <a:t>This offering provides industry's first and only FIPS 140-2 Level 4 certified HSMs in the public cloud market today with industry standards such as PKCS#11. In addition, IBM is the first cloud provider to provide CLI for HSM Key Ceremony, supporting multiple personnel with crypto key responsibilities. </a:t>
            </a:r>
            <a:endParaRPr lang="en-US" altLang="en-US" dirty="0">
              <a:latin typeface="Arial" panose="020B0604020202020204" pitchFamily="34" charset="0"/>
              <a:cs typeface="Arial" panose="020B0604020202020204" pitchFamily="34" charset="0"/>
            </a:endParaRPr>
          </a:p>
          <a:p>
            <a:pPr defTabSz="457189" eaLnBrk="1" hangingPunct="1">
              <a:spcBef>
                <a:spcPts val="0"/>
              </a:spcBef>
            </a:pPr>
            <a:endParaRPr lang="en-US" b="1" dirty="0">
              <a:latin typeface="Arial" panose="020B0604020202020204" pitchFamily="34" charset="0"/>
              <a:cs typeface="Arial" panose="020B0604020202020204" pitchFamily="34" charset="0"/>
              <a:sym typeface="Helvetica"/>
            </a:endParaRPr>
          </a:p>
          <a:p>
            <a:pPr defTabSz="457189" eaLnBrk="1" hangingPunct="1">
              <a:spcBef>
                <a:spcPts val="0"/>
              </a:spcBef>
            </a:pPr>
            <a:r>
              <a:rPr lang="en-US" b="1" dirty="0">
                <a:latin typeface="Arial" panose="020B0604020202020204" pitchFamily="34" charset="0"/>
                <a:cs typeface="Arial" panose="020B0604020202020204" pitchFamily="34" charset="0"/>
                <a:sym typeface="Helvetica"/>
              </a:rPr>
              <a:t>Hyper Protect DBaaS – 2Q 2019</a:t>
            </a:r>
            <a:endParaRPr lang="en-US" altLang="en-US" dirty="0">
              <a:latin typeface="Arial" panose="020B0604020202020204" pitchFamily="34" charset="0"/>
              <a:cs typeface="Arial" panose="020B0604020202020204" pitchFamily="34" charset="0"/>
            </a:endParaRPr>
          </a:p>
          <a:p>
            <a:pPr marL="0" marR="0" lvl="0" indent="0" algn="l" defTabSz="457189" rtl="0" eaLnBrk="1" fontAlgn="auto" latinLnBrk="0" hangingPunct="1">
              <a:lnSpc>
                <a:spcPct val="100000"/>
              </a:lnSpc>
              <a:spcBef>
                <a:spcPts val="600"/>
              </a:spcBef>
              <a:spcAft>
                <a:spcPts val="0"/>
              </a:spcAft>
              <a:buClrTx/>
              <a:buSzTx/>
              <a:buFontTx/>
              <a:buNone/>
              <a:tabLst/>
              <a:defRPr/>
            </a:pPr>
            <a:r>
              <a:rPr lang="en-US" altLang="en-US" dirty="0">
                <a:latin typeface="Arial" panose="020B0604020202020204" pitchFamily="34" charset="0"/>
                <a:cs typeface="Arial" panose="020B0604020202020204" pitchFamily="34" charset="0"/>
              </a:rPr>
              <a:t>Allows customer to provision and manage highly secure databases (PostgreSQL, MongoDB EE) with complete data confidentiality for sensitive data. Industry-leading data confidentiality through built-in </a:t>
            </a:r>
            <a:r>
              <a:rPr lang="en-US" dirty="0">
                <a:latin typeface="Arial" panose="020B0604020202020204" pitchFamily="34" charset="0"/>
                <a:cs typeface="Arial" panose="020B0604020202020204" pitchFamily="34" charset="0"/>
              </a:rPr>
              <a:t>workload isolation, restricted administrator access, tamper protection against internal threats. </a:t>
            </a:r>
            <a:r>
              <a:rPr lang="en-US" altLang="en-US" dirty="0">
                <a:latin typeface="Arial" panose="020B0604020202020204" pitchFamily="34" charset="0"/>
                <a:cs typeface="Arial" panose="020B0604020202020204" pitchFamily="34" charset="0"/>
              </a:rPr>
              <a:t>IBM cloud admins cannot ever access customer data –all the security without sacrificing on high availability or reliability for mission critical workloads. This offering also supports industry compliance and certifications as well as providing</a:t>
            </a:r>
            <a:r>
              <a:rPr lang="en-US" altLang="en-US" b="1" baseline="30000"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standard APIs to provision, manage, maintain and monitor multiple database types.</a:t>
            </a:r>
            <a:endParaRPr lang="en-US" b="1" dirty="0">
              <a:latin typeface="Arial" panose="020B0604020202020204" pitchFamily="34" charset="0"/>
              <a:cs typeface="Arial" panose="020B0604020202020204" pitchFamily="34" charset="0"/>
              <a:sym typeface="Helvetica"/>
            </a:endParaRPr>
          </a:p>
          <a:p>
            <a:pPr defTabSz="457189" eaLnBrk="1" hangingPunct="1">
              <a:spcBef>
                <a:spcPts val="1200"/>
              </a:spcBef>
            </a:pPr>
            <a:r>
              <a:rPr lang="en-US" b="1" dirty="0">
                <a:latin typeface="Arial" panose="020B0604020202020204" pitchFamily="34" charset="0"/>
                <a:cs typeface="Arial" panose="020B0604020202020204" pitchFamily="34" charset="0"/>
                <a:sym typeface="Helvetica"/>
              </a:rPr>
              <a:t>Hyper Protect Virtual Servers – Beta in 3Q19, GA 4Q19</a:t>
            </a:r>
          </a:p>
          <a:p>
            <a:pPr lvl="0"/>
            <a:r>
              <a:rPr lang="en-US" kern="1200" dirty="0">
                <a:effectLst/>
                <a:latin typeface="Arial" panose="020B0604020202020204" pitchFamily="34" charset="0"/>
                <a:cs typeface="Arial" panose="020B0604020202020204" pitchFamily="34" charset="0"/>
              </a:rPr>
              <a:t>Protection in the cloud for workloads with sensitive data or business IP through built-in workload isolation, tamper protection against internal threats and privileged user access, and again, no cloud admins access to the workloads. Users are able to create virtual servers with own public SSH key to maintain exclusive access to code and data, without sacrificing on performance and ease of use. This offering integrates with IBM Cloud services for access management, logging and monitoring, </a:t>
            </a:r>
            <a:endParaRPr lang="en-US" b="1" dirty="0">
              <a:latin typeface="Arial" panose="020B0604020202020204" pitchFamily="34" charset="0"/>
              <a:cs typeface="Arial" panose="020B0604020202020204" pitchFamily="34" charset="0"/>
              <a:sym typeface="Helvetica"/>
            </a:endParaRPr>
          </a:p>
          <a:p>
            <a:pPr defTabSz="457189" eaLnBrk="1" hangingPunct="1">
              <a:spcBef>
                <a:spcPts val="1200"/>
              </a:spcBef>
            </a:pPr>
            <a:r>
              <a:rPr lang="en-US" b="1" dirty="0">
                <a:latin typeface="Arial" panose="020B0604020202020204" pitchFamily="34" charset="0"/>
                <a:cs typeface="Arial" panose="020B0604020202020204" pitchFamily="34" charset="0"/>
                <a:sym typeface="Helvetica"/>
              </a:rPr>
              <a:t>Hyper Protect Containers – Coming soon!</a:t>
            </a:r>
            <a:endParaRPr lang="en-US" altLang="en-US" dirty="0">
              <a:latin typeface="Arial" panose="020B0604020202020204" pitchFamily="34" charset="0"/>
              <a:cs typeface="Arial" panose="020B0604020202020204" pitchFamily="34" charset="0"/>
            </a:endParaRPr>
          </a:p>
          <a:p>
            <a:pPr defTabSz="457189" eaLnBrk="1" hangingPunct="1">
              <a:spcBef>
                <a:spcPts val="600"/>
              </a:spcBef>
            </a:pPr>
            <a:r>
              <a:rPr lang="en-US" altLang="en-US" dirty="0">
                <a:latin typeface="Arial" panose="020B0604020202020204" pitchFamily="34" charset="0"/>
                <a:cs typeface="Arial" panose="020B0604020202020204" pitchFamily="34" charset="0"/>
              </a:rPr>
              <a:t>This offering provides the ability to build and deploy micro services within a hyper secure environment.</a:t>
            </a:r>
          </a:p>
          <a:p>
            <a:pPr defTabSz="457189" eaLnBrk="1" hangingPunct="1">
              <a:spcBef>
                <a:spcPts val="600"/>
              </a:spcBef>
            </a:pPr>
            <a:endParaRPr lang="en-US" altLang="en-US" dirty="0">
              <a:latin typeface="Arial" panose="020B0604020202020204" pitchFamily="34" charset="0"/>
              <a:cs typeface="Arial" panose="020B0604020202020204" pitchFamily="34" charset="0"/>
            </a:endParaRPr>
          </a:p>
          <a:p>
            <a:pPr defTabSz="457189" eaLnBrk="1" hangingPunct="1">
              <a:spcBef>
                <a:spcPts val="500"/>
              </a:spcBef>
            </a:pPr>
            <a:endParaRPr lang="en-US" i="0" dirty="0">
              <a:latin typeface="Arial" panose="020B0604020202020204" pitchFamily="34" charset="0"/>
              <a:cs typeface="Arial" panose="020B0604020202020204" pitchFamily="34" charset="0"/>
            </a:endParaRPr>
          </a:p>
          <a:p>
            <a:pPr defTabSz="457189" eaLnBrk="1" hangingPunct="1">
              <a:spcBef>
                <a:spcPts val="600"/>
              </a:spcBef>
            </a:pPr>
            <a:endParaRPr lang="en-US" altLang="en-US" dirty="0">
              <a:latin typeface="Arial" panose="020B0604020202020204" pitchFamily="34" charset="0"/>
              <a:cs typeface="Arial" panose="020B0604020202020204" pitchFamily="34" charset="0"/>
            </a:endParaRPr>
          </a:p>
          <a:p>
            <a:pPr marL="89154" indent="-89154" defTabSz="342900" eaLnBrk="1" hangingPunct="1">
              <a:spcBef>
                <a:spcPts val="300"/>
              </a:spcBef>
              <a:buFont typeface="Wingdings" pitchFamily="2" charset="2"/>
              <a:buChar char="§"/>
            </a:pPr>
            <a:endParaRPr lang="en-US" altLang="en-US" dirty="0">
              <a:latin typeface="Arial" panose="020B0604020202020204" pitchFamily="34" charset="0"/>
              <a:cs typeface="Arial" panose="020B0604020202020204" pitchFamily="34" charset="0"/>
            </a:endParaRPr>
          </a:p>
          <a:p>
            <a:pPr marL="89154" indent="-89154" defTabSz="342900" eaLnBrk="1" hangingPunct="1">
              <a:spcBef>
                <a:spcPts val="300"/>
              </a:spcBef>
              <a:buFont typeface="Wingdings" pitchFamily="2" charset="2"/>
              <a:buChar char="§"/>
            </a:pPr>
            <a:endParaRPr lang="en-US" dirty="0">
              <a:latin typeface="Arial" panose="020B0604020202020204" pitchFamily="34" charset="0"/>
              <a:cs typeface="Arial" panose="020B0604020202020204" pitchFamily="34" charset="0"/>
            </a:endParaRPr>
          </a:p>
          <a:p>
            <a:pPr marL="89154" indent="-89154" defTabSz="342900" eaLnBrk="1" hangingPunct="1">
              <a:spcBef>
                <a:spcPts val="300"/>
              </a:spcBef>
              <a:buFont typeface="Wingdings" pitchFamily="2" charset="2"/>
              <a:buChar char="§"/>
            </a:pPr>
            <a:endParaRPr lang="en-US"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3F491043-EB75-824C-9A65-D16BA9BCE39B}" type="slidenum">
              <a:rPr kumimoji="0" lang="en-US" sz="1200" b="0" i="0" u="none" strike="noStrike" kern="1200" cap="none" spc="0" normalizeH="0" baseline="0" noProof="0" smtClean="0">
                <a:ln>
                  <a:noFill/>
                </a:ln>
                <a:solidFill>
                  <a:prstClr val="black"/>
                </a:solidFill>
                <a:effectLst/>
                <a:uLnTx/>
                <a:uFillTx/>
                <a:latin typeface="Calibri"/>
                <a:ea typeface="+mn-ea"/>
                <a:cs typeface="Arial" panose="020B0503050203000203" pitchFamily="34" charset="0"/>
              </a:rPr>
              <a:pPr marL="0" marR="0" lvl="0" indent="0" algn="r" defTabSz="6858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a:ea typeface="+mn-ea"/>
              <a:cs typeface="Arial" panose="020B0503050203000203" pitchFamily="34" charset="0"/>
            </a:endParaRPr>
          </a:p>
        </p:txBody>
      </p:sp>
    </p:spTree>
    <p:extLst>
      <p:ext uri="{BB962C8B-B14F-4D97-AF65-F5344CB8AC3E}">
        <p14:creationId xmlns:p14="http://schemas.microsoft.com/office/powerpoint/2010/main" val="18701169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innovation is on the left....moving to right is the value of a stand alone, integrated, world-class support enterprise offering</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02B30B-D0A9-C042-9765-30812AEC24E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0932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innovation is on the left....moving to right is the value of a stand alone, integrated, world-class support enterprise offering</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02B30B-D0A9-C042-9765-30812AEC24E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93668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innovation is on the left....moving to right is the value of a stand alone, integrated, world-class support enterprise offering</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02B30B-D0A9-C042-9765-30812AEC24E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511196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innovation is on the left....moving to right is the value of a stand alone, integrated, world-class support enterprise offering</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02B30B-D0A9-C042-9765-30812AEC24E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0684133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6.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8.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image" Target="../media/image12.emf"/><Relationship Id="rId1" Type="http://schemas.openxmlformats.org/officeDocument/2006/relationships/slideMaster" Target="../slideMasters/slideMaster6.xml"/></Relationships>
</file>

<file path=ppt/slideLayouts/_rels/slideLayout16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4.png"/><Relationship Id="rId1" Type="http://schemas.openxmlformats.org/officeDocument/2006/relationships/slideMaster" Target="../slideMasters/slideMaster7.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4.png"/><Relationship Id="rId1" Type="http://schemas.openxmlformats.org/officeDocument/2006/relationships/slideMaster" Target="../slideMasters/slideMaster8.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8.xml"/></Relationships>
</file>

<file path=ppt/slideLayouts/_rels/slideLayout24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9.xml"/></Relationships>
</file>

<file path=ppt/slideLayouts/_rels/slideLayout24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9.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9.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0.xml"/><Relationship Id="rId4" Type="http://schemas.openxmlformats.org/officeDocument/2006/relationships/image" Target="../media/image19.png"/></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0.xml"/></Relationships>
</file>

<file path=ppt/slideLayouts/_rels/slideLayout29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1.xml"/><Relationship Id="rId4" Type="http://schemas.openxmlformats.org/officeDocument/2006/relationships/image" Target="../media/image19.png"/></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1.xml"/></Relationships>
</file>

<file path=ppt/slideLayouts/_rels/slideLayout33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2.xml"/><Relationship Id="rId4" Type="http://schemas.openxmlformats.org/officeDocument/2006/relationships/image" Target="../media/image19.png"/></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4.xml"/><Relationship Id="rId4" Type="http://schemas.openxmlformats.org/officeDocument/2006/relationships/image" Target="../media/image7.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207901" name="Rectangle 29"/>
          <p:cNvSpPr>
            <a:spLocks noGrp="1" noChangeArrowheads="1"/>
          </p:cNvSpPr>
          <p:nvPr>
            <p:ph type="ctrTitle"/>
          </p:nvPr>
        </p:nvSpPr>
        <p:spPr>
          <a:xfrm>
            <a:off x="435504" y="1369749"/>
            <a:ext cx="11262853" cy="699404"/>
          </a:xfrm>
        </p:spPr>
        <p:style>
          <a:lnRef idx="1">
            <a:schemeClr val="accent1"/>
          </a:lnRef>
          <a:fillRef idx="3">
            <a:schemeClr val="accent1"/>
          </a:fillRef>
          <a:effectRef idx="2">
            <a:schemeClr val="accent1"/>
          </a:effectRef>
          <a:fontRef idx="minor">
            <a:schemeClr val="lt1"/>
          </a:fontRef>
        </p:style>
        <p:txBody>
          <a:bodyPr wrap="square" lIns="91440" tIns="72000" rIns="91440" bIns="72000" anchor="b">
            <a:spAutoFit/>
          </a:bodyPr>
          <a:lstStyle>
            <a:lvl1pPr>
              <a:spcBef>
                <a:spcPct val="20000"/>
              </a:spcBef>
              <a:defRPr sz="3600">
                <a:solidFill>
                  <a:schemeClr val="bg1"/>
                </a:solidFill>
                <a:latin typeface="IBM Plex Sans" panose="020B0503050203000203" pitchFamily="34" charset="0"/>
              </a:defRPr>
            </a:lvl1pPr>
          </a:lstStyle>
          <a:p>
            <a:pPr lvl="0"/>
            <a:r>
              <a:rPr lang="en-US" noProof="0"/>
              <a:t>Click to edit Master title style</a:t>
            </a:r>
            <a:endParaRPr lang="en-AU" noProof="0" dirty="0"/>
          </a:p>
        </p:txBody>
      </p:sp>
      <p:sp>
        <p:nvSpPr>
          <p:cNvPr id="207902" name="Rectangle 30"/>
          <p:cNvSpPr>
            <a:spLocks noGrp="1" noChangeArrowheads="1"/>
          </p:cNvSpPr>
          <p:nvPr>
            <p:ph type="subTitle" idx="1"/>
          </p:nvPr>
        </p:nvSpPr>
        <p:spPr>
          <a:xfrm>
            <a:off x="435504" y="4797152"/>
            <a:ext cx="7196667" cy="749300"/>
          </a:xfrm>
        </p:spPr>
        <p:txBody>
          <a:bodyPr lIns="91440" rIns="91440"/>
          <a:lstStyle>
            <a:lvl1pPr marL="0" indent="0">
              <a:spcBef>
                <a:spcPct val="20000"/>
              </a:spcBef>
              <a:buFont typeface="Wingdings" panose="05000000000000000000" pitchFamily="2" charset="2"/>
              <a:buNone/>
              <a:defRPr sz="1200">
                <a:solidFill>
                  <a:schemeClr val="bg2"/>
                </a:solidFill>
                <a:latin typeface="IBM Plex Sans" panose="020B0503050203000203" pitchFamily="34" charset="0"/>
              </a:defRPr>
            </a:lvl1pPr>
          </a:lstStyle>
          <a:p>
            <a:pPr lvl="0"/>
            <a:r>
              <a:rPr lang="en-US" noProof="0"/>
              <a:t>Click to edit Master subtitle style</a:t>
            </a:r>
            <a:endParaRPr lang="en-AU" noProof="0"/>
          </a:p>
        </p:txBody>
      </p:sp>
      <p:pic>
        <p:nvPicPr>
          <p:cNvPr id="8" name="Picture 7">
            <a:extLst>
              <a:ext uri="{FF2B5EF4-FFF2-40B4-BE49-F238E27FC236}">
                <a16:creationId xmlns:a16="http://schemas.microsoft.com/office/drawing/2014/main" id="{C8693BCD-272D-6949-87BD-4D70C6C501C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226641" y="6085948"/>
            <a:ext cx="698660" cy="698660"/>
          </a:xfrm>
          <a:prstGeom prst="rect">
            <a:avLst/>
          </a:prstGeom>
        </p:spPr>
      </p:pic>
    </p:spTree>
    <p:extLst>
      <p:ext uri="{BB962C8B-B14F-4D97-AF65-F5344CB8AC3E}">
        <p14:creationId xmlns:p14="http://schemas.microsoft.com/office/powerpoint/2010/main" val="22833377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47B2D0-03BF-C543-954B-9AFCD59B2C4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7C5C8E1-7FE0-5F4C-8498-0A364161FDE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331742A-BE64-C543-A1E2-F28BEB284D2B}"/>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409CB24B-F88B-5246-8A0A-0C3F023A128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115E5AC-604D-0A49-8EFB-41F6765940AD}"/>
              </a:ext>
            </a:extLst>
          </p:cNvPr>
          <p:cNvSpPr>
            <a:spLocks noGrp="1"/>
          </p:cNvSpPr>
          <p:nvPr>
            <p:ph type="sldNum" sz="quarter" idx="12"/>
          </p:nvPr>
        </p:nvSpPr>
        <p:spPr/>
        <p:txBody>
          <a:bodyPr/>
          <a:lstStyle/>
          <a:p>
            <a:fld id="{12126A75-34C6-0B4A-A0AA-4FE5C5B423F3}" type="slidenum">
              <a:rPr lang="en-US" smtClean="0"/>
              <a:t>‹#›</a:t>
            </a:fld>
            <a:endParaRPr lang="en-US"/>
          </a:p>
        </p:txBody>
      </p:sp>
    </p:spTree>
    <p:extLst>
      <p:ext uri="{BB962C8B-B14F-4D97-AF65-F5344CB8AC3E}">
        <p14:creationId xmlns:p14="http://schemas.microsoft.com/office/powerpoint/2010/main" val="3998347670"/>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66800"/>
          </a:xfrm>
        </p:spPr>
        <p:txBody>
          <a:bodyPr/>
          <a:lstStyle/>
          <a:p>
            <a:r>
              <a:rPr lang="en-US"/>
              <a:t>Click to edit Master title style</a:t>
            </a:r>
            <a:endParaRPr lang="en-US" dirty="0"/>
          </a:p>
        </p:txBody>
      </p:sp>
      <p:sp>
        <p:nvSpPr>
          <p:cNvPr id="8" name="Text Placeholder 1"/>
          <p:cNvSpPr>
            <a:spLocks noGrp="1"/>
          </p:cNvSpPr>
          <p:nvPr>
            <p:ph type="body" sz="quarter" idx="13"/>
          </p:nvPr>
        </p:nvSpPr>
        <p:spPr>
          <a:xfrm>
            <a:off x="292608" y="1658112"/>
            <a:ext cx="5498592" cy="4336288"/>
          </a:xfrm>
        </p:spPr>
        <p:txBody>
          <a:bodyPr/>
          <a:lstStyle>
            <a:lvl1pPr>
              <a:spcBef>
                <a:spcPts val="0"/>
              </a:spcBef>
              <a:defRPr/>
            </a:lvl1pPr>
            <a:lvl2pPr marL="0" indent="0">
              <a:spcBef>
                <a:spcPts val="0"/>
              </a:spcBef>
              <a:buNone/>
              <a:defRPr/>
            </a:lvl2pPr>
            <a:lvl3pPr marL="0" indent="0">
              <a:spcBef>
                <a:spcPts val="0"/>
              </a:spcBef>
              <a:buNone/>
              <a:tabLst/>
              <a:defRPr/>
            </a:lvl3pPr>
            <a:lvl4pPr marL="0" indent="0">
              <a:spcBef>
                <a:spcPts val="0"/>
              </a:spcBef>
              <a:buNone/>
              <a:tabLst/>
              <a:defRPr/>
            </a:lvl4pPr>
            <a:lvl5pPr marL="0" indent="0">
              <a:spcBef>
                <a:spcPts val="0"/>
              </a:spcBef>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p:cNvSpPr>
            <a:spLocks noGrp="1"/>
          </p:cNvSpPr>
          <p:nvPr>
            <p:ph type="body" sz="quarter" idx="12"/>
          </p:nvPr>
        </p:nvSpPr>
        <p:spPr>
          <a:xfrm>
            <a:off x="6388608" y="1658112"/>
            <a:ext cx="5498592" cy="4336288"/>
          </a:xfrm>
        </p:spPr>
        <p:txBody>
          <a:bodyPr/>
          <a:lstStyle>
            <a:lvl1pPr>
              <a:spcBef>
                <a:spcPts val="0"/>
              </a:spcBef>
              <a:defRPr/>
            </a:lvl1pPr>
            <a:lvl2pPr marL="0" indent="0">
              <a:spcBef>
                <a:spcPts val="0"/>
              </a:spcBef>
              <a:buNone/>
              <a:defRPr/>
            </a:lvl2pPr>
            <a:lvl3pPr marL="0" indent="0">
              <a:spcBef>
                <a:spcPts val="0"/>
              </a:spcBef>
              <a:buNone/>
              <a:tabLst/>
              <a:defRPr/>
            </a:lvl3pPr>
            <a:lvl4pPr marL="0" indent="0">
              <a:spcBef>
                <a:spcPts val="0"/>
              </a:spcBef>
              <a:buNone/>
              <a:tabLst/>
              <a:defRPr/>
            </a:lvl4pPr>
            <a:lvl5pPr marL="0" indent="0">
              <a:spcBef>
                <a:spcPts val="0"/>
              </a:spcBef>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17099362"/>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p:cNvSpPr>
            <a:spLocks noGrp="1"/>
          </p:cNvSpPr>
          <p:nvPr>
            <p:ph type="title"/>
          </p:nvPr>
        </p:nvSpPr>
        <p:spPr>
          <a:xfrm>
            <a:off x="292608" y="292608"/>
            <a:ext cx="5510784" cy="1072896"/>
          </a:xfrm>
        </p:spPr>
        <p:txBody>
          <a:bodyPr/>
          <a:lstStyle>
            <a:lvl1pPr>
              <a:defRPr sz="2133"/>
            </a:lvl1pPr>
          </a:lstStyle>
          <a:p>
            <a:r>
              <a:rPr lang="en-US"/>
              <a:t>Click to edit Master title style</a:t>
            </a:r>
            <a:endParaRPr lang="en-US" dirty="0"/>
          </a:p>
        </p:txBody>
      </p:sp>
      <p:sp>
        <p:nvSpPr>
          <p:cNvPr id="6" name="Text Placeholder"/>
          <p:cNvSpPr>
            <a:spLocks noGrp="1"/>
          </p:cNvSpPr>
          <p:nvPr>
            <p:ph type="body" sz="quarter" idx="12"/>
          </p:nvPr>
        </p:nvSpPr>
        <p:spPr>
          <a:xfrm>
            <a:off x="182880" y="1511808"/>
            <a:ext cx="5608320" cy="4482592"/>
          </a:xfrm>
        </p:spPr>
        <p:txBody>
          <a:bodyPr/>
          <a:lstStyle>
            <a:lvl1pPr>
              <a:lnSpc>
                <a:spcPct val="90000"/>
              </a:lnSpc>
              <a:defRPr sz="12800" b="1"/>
            </a:lvl1pPr>
          </a:lstStyle>
          <a:p>
            <a:pPr lvl="0"/>
            <a:r>
              <a:rPr lang="en-US"/>
              <a:t>Edit Master text styles</a:t>
            </a:r>
          </a:p>
        </p:txBody>
      </p:sp>
    </p:spTree>
    <p:extLst>
      <p:ext uri="{BB962C8B-B14F-4D97-AF65-F5344CB8AC3E}">
        <p14:creationId xmlns:p14="http://schemas.microsoft.com/office/powerpoint/2010/main" val="4174746219"/>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2" name="Title"/>
          <p:cNvSpPr>
            <a:spLocks noGrp="1"/>
          </p:cNvSpPr>
          <p:nvPr>
            <p:ph type="title"/>
          </p:nvPr>
        </p:nvSpPr>
        <p:spPr>
          <a:xfrm>
            <a:off x="292608" y="292608"/>
            <a:ext cx="5510784" cy="1072896"/>
          </a:xfrm>
        </p:spPr>
        <p:txBody>
          <a:bodyPr/>
          <a:lstStyle>
            <a:lvl1pPr>
              <a:defRPr sz="2133"/>
            </a:lvl1pPr>
          </a:lstStyle>
          <a:p>
            <a:r>
              <a:rPr lang="en-US"/>
              <a:t>Click to edit Master title style</a:t>
            </a:r>
            <a:endParaRPr lang="en-US" dirty="0"/>
          </a:p>
        </p:txBody>
      </p:sp>
      <p:sp>
        <p:nvSpPr>
          <p:cNvPr id="6" name="Text Placeholder"/>
          <p:cNvSpPr>
            <a:spLocks noGrp="1"/>
          </p:cNvSpPr>
          <p:nvPr>
            <p:ph type="body" sz="quarter" idx="12"/>
          </p:nvPr>
        </p:nvSpPr>
        <p:spPr>
          <a:xfrm>
            <a:off x="182880" y="1511808"/>
            <a:ext cx="5608320" cy="4482592"/>
          </a:xfrm>
        </p:spPr>
        <p:txBody>
          <a:bodyPr/>
          <a:lstStyle>
            <a:lvl1pPr>
              <a:lnSpc>
                <a:spcPct val="90000"/>
              </a:lnSpc>
              <a:defRPr sz="8800" b="1"/>
            </a:lvl1pPr>
          </a:lstStyle>
          <a:p>
            <a:pPr lvl="0"/>
            <a:r>
              <a:rPr lang="en-US"/>
              <a:t>Edit Master text styles</a:t>
            </a:r>
          </a:p>
        </p:txBody>
      </p:sp>
      <p:sp>
        <p:nvSpPr>
          <p:cNvPr id="7" name="Picture Placeholder">
            <a:extLst>
              <a:ext uri="{C183D7F6-B498-43B3-948B-1728B52AA6E4}">
                <adec:decorative xmlns:adec="http://schemas.microsoft.com/office/drawing/2017/decorative" val="1"/>
              </a:ext>
            </a:extLst>
          </p:cNvPr>
          <p:cNvSpPr>
            <a:spLocks noGrp="1"/>
          </p:cNvSpPr>
          <p:nvPr>
            <p:ph type="pic" sz="quarter" idx="13"/>
          </p:nvPr>
        </p:nvSpPr>
        <p:spPr>
          <a:xfrm>
            <a:off x="6096000" y="0"/>
            <a:ext cx="6096000" cy="6858000"/>
          </a:xfrm>
        </p:spPr>
        <p:txBody>
          <a:bodyPr lIns="91440" tIns="91440" rIns="91440" bIns="91440"/>
          <a:lstStyle>
            <a:lvl1pPr>
              <a:defRPr baseline="0"/>
            </a:lvl1pPr>
          </a:lstStyle>
          <a:p>
            <a:r>
              <a:rPr lang="en-US"/>
              <a:t>Click icon to add picture</a:t>
            </a:r>
            <a:endParaRPr lang="en-US" dirty="0"/>
          </a:p>
        </p:txBody>
      </p:sp>
    </p:spTree>
    <p:extLst>
      <p:ext uri="{BB962C8B-B14F-4D97-AF65-F5344CB8AC3E}">
        <p14:creationId xmlns:p14="http://schemas.microsoft.com/office/powerpoint/2010/main" val="1754106610"/>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p:cNvSpPr>
            <a:spLocks noGrp="1"/>
          </p:cNvSpPr>
          <p:nvPr>
            <p:ph type="title"/>
          </p:nvPr>
        </p:nvSpPr>
        <p:spPr>
          <a:xfrm>
            <a:off x="182883" y="121920"/>
            <a:ext cx="11704229" cy="5872480"/>
          </a:xfrm>
        </p:spPr>
        <p:txBody>
          <a:bodyPr/>
          <a:lstStyle>
            <a:lvl1pPr>
              <a:defRPr sz="12800" b="1"/>
            </a:lvl1pPr>
          </a:lstStyle>
          <a:p>
            <a:r>
              <a:rPr lang="en-US" dirty="0"/>
              <a:t>Click to edit Master title style</a:t>
            </a:r>
          </a:p>
        </p:txBody>
      </p:sp>
    </p:spTree>
    <p:extLst>
      <p:ext uri="{BB962C8B-B14F-4D97-AF65-F5344CB8AC3E}">
        <p14:creationId xmlns:p14="http://schemas.microsoft.com/office/powerpoint/2010/main" val="1903716723"/>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p:cNvSpPr>
            <a:spLocks noGrp="1"/>
          </p:cNvSpPr>
          <p:nvPr>
            <p:ph type="title"/>
          </p:nvPr>
        </p:nvSpPr>
        <p:spPr>
          <a:xfrm>
            <a:off x="280420" y="268224"/>
            <a:ext cx="7416713" cy="5726176"/>
          </a:xfrm>
        </p:spPr>
        <p:txBody>
          <a:bodyPr/>
          <a:lstStyle/>
          <a:p>
            <a:r>
              <a:rPr lang="en-US"/>
              <a:t>Click to edit Master title style</a:t>
            </a:r>
            <a:endParaRPr lang="en-US" dirty="0"/>
          </a:p>
        </p:txBody>
      </p:sp>
    </p:spTree>
    <p:extLst>
      <p:ext uri="{BB962C8B-B14F-4D97-AF65-F5344CB8AC3E}">
        <p14:creationId xmlns:p14="http://schemas.microsoft.com/office/powerpoint/2010/main" val="2216013728"/>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5726176"/>
          </a:xfrm>
        </p:spPr>
        <p:txBody>
          <a:bodyPr/>
          <a:lstStyle/>
          <a:p>
            <a:r>
              <a:rPr lang="en-US"/>
              <a:t>Click to edit Master title style</a:t>
            </a:r>
            <a:endParaRPr lang="en-US" dirty="0"/>
          </a:p>
        </p:txBody>
      </p:sp>
      <p:sp>
        <p:nvSpPr>
          <p:cNvPr id="6" name="Text Placeholder"/>
          <p:cNvSpPr>
            <a:spLocks noGrp="1"/>
          </p:cNvSpPr>
          <p:nvPr>
            <p:ph type="body" sz="quarter" idx="12"/>
          </p:nvPr>
        </p:nvSpPr>
        <p:spPr>
          <a:xfrm>
            <a:off x="6388608" y="268224"/>
            <a:ext cx="5498592" cy="572617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77003292"/>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endParaRPr lang="en-US" dirty="0"/>
          </a:p>
        </p:txBody>
      </p:sp>
      <p:sp>
        <p:nvSpPr>
          <p:cNvPr id="8" name="Text Placeholder"/>
          <p:cNvSpPr>
            <a:spLocks noGrp="1"/>
          </p:cNvSpPr>
          <p:nvPr>
            <p:ph type="body" sz="quarter" idx="13"/>
          </p:nvPr>
        </p:nvSpPr>
        <p:spPr>
          <a:xfrm>
            <a:off x="292608" y="1658112"/>
            <a:ext cx="5498592" cy="43362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p:cNvSpPr>
            <a:spLocks noGrp="1"/>
          </p:cNvSpPr>
          <p:nvPr>
            <p:ph type="body" sz="quarter" idx="12"/>
          </p:nvPr>
        </p:nvSpPr>
        <p:spPr>
          <a:xfrm>
            <a:off x="6388611" y="1658112"/>
            <a:ext cx="5498501" cy="43362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42528692"/>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endParaRPr lang="en-US" dirty="0"/>
          </a:p>
        </p:txBody>
      </p:sp>
      <p:sp>
        <p:nvSpPr>
          <p:cNvPr id="7" name="Content Placeholder"/>
          <p:cNvSpPr>
            <a:spLocks noGrp="1"/>
          </p:cNvSpPr>
          <p:nvPr>
            <p:ph sz="quarter" idx="13"/>
          </p:nvPr>
        </p:nvSpPr>
        <p:spPr>
          <a:xfrm>
            <a:off x="280416" y="1621536"/>
            <a:ext cx="5522976" cy="4372864"/>
          </a:xfrm>
        </p:spPr>
        <p:txBody>
          <a:bodyPr/>
          <a:lstStyle>
            <a:lvl1pPr>
              <a:defRPr sz="3200"/>
            </a:lvl1pPr>
          </a:lstStyle>
          <a:p>
            <a:pPr lvl="0"/>
            <a:r>
              <a:rPr lang="en-US"/>
              <a:t>Edit Master text styles</a:t>
            </a:r>
          </a:p>
        </p:txBody>
      </p:sp>
      <p:sp>
        <p:nvSpPr>
          <p:cNvPr id="6" name="Text Placeholder"/>
          <p:cNvSpPr>
            <a:spLocks noGrp="1"/>
          </p:cNvSpPr>
          <p:nvPr>
            <p:ph type="body" sz="quarter" idx="12"/>
          </p:nvPr>
        </p:nvSpPr>
        <p:spPr>
          <a:xfrm>
            <a:off x="6388608" y="1658112"/>
            <a:ext cx="5498592" cy="43362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6783890"/>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dirty="0"/>
              <a:t>Click to edit Master title style</a:t>
            </a:r>
          </a:p>
        </p:txBody>
      </p:sp>
      <p:sp>
        <p:nvSpPr>
          <p:cNvPr id="6" name="Text Placeholder 1"/>
          <p:cNvSpPr>
            <a:spLocks noGrp="1"/>
          </p:cNvSpPr>
          <p:nvPr>
            <p:ph type="body" sz="quarter" idx="12"/>
          </p:nvPr>
        </p:nvSpPr>
        <p:spPr>
          <a:xfrm>
            <a:off x="292608" y="1658112"/>
            <a:ext cx="2450592" cy="43362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
          <p:cNvSpPr>
            <a:spLocks noGrp="1"/>
          </p:cNvSpPr>
          <p:nvPr>
            <p:ph type="body" sz="quarter" idx="13"/>
          </p:nvPr>
        </p:nvSpPr>
        <p:spPr>
          <a:xfrm>
            <a:off x="3340608" y="1658112"/>
            <a:ext cx="2450592" cy="43362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p:cNvSpPr>
            <a:spLocks noGrp="1"/>
          </p:cNvSpPr>
          <p:nvPr>
            <p:ph type="body" sz="quarter" idx="14"/>
          </p:nvPr>
        </p:nvSpPr>
        <p:spPr>
          <a:xfrm>
            <a:off x="6388608" y="1658112"/>
            <a:ext cx="2450592" cy="43362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4"/>
          <p:cNvSpPr>
            <a:spLocks noGrp="1"/>
          </p:cNvSpPr>
          <p:nvPr>
            <p:ph type="body" sz="quarter" idx="15"/>
          </p:nvPr>
        </p:nvSpPr>
        <p:spPr>
          <a:xfrm>
            <a:off x="9436608" y="1658112"/>
            <a:ext cx="2450592" cy="43362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48867258"/>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endParaRPr lang="en-US" dirty="0"/>
          </a:p>
        </p:txBody>
      </p:sp>
      <p:sp>
        <p:nvSpPr>
          <p:cNvPr id="8" name="Text Placeholder"/>
          <p:cNvSpPr>
            <a:spLocks noGrp="1"/>
          </p:cNvSpPr>
          <p:nvPr>
            <p:ph type="body" sz="quarter" idx="13"/>
          </p:nvPr>
        </p:nvSpPr>
        <p:spPr>
          <a:xfrm>
            <a:off x="292608" y="1658112"/>
            <a:ext cx="5498592" cy="43362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p:cNvSpPr>
            <a:spLocks noGrp="1"/>
          </p:cNvSpPr>
          <p:nvPr>
            <p:ph type="pic" sz="quarter" idx="14"/>
          </p:nvPr>
        </p:nvSpPr>
        <p:spPr>
          <a:xfrm>
            <a:off x="6096000" y="0"/>
            <a:ext cx="6096000" cy="6858000"/>
          </a:xfrm>
        </p:spPr>
        <p:txBody>
          <a:bodyPr lIns="91440" tIns="91440" rIns="91440" bIns="91440"/>
          <a:lstStyle/>
          <a:p>
            <a:r>
              <a:rPr lang="en-US"/>
              <a:t>Click icon to add picture</a:t>
            </a:r>
            <a:endParaRPr lang="en-US" dirty="0"/>
          </a:p>
        </p:txBody>
      </p:sp>
    </p:spTree>
    <p:extLst>
      <p:ext uri="{BB962C8B-B14F-4D97-AF65-F5344CB8AC3E}">
        <p14:creationId xmlns:p14="http://schemas.microsoft.com/office/powerpoint/2010/main" val="27595060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005145-9252-034F-B43B-3BB25629149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BADEFBA-1CDF-D248-AAEC-EAE582E05ED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942A76F-C27B-444D-BAB3-943014046878}"/>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13F745FD-929E-3C4B-9B90-FEF0F170184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DD1E58A-410B-FC4E-894A-BCAC7A604A3C}"/>
              </a:ext>
            </a:extLst>
          </p:cNvPr>
          <p:cNvSpPr>
            <a:spLocks noGrp="1"/>
          </p:cNvSpPr>
          <p:nvPr>
            <p:ph type="sldNum" sz="quarter" idx="12"/>
          </p:nvPr>
        </p:nvSpPr>
        <p:spPr/>
        <p:txBody>
          <a:bodyPr/>
          <a:lstStyle/>
          <a:p>
            <a:fld id="{12126A75-34C6-0B4A-A0AA-4FE5C5B423F3}" type="slidenum">
              <a:rPr lang="en-US" smtClean="0"/>
              <a:t>‹#›</a:t>
            </a:fld>
            <a:endParaRPr lang="en-US"/>
          </a:p>
        </p:txBody>
      </p:sp>
    </p:spTree>
    <p:extLst>
      <p:ext uri="{BB962C8B-B14F-4D97-AF65-F5344CB8AC3E}">
        <p14:creationId xmlns:p14="http://schemas.microsoft.com/office/powerpoint/2010/main" val="1447235183"/>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5726176"/>
          </a:xfrm>
        </p:spPr>
        <p:txBody>
          <a:bodyPr/>
          <a:lstStyle/>
          <a:p>
            <a:r>
              <a:rPr lang="en-US"/>
              <a:t>Click to edit Master title style</a:t>
            </a:r>
            <a:endParaRPr lang="en-US" dirty="0"/>
          </a:p>
        </p:txBody>
      </p:sp>
      <p:sp>
        <p:nvSpPr>
          <p:cNvPr id="6" name="Text Placeholder 1"/>
          <p:cNvSpPr>
            <a:spLocks noGrp="1"/>
          </p:cNvSpPr>
          <p:nvPr>
            <p:ph type="body" sz="quarter" idx="12"/>
          </p:nvPr>
        </p:nvSpPr>
        <p:spPr>
          <a:xfrm>
            <a:off x="6388608" y="268224"/>
            <a:ext cx="2450592" cy="572617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p:cNvSpPr>
            <a:spLocks noGrp="1"/>
          </p:cNvSpPr>
          <p:nvPr>
            <p:ph type="body" sz="quarter" idx="13"/>
          </p:nvPr>
        </p:nvSpPr>
        <p:spPr>
          <a:xfrm>
            <a:off x="9436608" y="268224"/>
            <a:ext cx="2450592" cy="572617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77029521"/>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text (split background)">
    <p:spTree>
      <p:nvGrpSpPr>
        <p:cNvPr id="1" name=""/>
        <p:cNvGrpSpPr/>
        <p:nvPr/>
      </p:nvGrpSpPr>
      <p:grpSpPr>
        <a:xfrm>
          <a:off x="0" y="0"/>
          <a:ext cx="0" cy="0"/>
          <a:chOff x="0" y="0"/>
          <a:chExt cx="0" cy="0"/>
        </a:xfrm>
      </p:grpSpPr>
      <p:sp>
        <p:nvSpPr>
          <p:cNvPr id="2" name="Title"/>
          <p:cNvSpPr>
            <a:spLocks noGrp="1"/>
          </p:cNvSpPr>
          <p:nvPr>
            <p:ph type="title"/>
          </p:nvPr>
        </p:nvSpPr>
        <p:spPr>
          <a:xfrm>
            <a:off x="280419" y="268224"/>
            <a:ext cx="5522885" cy="5726176"/>
          </a:xfrm>
        </p:spPr>
        <p:txBody>
          <a:bodyPr/>
          <a:lstStyle/>
          <a:p>
            <a:r>
              <a:rPr lang="en-US"/>
              <a:t>Click to edit Master title style</a:t>
            </a:r>
            <a:endParaRPr lang="en-US" dirty="0"/>
          </a:p>
        </p:txBody>
      </p:sp>
      <p:sp>
        <p:nvSpPr>
          <p:cNvPr id="7" name="Cool gray 10 rectangle">
            <a:extLst>
              <a:ext uri="{FF2B5EF4-FFF2-40B4-BE49-F238E27FC236}">
                <a16:creationId xmlns:a16="http://schemas.microsoft.com/office/drawing/2014/main" id="{838ABCAC-D266-7244-9068-DAD3FE4E7CA7}"/>
              </a:ext>
              <a:ext uri="{C183D7F6-B498-43B3-948B-1728B52AA6E4}">
                <adec:decorative xmlns:adec="http://schemas.microsoft.com/office/drawing/2017/decorative" val="1"/>
              </a:ext>
            </a:extLst>
          </p:cNvPr>
          <p:cNvSpPr/>
          <p:nvPr userDrawn="1"/>
        </p:nvSpPr>
        <p:spPr>
          <a:xfrm>
            <a:off x="6096000" y="0"/>
            <a:ext cx="6096000" cy="6858000"/>
          </a:xfrm>
          <a:prstGeom prst="rect">
            <a:avLst/>
          </a:prstGeom>
          <a:solidFill>
            <a:srgbClr val="F3F3F3"/>
          </a:solidFill>
        </p:spPr>
        <p:txBody>
          <a:bodyPr wrap="square" lIns="0" tIns="0" rIns="0" bIns="0" rtlCol="0" anchor="ctr">
            <a:noAutofit/>
          </a:bodyPr>
          <a:lstStyle/>
          <a:p>
            <a:pPr algn="ctr"/>
            <a:endParaRPr lang="en-US" sz="1600" b="0" i="0" dirty="0">
              <a:solidFill>
                <a:srgbClr val="FFFFFF"/>
              </a:solidFill>
              <a:latin typeface="+mn-lt"/>
              <a:cs typeface="Arial"/>
            </a:endParaRPr>
          </a:p>
        </p:txBody>
      </p:sp>
      <p:sp>
        <p:nvSpPr>
          <p:cNvPr id="6" name="Text Placeholder"/>
          <p:cNvSpPr>
            <a:spLocks noGrp="1"/>
          </p:cNvSpPr>
          <p:nvPr>
            <p:ph type="body" sz="quarter" idx="12"/>
          </p:nvPr>
        </p:nvSpPr>
        <p:spPr>
          <a:xfrm>
            <a:off x="6388608" y="268224"/>
            <a:ext cx="5498592" cy="5726176"/>
          </a:xfrm>
        </p:spPr>
        <p:txBody>
          <a:bodyPr/>
          <a:lstStyle>
            <a:lvl1pP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83950304"/>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5726176"/>
          </a:xfrm>
        </p:spPr>
        <p:txBody>
          <a:bodyPr/>
          <a:lstStyle/>
          <a:p>
            <a:r>
              <a:rPr lang="en-US"/>
              <a:t>Click to edit Master title style</a:t>
            </a:r>
            <a:endParaRPr lang="en-US" dirty="0"/>
          </a:p>
        </p:txBody>
      </p:sp>
      <p:sp>
        <p:nvSpPr>
          <p:cNvPr id="7" name="Picture Placeholder"/>
          <p:cNvSpPr>
            <a:spLocks noGrp="1"/>
          </p:cNvSpPr>
          <p:nvPr>
            <p:ph type="pic" sz="quarter" idx="14"/>
          </p:nvPr>
        </p:nvSpPr>
        <p:spPr>
          <a:xfrm>
            <a:off x="6096000" y="0"/>
            <a:ext cx="6096000" cy="6858000"/>
          </a:xfrm>
        </p:spPr>
        <p:txBody>
          <a:bodyPr lIns="91440" tIns="91440" rIns="91440" bIns="91440"/>
          <a:lstStyle/>
          <a:p>
            <a:r>
              <a:rPr lang="en-US"/>
              <a:t>Click icon to add picture</a:t>
            </a:r>
            <a:endParaRPr lang="en-US" dirty="0"/>
          </a:p>
        </p:txBody>
      </p:sp>
    </p:spTree>
    <p:extLst>
      <p:ext uri="{BB962C8B-B14F-4D97-AF65-F5344CB8AC3E}">
        <p14:creationId xmlns:p14="http://schemas.microsoft.com/office/powerpoint/2010/main" val="350032023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5726176"/>
          </a:xfrm>
        </p:spPr>
        <p:txBody>
          <a:bodyPr/>
          <a:lstStyle/>
          <a:p>
            <a:r>
              <a:rPr lang="en-US"/>
              <a:t>Click to edit Master title style</a:t>
            </a:r>
            <a:endParaRPr lang="en-US" dirty="0"/>
          </a:p>
        </p:txBody>
      </p:sp>
    </p:spTree>
    <p:extLst>
      <p:ext uri="{BB962C8B-B14F-4D97-AF65-F5344CB8AC3E}">
        <p14:creationId xmlns:p14="http://schemas.microsoft.com/office/powerpoint/2010/main" val="2831782677"/>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endParaRPr lang="en-US" dirty="0"/>
          </a:p>
        </p:txBody>
      </p:sp>
    </p:spTree>
    <p:extLst>
      <p:ext uri="{BB962C8B-B14F-4D97-AF65-F5344CB8AC3E}">
        <p14:creationId xmlns:p14="http://schemas.microsoft.com/office/powerpoint/2010/main" val="3543352627"/>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9" name="Content Placeholder 1"/>
          <p:cNvSpPr>
            <a:spLocks noGrp="1"/>
          </p:cNvSpPr>
          <p:nvPr>
            <p:ph sz="quarter" idx="17"/>
          </p:nvPr>
        </p:nvSpPr>
        <p:spPr>
          <a:xfrm>
            <a:off x="6096000" y="0"/>
            <a:ext cx="3048000" cy="3429000"/>
          </a:xfrm>
          <a:solidFill>
            <a:schemeClr val="accent2"/>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10" name="Content Placeholder 2"/>
          <p:cNvSpPr>
            <a:spLocks noGrp="1"/>
          </p:cNvSpPr>
          <p:nvPr>
            <p:ph sz="quarter" idx="18"/>
          </p:nvPr>
        </p:nvSpPr>
        <p:spPr>
          <a:xfrm>
            <a:off x="9144000" y="0"/>
            <a:ext cx="3048000" cy="3429000"/>
          </a:xfrm>
          <a:solidFill>
            <a:srgbClr val="061F80"/>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12" name="Content Placeholder 3"/>
          <p:cNvSpPr>
            <a:spLocks noGrp="1"/>
          </p:cNvSpPr>
          <p:nvPr>
            <p:ph sz="quarter" idx="19"/>
          </p:nvPr>
        </p:nvSpPr>
        <p:spPr>
          <a:xfrm>
            <a:off x="6096000" y="3426886"/>
            <a:ext cx="6096000" cy="3431116"/>
          </a:xfrm>
          <a:solidFill>
            <a:srgbClr val="0530AD"/>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2" name="Title"/>
          <p:cNvSpPr>
            <a:spLocks noGrp="1"/>
          </p:cNvSpPr>
          <p:nvPr>
            <p:ph type="title"/>
          </p:nvPr>
        </p:nvSpPr>
        <p:spPr>
          <a:xfrm>
            <a:off x="280416" y="268224"/>
            <a:ext cx="5522976" cy="1072896"/>
          </a:xfrm>
        </p:spPr>
        <p:txBody>
          <a:bodyPr/>
          <a:lstStyle/>
          <a:p>
            <a:r>
              <a:rPr lang="en-US"/>
              <a:t>Click to edit Master title style</a:t>
            </a:r>
            <a:endParaRPr lang="en-US" dirty="0"/>
          </a:p>
        </p:txBody>
      </p:sp>
      <p:sp>
        <p:nvSpPr>
          <p:cNvPr id="8" name="Text Placeholder"/>
          <p:cNvSpPr>
            <a:spLocks noGrp="1"/>
          </p:cNvSpPr>
          <p:nvPr>
            <p:ph type="body" sz="quarter" idx="13"/>
          </p:nvPr>
        </p:nvSpPr>
        <p:spPr>
          <a:xfrm>
            <a:off x="292608" y="1658112"/>
            <a:ext cx="5498592" cy="43362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86686036"/>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6096000" cy="3429001"/>
          </a:xfrm>
          <a:solidFill>
            <a:srgbClr val="0530AD"/>
          </a:solidFill>
        </p:spPr>
        <p:txBody>
          <a:bodyPr lIns="210312" tIns="201168" rIns="228600" bIns="228600"/>
          <a:lstStyle>
            <a:lvl1pPr>
              <a:defRPr>
                <a:solidFill>
                  <a:schemeClr val="bg1"/>
                </a:solidFill>
              </a:defRPr>
            </a:lvl1pPr>
          </a:lstStyle>
          <a:p>
            <a:r>
              <a:rPr lang="en-US"/>
              <a:t>Click to edit Master title style</a:t>
            </a:r>
            <a:endParaRPr lang="en-US" dirty="0"/>
          </a:p>
        </p:txBody>
      </p:sp>
      <p:sp>
        <p:nvSpPr>
          <p:cNvPr id="6" name="Content Placeholder 1"/>
          <p:cNvSpPr>
            <a:spLocks noGrp="1"/>
          </p:cNvSpPr>
          <p:nvPr>
            <p:ph sz="quarter" idx="17"/>
          </p:nvPr>
        </p:nvSpPr>
        <p:spPr>
          <a:xfrm>
            <a:off x="6096000" y="0"/>
            <a:ext cx="3048000" cy="3429000"/>
          </a:xfrm>
          <a:solidFill>
            <a:schemeClr val="accent2"/>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11" name="Content Placeholder 2"/>
          <p:cNvSpPr>
            <a:spLocks noGrp="1"/>
          </p:cNvSpPr>
          <p:nvPr>
            <p:ph sz="quarter" idx="18"/>
          </p:nvPr>
        </p:nvSpPr>
        <p:spPr>
          <a:xfrm>
            <a:off x="9144000" y="0"/>
            <a:ext cx="3048000" cy="3429000"/>
          </a:xfrm>
          <a:solidFill>
            <a:srgbClr val="061F80"/>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7" name="Content Placeholder 3"/>
          <p:cNvSpPr>
            <a:spLocks noGrp="1"/>
          </p:cNvSpPr>
          <p:nvPr>
            <p:ph sz="quarter" idx="20"/>
          </p:nvPr>
        </p:nvSpPr>
        <p:spPr>
          <a:xfrm>
            <a:off x="0" y="3426886"/>
            <a:ext cx="6096000" cy="3431116"/>
          </a:xfrm>
          <a:solidFill>
            <a:schemeClr val="tx1"/>
          </a:solidFill>
        </p:spPr>
        <p:txBody>
          <a:bodyPr lIns="219456" tIns="201168" rIns="228600" bIns="228600"/>
          <a:lstStyle>
            <a:lvl1pPr>
              <a:defRPr>
                <a:solidFill>
                  <a:schemeClr val="bg1"/>
                </a:solidFill>
              </a:defRPr>
            </a:lvl1pPr>
          </a:lstStyle>
          <a:p>
            <a:pPr lvl="0"/>
            <a:r>
              <a:rPr lang="en-US"/>
              <a:t>Edit Master text styles</a:t>
            </a:r>
          </a:p>
        </p:txBody>
      </p:sp>
      <p:sp>
        <p:nvSpPr>
          <p:cNvPr id="14" name="Content Placeholder 4"/>
          <p:cNvSpPr>
            <a:spLocks noGrp="1"/>
          </p:cNvSpPr>
          <p:nvPr>
            <p:ph sz="quarter" idx="19"/>
          </p:nvPr>
        </p:nvSpPr>
        <p:spPr>
          <a:xfrm>
            <a:off x="6096000" y="3426886"/>
            <a:ext cx="6096000" cy="3431116"/>
          </a:xfrm>
          <a:solidFill>
            <a:srgbClr val="0530AD"/>
          </a:solidFill>
          <a:ln>
            <a:noFill/>
          </a:ln>
        </p:spPr>
        <p:txBody>
          <a:bodyPr lIns="219456" tIns="201168" rIns="228600" bIns="228600"/>
          <a:lstStyle>
            <a:lvl1pPr>
              <a:defRPr>
                <a:solidFill>
                  <a:schemeClr val="bg1"/>
                </a:solidFill>
              </a:defRPr>
            </a:lvl1pPr>
          </a:lstStyle>
          <a:p>
            <a:pPr lvl="0"/>
            <a:r>
              <a:rPr lang="en-US"/>
              <a:t>Edit Master text styles</a:t>
            </a:r>
          </a:p>
        </p:txBody>
      </p:sp>
    </p:spTree>
    <p:extLst>
      <p:ext uri="{BB962C8B-B14F-4D97-AF65-F5344CB8AC3E}">
        <p14:creationId xmlns:p14="http://schemas.microsoft.com/office/powerpoint/2010/main" val="2020730273"/>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12192000" cy="3425951"/>
          </a:xfrm>
          <a:noFill/>
        </p:spPr>
        <p:txBody>
          <a:bodyPr lIns="182880" tIns="164592" rIns="228600" bIns="228600"/>
          <a:lstStyle>
            <a:lvl1pPr>
              <a:defRPr sz="6400"/>
            </a:lvl1pPr>
          </a:lstStyle>
          <a:p>
            <a:r>
              <a:rPr lang="en-US"/>
              <a:t>Click to edit Master title style</a:t>
            </a:r>
            <a:endParaRPr lang="en-US" dirty="0"/>
          </a:p>
        </p:txBody>
      </p:sp>
      <p:sp>
        <p:nvSpPr>
          <p:cNvPr id="7" name="Content Placeholder 1"/>
          <p:cNvSpPr>
            <a:spLocks noGrp="1"/>
          </p:cNvSpPr>
          <p:nvPr>
            <p:ph sz="quarter" idx="20"/>
          </p:nvPr>
        </p:nvSpPr>
        <p:spPr>
          <a:xfrm>
            <a:off x="0" y="3426886"/>
            <a:ext cx="3048000" cy="3431116"/>
          </a:xfrm>
          <a:solidFill>
            <a:srgbClr val="061F80"/>
          </a:solidFill>
        </p:spPr>
        <p:txBody>
          <a:bodyPr lIns="219456" tIns="201168" rIns="228600" bIns="228600"/>
          <a:lstStyle>
            <a:lvl1pPr>
              <a:defRPr>
                <a:solidFill>
                  <a:schemeClr val="bg1"/>
                </a:solidFill>
              </a:defRPr>
            </a:lvl1pPr>
          </a:lstStyle>
          <a:p>
            <a:pPr lvl="0"/>
            <a:r>
              <a:rPr lang="en-US"/>
              <a:t>Edit Master text styles</a:t>
            </a:r>
          </a:p>
        </p:txBody>
      </p:sp>
      <p:sp>
        <p:nvSpPr>
          <p:cNvPr id="14" name="Content Placeholder 2"/>
          <p:cNvSpPr>
            <a:spLocks noGrp="1"/>
          </p:cNvSpPr>
          <p:nvPr>
            <p:ph sz="quarter" idx="19"/>
          </p:nvPr>
        </p:nvSpPr>
        <p:spPr>
          <a:xfrm>
            <a:off x="3048001" y="3426886"/>
            <a:ext cx="3048000" cy="3431116"/>
          </a:xfrm>
          <a:solidFill>
            <a:srgbClr val="054ADA"/>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6" name="Content Placeholder 3"/>
          <p:cNvSpPr>
            <a:spLocks noGrp="1"/>
          </p:cNvSpPr>
          <p:nvPr>
            <p:ph sz="quarter" idx="17"/>
          </p:nvPr>
        </p:nvSpPr>
        <p:spPr>
          <a:xfrm>
            <a:off x="6096000" y="3426883"/>
            <a:ext cx="3048000" cy="3431117"/>
          </a:xfrm>
          <a:solidFill>
            <a:schemeClr val="accent2"/>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11" name="Content Placeholder 4"/>
          <p:cNvSpPr>
            <a:spLocks noGrp="1"/>
          </p:cNvSpPr>
          <p:nvPr>
            <p:ph sz="quarter" idx="18"/>
          </p:nvPr>
        </p:nvSpPr>
        <p:spPr>
          <a:xfrm>
            <a:off x="9144000" y="3426883"/>
            <a:ext cx="3048000" cy="3431117"/>
          </a:xfrm>
          <a:solidFill>
            <a:srgbClr val="6EA6FF"/>
          </a:solidFill>
          <a:ln>
            <a:noFill/>
          </a:ln>
        </p:spPr>
        <p:txBody>
          <a:bodyPr lIns="219456" tIns="201168" rIns="228600" bIns="228600"/>
          <a:lstStyle>
            <a:lvl1pPr>
              <a:defRPr>
                <a:solidFill>
                  <a:schemeClr val="tx1"/>
                </a:solidFill>
              </a:defRPr>
            </a:lvl1pPr>
          </a:lstStyle>
          <a:p>
            <a:pPr lvl="0"/>
            <a:r>
              <a:rPr lang="en-US"/>
              <a:t>Edit Master text styles</a:t>
            </a:r>
          </a:p>
        </p:txBody>
      </p:sp>
    </p:spTree>
    <p:extLst>
      <p:ext uri="{BB962C8B-B14F-4D97-AF65-F5344CB8AC3E}">
        <p14:creationId xmlns:p14="http://schemas.microsoft.com/office/powerpoint/2010/main" val="3149553408"/>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le (black box) over image(s)">
    <p:spTree>
      <p:nvGrpSpPr>
        <p:cNvPr id="1" name=""/>
        <p:cNvGrpSpPr/>
        <p:nvPr/>
      </p:nvGrpSpPr>
      <p:grpSpPr>
        <a:xfrm>
          <a:off x="0" y="0"/>
          <a:ext cx="0" cy="0"/>
          <a:chOff x="0" y="0"/>
          <a:chExt cx="0" cy="0"/>
        </a:xfrm>
      </p:grpSpPr>
      <p:sp>
        <p:nvSpPr>
          <p:cNvPr id="2" name="Title"/>
          <p:cNvSpPr>
            <a:spLocks noGrp="1"/>
          </p:cNvSpPr>
          <p:nvPr>
            <p:ph type="title"/>
          </p:nvPr>
        </p:nvSpPr>
        <p:spPr>
          <a:xfrm>
            <a:off x="0" y="0"/>
            <a:ext cx="12192000" cy="1701800"/>
          </a:xfrm>
          <a:solidFill>
            <a:schemeClr val="tx1"/>
          </a:solidFill>
        </p:spPr>
        <p:txBody>
          <a:bodyPr lIns="210312" tIns="201168" rIns="228600" bIns="228600"/>
          <a:lstStyle>
            <a:lvl1pPr>
              <a:defRPr>
                <a:solidFill>
                  <a:schemeClr val="bg1"/>
                </a:solidFill>
              </a:defRPr>
            </a:lvl1pPr>
          </a:lstStyle>
          <a:p>
            <a:r>
              <a:rPr lang="en-US"/>
              <a:t>Click to edit Master title style</a:t>
            </a:r>
            <a:endParaRPr lang="en-US" dirty="0"/>
          </a:p>
        </p:txBody>
      </p:sp>
      <p:sp>
        <p:nvSpPr>
          <p:cNvPr id="6" name="Picture Placeholder"/>
          <p:cNvSpPr>
            <a:spLocks noGrp="1"/>
          </p:cNvSpPr>
          <p:nvPr>
            <p:ph type="pic" sz="quarter" idx="12"/>
          </p:nvPr>
        </p:nvSpPr>
        <p:spPr>
          <a:xfrm>
            <a:off x="0" y="1701800"/>
            <a:ext cx="12192000" cy="5156200"/>
          </a:xfrm>
        </p:spPr>
        <p:txBody>
          <a:bodyPr lIns="91440" tIns="91440" rIns="91440" bIns="91440"/>
          <a:lstStyle/>
          <a:p>
            <a:r>
              <a:rPr lang="en-US"/>
              <a:t>Click icon to add picture</a:t>
            </a:r>
            <a:endParaRPr lang="en-US" dirty="0"/>
          </a:p>
        </p:txBody>
      </p:sp>
    </p:spTree>
    <p:extLst>
      <p:ext uri="{BB962C8B-B14F-4D97-AF65-F5344CB8AC3E}">
        <p14:creationId xmlns:p14="http://schemas.microsoft.com/office/powerpoint/2010/main" val="4198407326"/>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ext (black box) over image(s)">
    <p:spTree>
      <p:nvGrpSpPr>
        <p:cNvPr id="1" name=""/>
        <p:cNvGrpSpPr/>
        <p:nvPr/>
      </p:nvGrpSpPr>
      <p:grpSpPr>
        <a:xfrm>
          <a:off x="0" y="0"/>
          <a:ext cx="0" cy="0"/>
          <a:chOff x="0" y="0"/>
          <a:chExt cx="0" cy="0"/>
        </a:xfrm>
      </p:grpSpPr>
      <p:sp>
        <p:nvSpPr>
          <p:cNvPr id="9" name="Picture Placeholder"/>
          <p:cNvSpPr>
            <a:spLocks noGrp="1"/>
          </p:cNvSpPr>
          <p:nvPr>
            <p:ph type="pic" sz="quarter" idx="14"/>
          </p:nvPr>
        </p:nvSpPr>
        <p:spPr>
          <a:xfrm>
            <a:off x="0" y="0"/>
            <a:ext cx="12192000" cy="6864096"/>
          </a:xfrm>
        </p:spPr>
        <p:txBody>
          <a:bodyPr lIns="91440" tIns="91440" rIns="91440" bIns="91440"/>
          <a:lstStyle/>
          <a:p>
            <a:r>
              <a:rPr lang="en-US"/>
              <a:t>Click icon to add picture</a:t>
            </a:r>
            <a:endParaRPr lang="en-US" dirty="0"/>
          </a:p>
        </p:txBody>
      </p:sp>
      <p:sp>
        <p:nvSpPr>
          <p:cNvPr id="6" name="Text Placeholder"/>
          <p:cNvSpPr>
            <a:spLocks noGrp="1"/>
          </p:cNvSpPr>
          <p:nvPr>
            <p:ph type="body" sz="quarter" idx="12"/>
          </p:nvPr>
        </p:nvSpPr>
        <p:spPr>
          <a:xfrm>
            <a:off x="-2" y="3429000"/>
            <a:ext cx="3048004" cy="3429000"/>
          </a:xfrm>
          <a:solidFill>
            <a:schemeClr val="tx1"/>
          </a:solidFill>
        </p:spPr>
        <p:txBody>
          <a:bodyPr lIns="219456" tIns="201168" rIns="228600" bIns="228600"/>
          <a:lstStyle>
            <a:lvl1pPr>
              <a:buClr>
                <a:schemeClr val="bg1"/>
              </a:buClr>
              <a:defRPr>
                <a:solidFill>
                  <a:schemeClr val="bg1"/>
                </a:solidFill>
              </a:defRPr>
            </a:lvl1pPr>
            <a:lvl2pPr>
              <a:buClr>
                <a:schemeClr val="bg1"/>
              </a:buClr>
              <a:defRPr sz="1333">
                <a:solidFill>
                  <a:schemeClr val="bg1"/>
                </a:solidFill>
              </a:defRPr>
            </a:lvl2pPr>
            <a:lvl3pPr>
              <a:buClr>
                <a:schemeClr val="bg1"/>
              </a:buClr>
              <a:defRPr sz="1333">
                <a:solidFill>
                  <a:schemeClr val="bg1"/>
                </a:solidFill>
              </a:defRPr>
            </a:lvl3pPr>
            <a:lvl4pPr>
              <a:buClr>
                <a:schemeClr val="bg1"/>
              </a:buClr>
              <a:defRPr sz="1333">
                <a:solidFill>
                  <a:schemeClr val="bg1"/>
                </a:solidFill>
              </a:defRPr>
            </a:lvl4pPr>
            <a:lvl5pPr>
              <a:buClr>
                <a:schemeClr val="bg1"/>
              </a:buClr>
              <a:defRPr sz="1333">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itle" hidden="1">
            <a:extLst>
              <a:ext uri="{FF2B5EF4-FFF2-40B4-BE49-F238E27FC236}">
                <a16:creationId xmlns:a16="http://schemas.microsoft.com/office/drawing/2014/main" id="{0C4F1C52-4E00-9B42-8B21-690C46B2CCFA}"/>
              </a:ext>
            </a:extLst>
          </p:cNvPr>
          <p:cNvSpPr>
            <a:spLocks noGrp="1"/>
          </p:cNvSpPr>
          <p:nvPr>
            <p:ph type="title" idx="4294967295"/>
          </p:nvPr>
        </p:nvSpPr>
        <p:spPr>
          <a:xfrm>
            <a:off x="304890" y="268819"/>
            <a:ext cx="5524500" cy="5725583"/>
          </a:xfrm>
        </p:spPr>
        <p:txBody>
          <a:bodyPr/>
          <a:lstStyle/>
          <a:p>
            <a:r>
              <a:rPr lang="en-US"/>
              <a:t>Click to edit Master title style</a:t>
            </a:r>
            <a:endParaRPr lang="en-US" dirty="0"/>
          </a:p>
        </p:txBody>
      </p:sp>
    </p:spTree>
    <p:extLst>
      <p:ext uri="{BB962C8B-B14F-4D97-AF65-F5344CB8AC3E}">
        <p14:creationId xmlns:p14="http://schemas.microsoft.com/office/powerpoint/2010/main" val="17905212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F12CF5-F71B-3440-A797-3F6DAE28AD7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56A449B-295F-DF4B-AD90-85EC7B97DF6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62F9B13-BAD5-FE43-AA21-BAA2E0CBA4C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1933FB7-8183-5745-A65B-F3ED37B6952D}"/>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1B4999D2-E722-9648-A349-63E0CA5B352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EE8BEC0-0163-AF41-B3C0-E92162B2244C}"/>
              </a:ext>
            </a:extLst>
          </p:cNvPr>
          <p:cNvSpPr>
            <a:spLocks noGrp="1"/>
          </p:cNvSpPr>
          <p:nvPr>
            <p:ph type="sldNum" sz="quarter" idx="12"/>
          </p:nvPr>
        </p:nvSpPr>
        <p:spPr/>
        <p:txBody>
          <a:bodyPr/>
          <a:lstStyle/>
          <a:p>
            <a:fld id="{12126A75-34C6-0B4A-A0AA-4FE5C5B423F3}" type="slidenum">
              <a:rPr lang="en-US" smtClean="0"/>
              <a:t>‹#›</a:t>
            </a:fld>
            <a:endParaRPr lang="en-US"/>
          </a:p>
        </p:txBody>
      </p:sp>
    </p:spTree>
    <p:extLst>
      <p:ext uri="{BB962C8B-B14F-4D97-AF65-F5344CB8AC3E}">
        <p14:creationId xmlns:p14="http://schemas.microsoft.com/office/powerpoint/2010/main" val="178591578"/>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3048000" cy="6864096"/>
          </a:xfrm>
          <a:solidFill>
            <a:srgbClr val="061F80"/>
          </a:solidFill>
        </p:spPr>
        <p:txBody>
          <a:bodyPr lIns="219456" tIns="201168" rIns="228600"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2"/>
          <p:cNvSpPr>
            <a:spLocks noGrp="1"/>
          </p:cNvSpPr>
          <p:nvPr>
            <p:ph sz="quarter" idx="13"/>
          </p:nvPr>
        </p:nvSpPr>
        <p:spPr>
          <a:xfrm>
            <a:off x="3048000" y="0"/>
            <a:ext cx="3048000" cy="6864096"/>
          </a:xfrm>
          <a:solidFill>
            <a:srgbClr val="054ADA"/>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3"/>
          <p:cNvSpPr>
            <a:spLocks noGrp="1"/>
          </p:cNvSpPr>
          <p:nvPr>
            <p:ph sz="quarter" idx="14"/>
          </p:nvPr>
        </p:nvSpPr>
        <p:spPr>
          <a:xfrm>
            <a:off x="6096000" y="0"/>
            <a:ext cx="3048000" cy="6864096"/>
          </a:xfrm>
          <a:solidFill>
            <a:schemeClr val="accent2"/>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4"/>
          <p:cNvSpPr>
            <a:spLocks noGrp="1"/>
          </p:cNvSpPr>
          <p:nvPr>
            <p:ph sz="quarter" idx="15"/>
          </p:nvPr>
        </p:nvSpPr>
        <p:spPr>
          <a:xfrm>
            <a:off x="9144000" y="0"/>
            <a:ext cx="3048000" cy="6864096"/>
          </a:xfrm>
          <a:solidFill>
            <a:srgbClr val="6EA6FF"/>
          </a:solidFill>
        </p:spPr>
        <p:txBody>
          <a:bodyPr lIns="219456" tIns="201168" rIns="228600" bIns="228600"/>
          <a:lstStyle>
            <a:lvl1pP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2716266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endParaRPr lang="en-US" dirty="0"/>
          </a:p>
        </p:txBody>
      </p:sp>
      <p:sp>
        <p:nvSpPr>
          <p:cNvPr id="6" name="Text Placeholder"/>
          <p:cNvSpPr>
            <a:spLocks noGrp="1"/>
          </p:cNvSpPr>
          <p:nvPr>
            <p:ph type="body" sz="quarter" idx="12"/>
          </p:nvPr>
        </p:nvSpPr>
        <p:spPr>
          <a:xfrm>
            <a:off x="292608" y="1658112"/>
            <a:ext cx="2450592" cy="43362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p:cNvSpPr>
            <a:spLocks noGrp="1"/>
          </p:cNvSpPr>
          <p:nvPr>
            <p:ph sz="quarter" idx="13"/>
          </p:nvPr>
        </p:nvSpPr>
        <p:spPr>
          <a:xfrm>
            <a:off x="3352800" y="1658112"/>
            <a:ext cx="8534400" cy="43362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35551924"/>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p>
        </p:txBody>
      </p:sp>
      <p:sp>
        <p:nvSpPr>
          <p:cNvPr id="6" name="Text Placeholder"/>
          <p:cNvSpPr>
            <a:spLocks noGrp="1"/>
          </p:cNvSpPr>
          <p:nvPr>
            <p:ph type="body" sz="quarter" idx="12"/>
          </p:nvPr>
        </p:nvSpPr>
        <p:spPr>
          <a:xfrm>
            <a:off x="292608" y="1658112"/>
            <a:ext cx="2450592" cy="43362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06361428"/>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endParaRPr lang="en-US" dirty="0"/>
          </a:p>
        </p:txBody>
      </p:sp>
      <p:sp>
        <p:nvSpPr>
          <p:cNvPr id="8" name="Text Placeholder 1"/>
          <p:cNvSpPr>
            <a:spLocks noGrp="1"/>
          </p:cNvSpPr>
          <p:nvPr>
            <p:ph type="body" sz="quarter" idx="13"/>
          </p:nvPr>
        </p:nvSpPr>
        <p:spPr>
          <a:xfrm>
            <a:off x="292608" y="1658112"/>
            <a:ext cx="2450592" cy="43362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p:cNvSpPr>
            <a:spLocks noGrp="1"/>
          </p:cNvSpPr>
          <p:nvPr>
            <p:ph type="body" sz="quarter" idx="15"/>
          </p:nvPr>
        </p:nvSpPr>
        <p:spPr>
          <a:xfrm>
            <a:off x="3340608" y="1658112"/>
            <a:ext cx="2450592" cy="43362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60975998"/>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p>
        </p:txBody>
      </p:sp>
      <p:sp>
        <p:nvSpPr>
          <p:cNvPr id="6" name="Text Placeholder 1"/>
          <p:cNvSpPr>
            <a:spLocks noGrp="1"/>
          </p:cNvSpPr>
          <p:nvPr>
            <p:ph type="body" sz="quarter" idx="12"/>
          </p:nvPr>
        </p:nvSpPr>
        <p:spPr>
          <a:xfrm>
            <a:off x="292608" y="1658112"/>
            <a:ext cx="2450592" cy="43362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 2"/>
          <p:cNvSpPr>
            <a:spLocks noGrp="1"/>
          </p:cNvSpPr>
          <p:nvPr>
            <p:ph type="body" sz="quarter" idx="13"/>
          </p:nvPr>
        </p:nvSpPr>
        <p:spPr>
          <a:xfrm>
            <a:off x="3340608" y="1658112"/>
            <a:ext cx="2450592" cy="43362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p:cNvSpPr>
            <a:spLocks noGrp="1"/>
          </p:cNvSpPr>
          <p:nvPr>
            <p:ph type="body" sz="quarter" idx="14"/>
          </p:nvPr>
        </p:nvSpPr>
        <p:spPr>
          <a:xfrm>
            <a:off x="6364224" y="1621536"/>
            <a:ext cx="5522976" cy="4372864"/>
          </a:xfrm>
        </p:spPr>
        <p:txBody>
          <a:bodyPr/>
          <a:lstStyle>
            <a:lvl1pPr>
              <a:defRPr sz="32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40349656"/>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Text Placeholder"/>
          <p:cNvSpPr>
            <a:spLocks noGrp="1"/>
          </p:cNvSpPr>
          <p:nvPr>
            <p:ph type="body" sz="quarter" idx="12"/>
          </p:nvPr>
        </p:nvSpPr>
        <p:spPr>
          <a:xfrm>
            <a:off x="292608" y="268224"/>
            <a:ext cx="2450592" cy="572617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p:cNvSpPr>
            <a:spLocks noGrp="1"/>
          </p:cNvSpPr>
          <p:nvPr>
            <p:ph type="tbl" sz="quarter" idx="13"/>
          </p:nvPr>
        </p:nvSpPr>
        <p:spPr>
          <a:xfrm>
            <a:off x="3340609" y="268224"/>
            <a:ext cx="8546501" cy="5726176"/>
          </a:xfrm>
        </p:spPr>
        <p:txBody>
          <a:bodyPr lIns="0" tIns="0" rIns="91440" bIns="91440"/>
          <a:lstStyle/>
          <a:p>
            <a:r>
              <a:rPr lang="en-US"/>
              <a:t>Click icon to add table</a:t>
            </a:r>
            <a:endParaRPr lang="en-US" dirty="0"/>
          </a:p>
        </p:txBody>
      </p:sp>
    </p:spTree>
    <p:extLst>
      <p:ext uri="{BB962C8B-B14F-4D97-AF65-F5344CB8AC3E}">
        <p14:creationId xmlns:p14="http://schemas.microsoft.com/office/powerpoint/2010/main" val="3384288257"/>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1650924"/>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0599827"/>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10784" cy="1072896"/>
          </a:xfrm>
        </p:spPr>
        <p:txBody>
          <a:bodyPr/>
          <a:lstStyle/>
          <a:p>
            <a:r>
              <a:rPr lang="en-US"/>
              <a:t>Click to edit Master title style</a:t>
            </a:r>
            <a:endParaRPr lang="en-US" dirty="0"/>
          </a:p>
        </p:txBody>
      </p:sp>
      <p:sp>
        <p:nvSpPr>
          <p:cNvPr id="8" name="Text Placeholder 1"/>
          <p:cNvSpPr>
            <a:spLocks noGrp="1"/>
          </p:cNvSpPr>
          <p:nvPr>
            <p:ph type="body" sz="quarter" idx="13"/>
          </p:nvPr>
        </p:nvSpPr>
        <p:spPr>
          <a:xfrm>
            <a:off x="292608" y="1682499"/>
            <a:ext cx="5498592" cy="1746503"/>
          </a:xfrm>
        </p:spPr>
        <p:txBody>
          <a:bodyPr/>
          <a:lstStyle>
            <a:lvl1pPr>
              <a:spcBef>
                <a:spcPts val="0"/>
              </a:spcBef>
              <a:defRPr sz="1333"/>
            </a:lvl1pPr>
            <a:lvl2pPr marL="0" indent="0">
              <a:spcBef>
                <a:spcPts val="0"/>
              </a:spcBef>
              <a:buNone/>
              <a:defRPr/>
            </a:lvl2pPr>
            <a:lvl3pPr marL="268807" indent="0">
              <a:buNone/>
              <a:defRPr/>
            </a:lvl3pPr>
            <a:lvl4pPr marL="579946" indent="0">
              <a:buNone/>
              <a:defRPr/>
            </a:lvl4pPr>
            <a:lvl5pPr marL="842402" indent="0">
              <a:buNone/>
              <a:defRPr/>
            </a:lvl5pPr>
          </a:lstStyle>
          <a:p>
            <a:pPr lvl="0"/>
            <a:r>
              <a:rPr lang="en-US"/>
              <a:t>Edit Master text styles</a:t>
            </a:r>
          </a:p>
        </p:txBody>
      </p:sp>
      <p:sp>
        <p:nvSpPr>
          <p:cNvPr id="6" name="Text Placeholder 2">
            <a:extLst>
              <a:ext uri="{FF2B5EF4-FFF2-40B4-BE49-F238E27FC236}">
                <a16:creationId xmlns:a16="http://schemas.microsoft.com/office/drawing/2014/main" id="{1B66D531-042B-494C-8702-5C43B76E6584}"/>
              </a:ext>
            </a:extLst>
          </p:cNvPr>
          <p:cNvSpPr>
            <a:spLocks noGrp="1"/>
          </p:cNvSpPr>
          <p:nvPr>
            <p:ph type="body" sz="quarter" idx="14"/>
          </p:nvPr>
        </p:nvSpPr>
        <p:spPr>
          <a:xfrm>
            <a:off x="298213" y="4274264"/>
            <a:ext cx="8540991" cy="1746501"/>
          </a:xfrm>
        </p:spPr>
        <p:txBody>
          <a:bodyPr anchor="b"/>
          <a:lstStyle>
            <a:lvl1pPr>
              <a:spcBef>
                <a:spcPts val="400"/>
              </a:spcBef>
              <a:defRPr sz="800"/>
            </a:lvl1pPr>
            <a:lvl2pPr>
              <a:defRPr sz="800"/>
            </a:lvl2pPr>
            <a:lvl3pPr>
              <a:defRPr sz="800"/>
            </a:lvl3pPr>
            <a:lvl4pPr>
              <a:defRPr sz="800"/>
            </a:lvl4pPr>
            <a:lvl5pPr>
              <a:defRPr sz="800"/>
            </a:lvl5pPr>
          </a:lstStyle>
          <a:p>
            <a:pPr lvl="0"/>
            <a:r>
              <a:rPr lang="en-US"/>
              <a:t>Edit Master text styles</a:t>
            </a:r>
          </a:p>
        </p:txBody>
      </p:sp>
    </p:spTree>
    <p:extLst>
      <p:ext uri="{BB962C8B-B14F-4D97-AF65-F5344CB8AC3E}">
        <p14:creationId xmlns:p14="http://schemas.microsoft.com/office/powerpoint/2010/main" val="3095726611"/>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ibm sign-off">
    <p:spTree>
      <p:nvGrpSpPr>
        <p:cNvPr id="1" name=""/>
        <p:cNvGrpSpPr/>
        <p:nvPr/>
      </p:nvGrpSpPr>
      <p:grpSpPr>
        <a:xfrm>
          <a:off x="0" y="0"/>
          <a:ext cx="0" cy="0"/>
          <a:chOff x="0" y="0"/>
          <a:chExt cx="0" cy="0"/>
        </a:xfrm>
      </p:grpSpPr>
      <p:pic>
        <p:nvPicPr>
          <p:cNvPr id="6" name="Picture" descr="IBM 8-bar logo"/>
          <p:cNvPicPr>
            <a:picLocks noChangeAspect="1"/>
          </p:cNvPicPr>
          <p:nvPr userDrawn="1"/>
        </p:nvPicPr>
        <p:blipFill>
          <a:blip r:embed="rId2"/>
          <a:stretch>
            <a:fillRect/>
          </a:stretch>
        </p:blipFill>
        <p:spPr>
          <a:xfrm>
            <a:off x="5234608" y="3087491"/>
            <a:ext cx="1722793" cy="683025"/>
          </a:xfrm>
          <a:prstGeom prst="rect">
            <a:avLst/>
          </a:prstGeom>
        </p:spPr>
      </p:pic>
    </p:spTree>
    <p:extLst>
      <p:ext uri="{BB962C8B-B14F-4D97-AF65-F5344CB8AC3E}">
        <p14:creationId xmlns:p14="http://schemas.microsoft.com/office/powerpoint/2010/main" val="224058424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E7F7EF-3C6E-CF48-B682-BF47C965824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8B199A7-0AAD-554A-81E7-835D9908786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3D03583-0290-7B46-A99D-6F7FA8A537E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D574515-703F-ED49-9802-EFECDFDE694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327E887-2030-594C-9614-A2F6E39C7D1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3D7DE53-3945-FE4C-BBED-37D5F22B17A7}"/>
              </a:ext>
            </a:extLst>
          </p:cNvPr>
          <p:cNvSpPr>
            <a:spLocks noGrp="1"/>
          </p:cNvSpPr>
          <p:nvPr>
            <p:ph type="dt" sz="half" idx="10"/>
          </p:nvPr>
        </p:nvSpPr>
        <p:spPr/>
        <p:txBody>
          <a:bodyPr/>
          <a:lstStyle/>
          <a:p>
            <a:endParaRPr lang="en-US"/>
          </a:p>
        </p:txBody>
      </p:sp>
      <p:sp>
        <p:nvSpPr>
          <p:cNvPr id="8" name="Footer Placeholder 7">
            <a:extLst>
              <a:ext uri="{FF2B5EF4-FFF2-40B4-BE49-F238E27FC236}">
                <a16:creationId xmlns:a16="http://schemas.microsoft.com/office/drawing/2014/main" id="{02CAFE1F-FA11-CA46-855C-70133C308B0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0BB7204-AF08-164D-9D2D-9F10A431C922}"/>
              </a:ext>
            </a:extLst>
          </p:cNvPr>
          <p:cNvSpPr>
            <a:spLocks noGrp="1"/>
          </p:cNvSpPr>
          <p:nvPr>
            <p:ph type="sldNum" sz="quarter" idx="12"/>
          </p:nvPr>
        </p:nvSpPr>
        <p:spPr/>
        <p:txBody>
          <a:bodyPr/>
          <a:lstStyle/>
          <a:p>
            <a:fld id="{12126A75-34C6-0B4A-A0AA-4FE5C5B423F3}" type="slidenum">
              <a:rPr lang="en-US" smtClean="0"/>
              <a:t>‹#›</a:t>
            </a:fld>
            <a:endParaRPr lang="en-US"/>
          </a:p>
        </p:txBody>
      </p:sp>
    </p:spTree>
    <p:extLst>
      <p:ext uri="{BB962C8B-B14F-4D97-AF65-F5344CB8AC3E}">
        <p14:creationId xmlns:p14="http://schemas.microsoft.com/office/powerpoint/2010/main" val="424761605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6" name="Rectangle 6"/>
          <p:cNvSpPr txBox="1">
            <a:spLocks noChangeArrowheads="1"/>
          </p:cNvSpPr>
          <p:nvPr userDrawn="1"/>
        </p:nvSpPr>
        <p:spPr bwMode="auto">
          <a:xfrm>
            <a:off x="4687457" y="6585527"/>
            <a:ext cx="2817091" cy="1828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defPPr>
              <a:defRPr lang="en-US"/>
            </a:defPPr>
            <a:lvl1pPr marL="0" algn="l" defTabSz="277109" rtl="0" eaLnBrk="1" latinLnBrk="0" hangingPunct="1">
              <a:defRPr sz="800" kern="1200" smtClean="0">
                <a:solidFill>
                  <a:schemeClr val="accent4">
                    <a:lumMod val="90000"/>
                    <a:lumOff val="10000"/>
                  </a:schemeClr>
                </a:solidFill>
                <a:latin typeface="Calibri"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r>
              <a:rPr lang="en-US" altLang="en-US" sz="800" b="1" dirty="0">
                <a:solidFill>
                  <a:schemeClr val="bg1"/>
                </a:solidFill>
                <a:latin typeface="Arial"/>
                <a:ea typeface="MS PGothic" charset="-128"/>
              </a:rPr>
              <a:t>IBM internal and Business Partners only</a:t>
            </a:r>
            <a:endParaRPr lang="en-US" altLang="en-US" sz="800" dirty="0">
              <a:solidFill>
                <a:schemeClr val="bg1"/>
              </a:solidFill>
              <a:latin typeface="Arial"/>
            </a:endParaRPr>
          </a:p>
        </p:txBody>
      </p:sp>
      <p:sp>
        <p:nvSpPr>
          <p:cNvPr id="7" name="Rectangle 6"/>
          <p:cNvSpPr txBox="1">
            <a:spLocks noChangeArrowheads="1"/>
          </p:cNvSpPr>
          <p:nvPr userDrawn="1"/>
        </p:nvSpPr>
        <p:spPr bwMode="auto">
          <a:xfrm>
            <a:off x="1" y="6585527"/>
            <a:ext cx="2817091" cy="1828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defPPr>
              <a:defRPr lang="en-US"/>
            </a:defPPr>
            <a:lvl1pPr marL="0" algn="l" defTabSz="277109" rtl="0" eaLnBrk="1" latinLnBrk="0" hangingPunct="1">
              <a:defRPr sz="800" kern="1200" smtClean="0">
                <a:solidFill>
                  <a:schemeClr val="accent4">
                    <a:lumMod val="90000"/>
                    <a:lumOff val="10000"/>
                  </a:schemeClr>
                </a:solidFill>
                <a:latin typeface="Calibri"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r>
              <a:rPr lang="en-US" altLang="en-US" sz="800" b="1" dirty="0">
                <a:solidFill>
                  <a:schemeClr val="bg1"/>
                </a:solidFill>
                <a:latin typeface="Arial"/>
                <a:ea typeface="MS PGothic" charset="-128"/>
              </a:rPr>
              <a:t>© 2018 IBM Corporation</a:t>
            </a:r>
          </a:p>
        </p:txBody>
      </p:sp>
      <p:sp>
        <p:nvSpPr>
          <p:cNvPr id="9" name="Title 1"/>
          <p:cNvSpPr>
            <a:spLocks noGrp="1"/>
          </p:cNvSpPr>
          <p:nvPr>
            <p:ph type="title"/>
          </p:nvPr>
        </p:nvSpPr>
        <p:spPr>
          <a:xfrm>
            <a:off x="203204" y="70288"/>
            <a:ext cx="11291849" cy="386915"/>
          </a:xfrm>
          <a:ln>
            <a:noFill/>
          </a:ln>
        </p:spPr>
        <p:txBody>
          <a:bodyPr/>
          <a:lstStyle>
            <a:lvl1pPr>
              <a:defRPr sz="2800" b="1">
                <a:solidFill>
                  <a:schemeClr val="bg1"/>
                </a:solidFill>
                <a:latin typeface="+mj-lt"/>
              </a:defRPr>
            </a:lvl1pPr>
          </a:lstStyle>
          <a:p>
            <a:r>
              <a:rPr lang="en-US" dirty="0"/>
              <a:t>Click to edit Master title style</a:t>
            </a:r>
          </a:p>
        </p:txBody>
      </p:sp>
    </p:spTree>
    <p:extLst>
      <p:ext uri="{BB962C8B-B14F-4D97-AF65-F5344CB8AC3E}">
        <p14:creationId xmlns:p14="http://schemas.microsoft.com/office/powerpoint/2010/main" val="3841763098"/>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BC8184-C4E0-2E4F-97A8-FF043923C47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0A536AE-1AB0-344C-AB43-44B2E8C7C0F5}"/>
              </a:ext>
            </a:extLst>
          </p:cNvPr>
          <p:cNvSpPr>
            <a:spLocks noGrp="1"/>
          </p:cNvSpPr>
          <p:nvPr>
            <p:ph type="subTitle" idx="1"/>
          </p:nvPr>
        </p:nvSpPr>
        <p:spPr>
          <a:xfrm>
            <a:off x="1524000" y="3602037"/>
            <a:ext cx="9144000" cy="1655763"/>
          </a:xfrm>
        </p:spPr>
        <p:txBody>
          <a:bodyPr/>
          <a:lstStyle>
            <a:lvl1pPr marL="0" indent="0" algn="ctr">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D0A92E3-24AA-0449-A05D-CDFA06DE1878}"/>
              </a:ext>
            </a:extLst>
          </p:cNvPr>
          <p:cNvSpPr>
            <a:spLocks noGrp="1"/>
          </p:cNvSpPr>
          <p:nvPr>
            <p:ph type="dt" sz="half" idx="10"/>
          </p:nvPr>
        </p:nvSpPr>
        <p:spPr/>
        <p:txBody>
          <a:bodyPr/>
          <a:lstStyle/>
          <a:p>
            <a:fld id="{8070CD6D-F59E-BA40-9F6D-CBF2B8CAC60D}" type="datetimeFigureOut">
              <a:rPr lang="en-US" smtClean="0"/>
              <a:t>5/26/20</a:t>
            </a:fld>
            <a:endParaRPr lang="en-US"/>
          </a:p>
        </p:txBody>
      </p:sp>
      <p:sp>
        <p:nvSpPr>
          <p:cNvPr id="5" name="Footer Placeholder 4">
            <a:extLst>
              <a:ext uri="{FF2B5EF4-FFF2-40B4-BE49-F238E27FC236}">
                <a16:creationId xmlns:a16="http://schemas.microsoft.com/office/drawing/2014/main" id="{8EAB62BE-0FD2-A543-B9EB-6EB9258F055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019D87-918D-5D4F-8A8C-3B61CE67D711}"/>
              </a:ext>
            </a:extLst>
          </p:cNvPr>
          <p:cNvSpPr>
            <a:spLocks noGrp="1"/>
          </p:cNvSpPr>
          <p:nvPr>
            <p:ph type="sldNum" sz="quarter" idx="12"/>
          </p:nvPr>
        </p:nvSpPr>
        <p:spPr/>
        <p:txBody>
          <a:bodyPr/>
          <a:lstStyle/>
          <a:p>
            <a:fld id="{EEA46C8F-2CE2-E648-AB30-B9092128E4AB}" type="slidenum">
              <a:rPr lang="en-US" smtClean="0"/>
              <a:t>‹#›</a:t>
            </a:fld>
            <a:endParaRPr lang="en-US"/>
          </a:p>
        </p:txBody>
      </p:sp>
    </p:spTree>
    <p:extLst>
      <p:ext uri="{BB962C8B-B14F-4D97-AF65-F5344CB8AC3E}">
        <p14:creationId xmlns:p14="http://schemas.microsoft.com/office/powerpoint/2010/main" val="3863813855"/>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pic>
        <p:nvPicPr>
          <p:cNvPr id="3" name="Picture 5">
            <a:extLst>
              <a:ext uri="{FF2B5EF4-FFF2-40B4-BE49-F238E27FC236}">
                <a16:creationId xmlns:a16="http://schemas.microsoft.com/office/drawing/2014/main" id="{9B29DD68-2EBD-454F-92DB-9D8D28D8BE80}"/>
              </a:ext>
            </a:extLst>
          </p:cNvPr>
          <p:cNvPicPr>
            <a:picLocks noChangeAspect="1" noChangeArrowheads="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5956302" y="539751"/>
            <a:ext cx="5729817" cy="4917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7" descr="ibm_gry.png">
            <a:extLst>
              <a:ext uri="{FF2B5EF4-FFF2-40B4-BE49-F238E27FC236}">
                <a16:creationId xmlns:a16="http://schemas.microsoft.com/office/drawing/2014/main" id="{18C9462C-BB78-9542-A8A8-AB2EB67E83C7}"/>
              </a:ext>
            </a:extLst>
          </p:cNvPr>
          <p:cNvPicPr>
            <a:picLocks noChangeAspect="1" noChangeArrowheads="1"/>
          </p:cNvPicPr>
          <p:nvPr userDrawn="1"/>
        </p:nvPicPr>
        <p:blipFill>
          <a:blip r:embed="rId3" cstate="email">
            <a:grayscl/>
            <a:biLevel thresh="50000"/>
            <a:extLst>
              <a:ext uri="{28A0092B-C50C-407E-A947-70E740481C1C}">
                <a14:useLocalDpi xmlns:a14="http://schemas.microsoft.com/office/drawing/2010/main"/>
              </a:ext>
            </a:extLst>
          </a:blip>
          <a:srcRect/>
          <a:stretch>
            <a:fillRect/>
          </a:stretch>
        </p:blipFill>
        <p:spPr bwMode="auto">
          <a:xfrm>
            <a:off x="11190819" y="319619"/>
            <a:ext cx="696383" cy="2815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itle 3"/>
          <p:cNvSpPr>
            <a:spLocks noGrp="1"/>
          </p:cNvSpPr>
          <p:nvPr>
            <p:ph type="title"/>
          </p:nvPr>
        </p:nvSpPr>
        <p:spPr>
          <a:xfrm>
            <a:off x="304801" y="271709"/>
            <a:ext cx="5486401" cy="5972459"/>
          </a:xfrm>
        </p:spPr>
        <p:txBody>
          <a:bodyPr/>
          <a:lstStyle>
            <a:lvl1pPr>
              <a:lnSpc>
                <a:spcPct val="90000"/>
              </a:lnSpc>
              <a:defRPr sz="3200" b="0">
                <a:solidFill>
                  <a:schemeClr val="tx1"/>
                </a:solidFill>
              </a:defRPr>
            </a:lvl1pPr>
          </a:lstStyle>
          <a:p>
            <a:r>
              <a:rPr lang="en-US" dirty="0"/>
              <a:t>Click to edit Master title style</a:t>
            </a:r>
          </a:p>
        </p:txBody>
      </p:sp>
      <p:sp>
        <p:nvSpPr>
          <p:cNvPr id="7" name="Footer Placeholder 1">
            <a:extLst>
              <a:ext uri="{FF2B5EF4-FFF2-40B4-BE49-F238E27FC236}">
                <a16:creationId xmlns:a16="http://schemas.microsoft.com/office/drawing/2014/main" id="{6A5868ED-5DFB-F948-B0AF-F5C25C12A90F}"/>
              </a:ext>
            </a:extLst>
          </p:cNvPr>
          <p:cNvSpPr>
            <a:spLocks noGrp="1"/>
          </p:cNvSpPr>
          <p:nvPr>
            <p:ph type="ftr" sz="quarter" idx="10"/>
          </p:nvPr>
        </p:nvSpPr>
        <p:spPr>
          <a:xfrm>
            <a:off x="304800" y="6436784"/>
            <a:ext cx="8534400" cy="184149"/>
          </a:xfrm>
        </p:spPr>
        <p:txBody>
          <a:bodyPr/>
          <a:lstStyle>
            <a:lvl1pPr>
              <a:defRPr>
                <a:solidFill>
                  <a:schemeClr val="tx1"/>
                </a:solidFill>
              </a:defRPr>
            </a:lvl1pPr>
          </a:lstStyle>
          <a:p>
            <a:pPr>
              <a:defRPr/>
            </a:pPr>
            <a:r>
              <a:rPr lang="en-US"/>
              <a:t>Hyper Protect Crypto Services - Sales Enablement (Internal Use only)</a:t>
            </a:r>
          </a:p>
        </p:txBody>
      </p:sp>
    </p:spTree>
    <p:extLst>
      <p:ext uri="{BB962C8B-B14F-4D97-AF65-F5344CB8AC3E}">
        <p14:creationId xmlns:p14="http://schemas.microsoft.com/office/powerpoint/2010/main" val="1457544525"/>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5" name="Title 4"/>
          <p:cNvSpPr>
            <a:spLocks noGrp="1"/>
          </p:cNvSpPr>
          <p:nvPr>
            <p:ph type="title"/>
          </p:nvPr>
        </p:nvSpPr>
        <p:spPr>
          <a:xfrm>
            <a:off x="304800" y="268224"/>
            <a:ext cx="5486400" cy="5991669"/>
          </a:xfrm>
        </p:spPr>
        <p:txBody>
          <a:bodyPr/>
          <a:lstStyle>
            <a:lvl1pPr>
              <a:lnSpc>
                <a:spcPct val="90000"/>
              </a:lnSpc>
              <a:defRPr>
                <a:solidFill>
                  <a:schemeClr val="tx1"/>
                </a:solidFill>
              </a:defRPr>
            </a:lvl1p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8F2BDBD8-CFB8-C944-9E82-7BABD22A2788}"/>
              </a:ext>
            </a:extLst>
          </p:cNvPr>
          <p:cNvSpPr>
            <a:spLocks noGrp="1"/>
          </p:cNvSpPr>
          <p:nvPr>
            <p:ph type="ftr" sz="quarter" idx="10"/>
          </p:nvPr>
        </p:nvSpPr>
        <p:spPr/>
        <p:txBody>
          <a:bodyPr/>
          <a:lstStyle>
            <a:lvl1pPr>
              <a:defRPr>
                <a:solidFill>
                  <a:schemeClr val="tx1"/>
                </a:solidFill>
              </a:defRPr>
            </a:lvl1pPr>
          </a:lstStyle>
          <a:p>
            <a:pPr>
              <a:defRPr/>
            </a:pPr>
            <a:r>
              <a:rPr lang="en-US"/>
              <a:t>Hyper Protect Crypto Services - Sales Enablement (Internal Use only)</a:t>
            </a:r>
          </a:p>
        </p:txBody>
      </p:sp>
      <p:sp>
        <p:nvSpPr>
          <p:cNvPr id="4" name="Slide Number Placeholder 3">
            <a:extLst>
              <a:ext uri="{FF2B5EF4-FFF2-40B4-BE49-F238E27FC236}">
                <a16:creationId xmlns:a16="http://schemas.microsoft.com/office/drawing/2014/main" id="{341AA6E4-7611-5A4E-BAE5-5636D5D1C224}"/>
              </a:ext>
            </a:extLst>
          </p:cNvPr>
          <p:cNvSpPr>
            <a:spLocks noGrp="1"/>
          </p:cNvSpPr>
          <p:nvPr>
            <p:ph type="sldNum" sz="quarter" idx="11"/>
          </p:nvPr>
        </p:nvSpPr>
        <p:spPr/>
        <p:txBody>
          <a:bodyPr/>
          <a:lstStyle>
            <a:lvl1pPr>
              <a:defRPr smtClean="0">
                <a:solidFill>
                  <a:schemeClr val="tx1"/>
                </a:solidFill>
              </a:defRPr>
            </a:lvl1pPr>
          </a:lstStyle>
          <a:p>
            <a:pPr>
              <a:defRPr/>
            </a:pPr>
            <a:fld id="{3A829585-C335-0143-8BE9-7C862B509D0D}" type="slidenum">
              <a:rPr lang="en-US"/>
              <a:pPr>
                <a:defRPr/>
              </a:pPr>
              <a:t>‹#›</a:t>
            </a:fld>
            <a:endParaRPr lang="en-US"/>
          </a:p>
        </p:txBody>
      </p:sp>
    </p:spTree>
    <p:extLst>
      <p:ext uri="{BB962C8B-B14F-4D97-AF65-F5344CB8AC3E}">
        <p14:creationId xmlns:p14="http://schemas.microsoft.com/office/powerpoint/2010/main" val="166683678"/>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6" name="Text Placeholder 5"/>
          <p:cNvSpPr>
            <a:spLocks noGrp="1"/>
          </p:cNvSpPr>
          <p:nvPr>
            <p:ph type="body" sz="quarter" idx="12"/>
          </p:nvPr>
        </p:nvSpPr>
        <p:spPr>
          <a:xfrm>
            <a:off x="304800" y="1498600"/>
            <a:ext cx="5486400" cy="4779264"/>
          </a:xfrm>
        </p:spPr>
        <p:txBody>
          <a:bodyPr/>
          <a:lstStyle>
            <a:lvl1pPr marL="0" indent="0">
              <a:spcBef>
                <a:spcPts val="0"/>
              </a:spcBef>
              <a:tabLst>
                <a:tab pos="5253303" algn="dec"/>
              </a:tabLst>
              <a:defRPr/>
            </a:lvl1pPr>
            <a:lvl2pPr marL="230706" indent="-230706">
              <a:spcBef>
                <a:spcPts val="0"/>
              </a:spcBef>
              <a:tabLst/>
              <a:defRPr/>
            </a:lvl2pPr>
            <a:lvl3pPr>
              <a:spcBef>
                <a:spcPts val="0"/>
              </a:spcBef>
              <a:defRPr/>
            </a:lvl3pPr>
            <a:lvl4pPr>
              <a:spcBef>
                <a:spcPts val="0"/>
              </a:spcBef>
              <a:defRPr/>
            </a:lvl4pPr>
            <a:lvl5pPr>
              <a:spcBef>
                <a:spcPts val="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6400800" y="1498600"/>
            <a:ext cx="5486400" cy="4779264"/>
          </a:xfrm>
        </p:spPr>
        <p:txBody>
          <a:bodyPr/>
          <a:lstStyle>
            <a:lvl1pPr marL="0" indent="0">
              <a:spcBef>
                <a:spcPts val="0"/>
              </a:spcBef>
              <a:tabLst>
                <a:tab pos="5253303" algn="dec"/>
              </a:tabLst>
              <a:defRPr/>
            </a:lvl1pPr>
            <a:lvl2pPr>
              <a:spcBef>
                <a:spcPts val="0"/>
              </a:spcBef>
              <a:defRPr/>
            </a:lvl2pPr>
            <a:lvl3pPr>
              <a:spcBef>
                <a:spcPts val="0"/>
              </a:spcBef>
              <a:defRPr/>
            </a:lvl3pPr>
            <a:lvl4pPr>
              <a:spcBef>
                <a:spcPts val="0"/>
              </a:spcBef>
              <a:defRPr/>
            </a:lvl4pPr>
            <a:lvl5pPr>
              <a:spcBef>
                <a:spcPts val="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2">
            <a:extLst>
              <a:ext uri="{FF2B5EF4-FFF2-40B4-BE49-F238E27FC236}">
                <a16:creationId xmlns:a16="http://schemas.microsoft.com/office/drawing/2014/main" id="{FC0403E3-1320-D343-ADC7-187527FC77F1}"/>
              </a:ext>
            </a:extLst>
          </p:cNvPr>
          <p:cNvSpPr>
            <a:spLocks noGrp="1"/>
          </p:cNvSpPr>
          <p:nvPr>
            <p:ph type="sldNum" sz="quarter" idx="14"/>
          </p:nvPr>
        </p:nvSpPr>
        <p:spPr/>
        <p:txBody>
          <a:bodyPr/>
          <a:lstStyle>
            <a:lvl1pPr>
              <a:defRPr/>
            </a:lvl1pPr>
          </a:lstStyle>
          <a:p>
            <a:pPr>
              <a:defRPr/>
            </a:pPr>
            <a:fld id="{F08E62E5-08A3-A94B-A904-B34356EDE444}" type="slidenum">
              <a:rPr lang="en-US"/>
              <a:pPr>
                <a:defRPr/>
              </a:pPr>
              <a:t>‹#›</a:t>
            </a:fld>
            <a:endParaRPr lang="en-US"/>
          </a:p>
        </p:txBody>
      </p:sp>
      <p:sp>
        <p:nvSpPr>
          <p:cNvPr id="8" name="Footer Placeholder 3">
            <a:extLst>
              <a:ext uri="{FF2B5EF4-FFF2-40B4-BE49-F238E27FC236}">
                <a16:creationId xmlns:a16="http://schemas.microsoft.com/office/drawing/2014/main" id="{2B1C2641-81CF-7E4E-8EEA-605D27FAC2F5}"/>
              </a:ext>
            </a:extLst>
          </p:cNvPr>
          <p:cNvSpPr>
            <a:spLocks noGrp="1"/>
          </p:cNvSpPr>
          <p:nvPr>
            <p:ph type="ftr" sz="quarter" idx="15"/>
          </p:nvPr>
        </p:nvSpPr>
        <p:spPr/>
        <p:txBody>
          <a:bodyPr/>
          <a:lstStyle>
            <a:lvl1pPr>
              <a:defRPr/>
            </a:lvl1pPr>
          </a:lstStyle>
          <a:p>
            <a:pPr>
              <a:defRPr/>
            </a:pPr>
            <a:r>
              <a:rPr lang="en-US"/>
              <a:t>Hyper Protect Crypto Services - Sales Enablement (Internal Use only)</a:t>
            </a:r>
          </a:p>
        </p:txBody>
      </p:sp>
    </p:spTree>
    <p:extLst>
      <p:ext uri="{BB962C8B-B14F-4D97-AF65-F5344CB8AC3E}">
        <p14:creationId xmlns:p14="http://schemas.microsoft.com/office/powerpoint/2010/main" val="2423236613"/>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304800" y="280418"/>
            <a:ext cx="5486400" cy="1338409"/>
          </a:xfrm>
        </p:spPr>
        <p:txBody>
          <a:bodyPr/>
          <a:lstStyle>
            <a:lvl1pPr>
              <a:defRPr sz="2133">
                <a:solidFill>
                  <a:schemeClr val="tx1"/>
                </a:solidFill>
              </a:defRPr>
            </a:lvl1pPr>
          </a:lstStyle>
          <a:p>
            <a:r>
              <a:rPr lang="en-US" dirty="0"/>
              <a:t>Click to edit Master title style</a:t>
            </a:r>
          </a:p>
        </p:txBody>
      </p:sp>
      <p:sp>
        <p:nvSpPr>
          <p:cNvPr id="8" name="Text Placeholder 7"/>
          <p:cNvSpPr>
            <a:spLocks noGrp="1"/>
          </p:cNvSpPr>
          <p:nvPr>
            <p:ph type="body" sz="quarter" idx="12"/>
          </p:nvPr>
        </p:nvSpPr>
        <p:spPr>
          <a:xfrm>
            <a:off x="304800" y="2015407"/>
            <a:ext cx="5486400" cy="4145280"/>
          </a:xfrm>
        </p:spPr>
        <p:txBody>
          <a:bodyPr/>
          <a:lstStyle>
            <a:lvl1pPr>
              <a:lnSpc>
                <a:spcPct val="90000"/>
              </a:lnSpc>
              <a:spcBef>
                <a:spcPts val="0"/>
              </a:spcBef>
              <a:defRPr sz="12800" b="1" baseline="0">
                <a:solidFill>
                  <a:schemeClr val="tx1"/>
                </a:solidFill>
              </a:defRPr>
            </a:lvl1pPr>
          </a:lstStyle>
          <a:p>
            <a:pPr lvl="0"/>
            <a:r>
              <a:rPr lang="en-US"/>
              <a:t>Click to edit Master text styles</a:t>
            </a:r>
          </a:p>
        </p:txBody>
      </p:sp>
      <p:sp>
        <p:nvSpPr>
          <p:cNvPr id="4" name="Slide Number Placeholder 2">
            <a:extLst>
              <a:ext uri="{FF2B5EF4-FFF2-40B4-BE49-F238E27FC236}">
                <a16:creationId xmlns:a16="http://schemas.microsoft.com/office/drawing/2014/main" id="{81DB36D2-A70B-3C42-B76E-E91C9F1D3E04}"/>
              </a:ext>
            </a:extLst>
          </p:cNvPr>
          <p:cNvSpPr>
            <a:spLocks noGrp="1"/>
          </p:cNvSpPr>
          <p:nvPr>
            <p:ph type="sldNum" sz="quarter" idx="13"/>
          </p:nvPr>
        </p:nvSpPr>
        <p:spPr/>
        <p:txBody>
          <a:bodyPr/>
          <a:lstStyle>
            <a:lvl1pPr>
              <a:defRPr smtClean="0">
                <a:solidFill>
                  <a:schemeClr val="tx1"/>
                </a:solidFill>
              </a:defRPr>
            </a:lvl1pPr>
          </a:lstStyle>
          <a:p>
            <a:pPr>
              <a:defRPr/>
            </a:pPr>
            <a:fld id="{E835DB06-29C5-D44E-A3ED-AA90CE602819}" type="slidenum">
              <a:rPr lang="en-US"/>
              <a:pPr>
                <a:defRPr/>
              </a:pPr>
              <a:t>‹#›</a:t>
            </a:fld>
            <a:endParaRPr lang="en-US"/>
          </a:p>
        </p:txBody>
      </p:sp>
      <p:sp>
        <p:nvSpPr>
          <p:cNvPr id="5" name="Footer Placeholder 3">
            <a:extLst>
              <a:ext uri="{FF2B5EF4-FFF2-40B4-BE49-F238E27FC236}">
                <a16:creationId xmlns:a16="http://schemas.microsoft.com/office/drawing/2014/main" id="{D4239918-CE1C-7644-9ADB-319DD2FB12C4}"/>
              </a:ext>
            </a:extLst>
          </p:cNvPr>
          <p:cNvSpPr>
            <a:spLocks noGrp="1"/>
          </p:cNvSpPr>
          <p:nvPr>
            <p:ph type="ftr" sz="quarter" idx="14"/>
          </p:nvPr>
        </p:nvSpPr>
        <p:spPr/>
        <p:txBody>
          <a:bodyPr/>
          <a:lstStyle>
            <a:lvl1pPr>
              <a:defRPr>
                <a:solidFill>
                  <a:schemeClr val="tx1"/>
                </a:solidFill>
              </a:defRPr>
            </a:lvl1pPr>
          </a:lstStyle>
          <a:p>
            <a:pPr>
              <a:defRPr/>
            </a:pPr>
            <a:r>
              <a:rPr lang="en-US"/>
              <a:t>Hyper Protect Crypto Services - Sales Enablement (Internal Use only)</a:t>
            </a:r>
          </a:p>
        </p:txBody>
      </p:sp>
    </p:spTree>
    <p:extLst>
      <p:ext uri="{BB962C8B-B14F-4D97-AF65-F5344CB8AC3E}">
        <p14:creationId xmlns:p14="http://schemas.microsoft.com/office/powerpoint/2010/main" val="179551229"/>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304800" y="280418"/>
            <a:ext cx="5486400" cy="1338409"/>
          </a:xfrm>
        </p:spPr>
        <p:txBody>
          <a:bodyPr/>
          <a:lstStyle>
            <a:lvl1pPr>
              <a:defRPr sz="2133">
                <a:solidFill>
                  <a:schemeClr val="tx1"/>
                </a:solidFill>
              </a:defRPr>
            </a:lvl1pPr>
          </a:lstStyle>
          <a:p>
            <a:r>
              <a:rPr lang="en-US" dirty="0"/>
              <a:t>Click to edit Master title style</a:t>
            </a:r>
          </a:p>
        </p:txBody>
      </p:sp>
      <p:sp>
        <p:nvSpPr>
          <p:cNvPr id="8" name="Text Placeholder 7"/>
          <p:cNvSpPr>
            <a:spLocks noGrp="1"/>
          </p:cNvSpPr>
          <p:nvPr>
            <p:ph type="body" sz="quarter" idx="12"/>
          </p:nvPr>
        </p:nvSpPr>
        <p:spPr>
          <a:xfrm>
            <a:off x="304800" y="2015407"/>
            <a:ext cx="5486400" cy="4145280"/>
          </a:xfrm>
        </p:spPr>
        <p:txBody>
          <a:bodyPr/>
          <a:lstStyle>
            <a:lvl1pPr>
              <a:lnSpc>
                <a:spcPct val="90000"/>
              </a:lnSpc>
              <a:spcBef>
                <a:spcPts val="0"/>
              </a:spcBef>
              <a:defRPr sz="12800" b="1" baseline="0">
                <a:solidFill>
                  <a:schemeClr val="tx1"/>
                </a:solidFill>
              </a:defRPr>
            </a:lvl1pPr>
          </a:lstStyle>
          <a:p>
            <a:pPr lvl="0"/>
            <a:r>
              <a:rPr lang="en-US"/>
              <a:t>Click to edit Master text styles</a:t>
            </a:r>
          </a:p>
        </p:txBody>
      </p:sp>
      <p:sp>
        <p:nvSpPr>
          <p:cNvPr id="6" name="Picture Placeholder 5"/>
          <p:cNvSpPr>
            <a:spLocks noGrp="1"/>
          </p:cNvSpPr>
          <p:nvPr>
            <p:ph type="pic" sz="quarter" idx="13"/>
          </p:nvPr>
        </p:nvSpPr>
        <p:spPr>
          <a:xfrm>
            <a:off x="6096000" y="0"/>
            <a:ext cx="6096000" cy="6858000"/>
          </a:xfrm>
        </p:spPr>
        <p:txBody>
          <a:bodyPr rtlCol="0">
            <a:noAutofit/>
          </a:bodyPr>
          <a:lstStyle>
            <a:lvl1pPr>
              <a:defRPr>
                <a:solidFill>
                  <a:schemeClr val="tx1"/>
                </a:solidFill>
              </a:defRPr>
            </a:lvl1pPr>
          </a:lstStyle>
          <a:p>
            <a:pPr lvl="0"/>
            <a:r>
              <a:rPr lang="en-US" noProof="0"/>
              <a:t>Drag picture to placeholder or click icon to add</a:t>
            </a:r>
          </a:p>
        </p:txBody>
      </p:sp>
      <p:sp>
        <p:nvSpPr>
          <p:cNvPr id="5" name="Slide Number Placeholder 2">
            <a:extLst>
              <a:ext uri="{FF2B5EF4-FFF2-40B4-BE49-F238E27FC236}">
                <a16:creationId xmlns:a16="http://schemas.microsoft.com/office/drawing/2014/main" id="{5400B99F-11E5-2145-9A50-15CF415FB36F}"/>
              </a:ext>
            </a:extLst>
          </p:cNvPr>
          <p:cNvSpPr>
            <a:spLocks noGrp="1"/>
          </p:cNvSpPr>
          <p:nvPr>
            <p:ph type="sldNum" sz="quarter" idx="14"/>
          </p:nvPr>
        </p:nvSpPr>
        <p:spPr/>
        <p:txBody>
          <a:bodyPr/>
          <a:lstStyle>
            <a:lvl1pPr>
              <a:defRPr smtClean="0">
                <a:solidFill>
                  <a:schemeClr val="tx1"/>
                </a:solidFill>
              </a:defRPr>
            </a:lvl1pPr>
          </a:lstStyle>
          <a:p>
            <a:pPr>
              <a:defRPr/>
            </a:pPr>
            <a:fld id="{C982F107-5F41-104B-87DD-78FF31813863}" type="slidenum">
              <a:rPr lang="en-US"/>
              <a:pPr>
                <a:defRPr/>
              </a:pPr>
              <a:t>‹#›</a:t>
            </a:fld>
            <a:endParaRPr lang="en-US"/>
          </a:p>
        </p:txBody>
      </p:sp>
      <p:sp>
        <p:nvSpPr>
          <p:cNvPr id="7" name="Footer Placeholder 3">
            <a:extLst>
              <a:ext uri="{FF2B5EF4-FFF2-40B4-BE49-F238E27FC236}">
                <a16:creationId xmlns:a16="http://schemas.microsoft.com/office/drawing/2014/main" id="{44D3A667-1DF6-5143-842F-E3061C7F164F}"/>
              </a:ext>
            </a:extLst>
          </p:cNvPr>
          <p:cNvSpPr>
            <a:spLocks noGrp="1"/>
          </p:cNvSpPr>
          <p:nvPr>
            <p:ph type="ftr" sz="quarter" idx="15"/>
          </p:nvPr>
        </p:nvSpPr>
        <p:spPr/>
        <p:txBody>
          <a:bodyPr/>
          <a:lstStyle>
            <a:lvl1pPr>
              <a:defRPr>
                <a:solidFill>
                  <a:schemeClr val="tx1"/>
                </a:solidFill>
              </a:defRPr>
            </a:lvl1pPr>
          </a:lstStyle>
          <a:p>
            <a:pPr>
              <a:defRPr/>
            </a:pPr>
            <a:r>
              <a:rPr lang="en-US"/>
              <a:t>Hyper Protect Crypto Services - Sales Enablement (Internal Use only)</a:t>
            </a:r>
          </a:p>
        </p:txBody>
      </p:sp>
    </p:spTree>
    <p:extLst>
      <p:ext uri="{BB962C8B-B14F-4D97-AF65-F5344CB8AC3E}">
        <p14:creationId xmlns:p14="http://schemas.microsoft.com/office/powerpoint/2010/main" val="1763994261"/>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353570"/>
            <a:ext cx="11582400" cy="5964767"/>
          </a:xfrm>
        </p:spPr>
        <p:txBody>
          <a:bodyPr/>
          <a:lstStyle>
            <a:lvl1pPr>
              <a:lnSpc>
                <a:spcPct val="90000"/>
              </a:lnSpc>
              <a:defRPr sz="12800" b="1"/>
            </a:lvl1pPr>
          </a:lstStyle>
          <a:p>
            <a:r>
              <a:rPr lang="en-US" dirty="0"/>
              <a:t>Click to edit Master title style</a:t>
            </a:r>
          </a:p>
        </p:txBody>
      </p:sp>
      <p:sp>
        <p:nvSpPr>
          <p:cNvPr id="3" name="Slide Number Placeholder 2">
            <a:extLst>
              <a:ext uri="{FF2B5EF4-FFF2-40B4-BE49-F238E27FC236}">
                <a16:creationId xmlns:a16="http://schemas.microsoft.com/office/drawing/2014/main" id="{0ED90B27-BA61-1D4D-AA0F-ED5DF38992EE}"/>
              </a:ext>
            </a:extLst>
          </p:cNvPr>
          <p:cNvSpPr>
            <a:spLocks noGrp="1"/>
          </p:cNvSpPr>
          <p:nvPr>
            <p:ph type="sldNum" sz="quarter" idx="10"/>
          </p:nvPr>
        </p:nvSpPr>
        <p:spPr/>
        <p:txBody>
          <a:bodyPr/>
          <a:lstStyle>
            <a:lvl1pPr>
              <a:defRPr/>
            </a:lvl1pPr>
          </a:lstStyle>
          <a:p>
            <a:pPr>
              <a:defRPr/>
            </a:pPr>
            <a:fld id="{6C424236-040E-C944-9A68-72690AF86DB8}" type="slidenum">
              <a:rPr lang="en-US"/>
              <a:pPr>
                <a:defRPr/>
              </a:pPr>
              <a:t>‹#›</a:t>
            </a:fld>
            <a:endParaRPr lang="en-US"/>
          </a:p>
        </p:txBody>
      </p:sp>
      <p:sp>
        <p:nvSpPr>
          <p:cNvPr id="4" name="Footer Placeholder 3">
            <a:extLst>
              <a:ext uri="{FF2B5EF4-FFF2-40B4-BE49-F238E27FC236}">
                <a16:creationId xmlns:a16="http://schemas.microsoft.com/office/drawing/2014/main" id="{B83BE628-AF9A-774D-B610-D4D917D972CE}"/>
              </a:ext>
            </a:extLst>
          </p:cNvPr>
          <p:cNvSpPr>
            <a:spLocks noGrp="1"/>
          </p:cNvSpPr>
          <p:nvPr>
            <p:ph type="ftr" sz="quarter" idx="11"/>
          </p:nvPr>
        </p:nvSpPr>
        <p:spPr/>
        <p:txBody>
          <a:bodyPr/>
          <a:lstStyle>
            <a:lvl1pPr>
              <a:defRPr/>
            </a:lvl1pPr>
          </a:lstStyle>
          <a:p>
            <a:pPr>
              <a:defRPr/>
            </a:pPr>
            <a:r>
              <a:rPr lang="en-US"/>
              <a:t>Hyper Protect Crypto Services - Sales Enablement (Internal Use only)</a:t>
            </a:r>
          </a:p>
        </p:txBody>
      </p:sp>
    </p:spTree>
    <p:extLst>
      <p:ext uri="{BB962C8B-B14F-4D97-AF65-F5344CB8AC3E}">
        <p14:creationId xmlns:p14="http://schemas.microsoft.com/office/powerpoint/2010/main" val="2132481386"/>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6"/>
            <a:ext cx="6916616" cy="6027740"/>
          </a:xfrm>
        </p:spPr>
        <p:txBody>
          <a:bodyPr/>
          <a:lstStyle>
            <a:lvl1pPr marL="156625" indent="-156625">
              <a:tabLst/>
              <a:defRPr>
                <a:solidFill>
                  <a:schemeClr val="tx1"/>
                </a:solidFill>
              </a:defRPr>
            </a:lvl1pPr>
          </a:lstStyle>
          <a:p>
            <a:r>
              <a:rPr lang="en-US"/>
              <a:t>Click to edit Master title style</a:t>
            </a:r>
            <a:endParaRPr lang="en-US" dirty="0"/>
          </a:p>
        </p:txBody>
      </p:sp>
      <p:sp>
        <p:nvSpPr>
          <p:cNvPr id="3" name="Slide Number Placeholder 2">
            <a:extLst>
              <a:ext uri="{FF2B5EF4-FFF2-40B4-BE49-F238E27FC236}">
                <a16:creationId xmlns:a16="http://schemas.microsoft.com/office/drawing/2014/main" id="{215781E0-CD60-8545-ABD5-BD8501780953}"/>
              </a:ext>
            </a:extLst>
          </p:cNvPr>
          <p:cNvSpPr>
            <a:spLocks noGrp="1"/>
          </p:cNvSpPr>
          <p:nvPr>
            <p:ph type="sldNum" sz="quarter" idx="10"/>
          </p:nvPr>
        </p:nvSpPr>
        <p:spPr/>
        <p:txBody>
          <a:bodyPr/>
          <a:lstStyle>
            <a:lvl1pPr>
              <a:defRPr smtClean="0">
                <a:solidFill>
                  <a:schemeClr val="tx1"/>
                </a:solidFill>
              </a:defRPr>
            </a:lvl1pPr>
          </a:lstStyle>
          <a:p>
            <a:pPr>
              <a:defRPr/>
            </a:pPr>
            <a:fld id="{37BD67C2-A8CD-3947-AFF0-6A000E02E2CF}" type="slidenum">
              <a:rPr lang="en-US"/>
              <a:pPr>
                <a:defRPr/>
              </a:pPr>
              <a:t>‹#›</a:t>
            </a:fld>
            <a:endParaRPr lang="en-US"/>
          </a:p>
        </p:txBody>
      </p:sp>
      <p:sp>
        <p:nvSpPr>
          <p:cNvPr id="4" name="Footer Placeholder 3">
            <a:extLst>
              <a:ext uri="{FF2B5EF4-FFF2-40B4-BE49-F238E27FC236}">
                <a16:creationId xmlns:a16="http://schemas.microsoft.com/office/drawing/2014/main" id="{D5C689FD-9364-814A-A329-80E8A18EB630}"/>
              </a:ext>
            </a:extLst>
          </p:cNvPr>
          <p:cNvSpPr>
            <a:spLocks noGrp="1"/>
          </p:cNvSpPr>
          <p:nvPr>
            <p:ph type="ftr" sz="quarter" idx="11"/>
          </p:nvPr>
        </p:nvSpPr>
        <p:spPr/>
        <p:txBody>
          <a:bodyPr/>
          <a:lstStyle>
            <a:lvl1pPr>
              <a:defRPr>
                <a:solidFill>
                  <a:schemeClr val="tx1"/>
                </a:solidFill>
              </a:defRPr>
            </a:lvl1pPr>
          </a:lstStyle>
          <a:p>
            <a:pPr>
              <a:defRPr/>
            </a:pPr>
            <a:r>
              <a:rPr lang="en-US"/>
              <a:t>Hyper Protect Crypto Services - Sales Enablement (Internal Use only)</a:t>
            </a:r>
          </a:p>
        </p:txBody>
      </p:sp>
    </p:spTree>
    <p:extLst>
      <p:ext uri="{BB962C8B-B14F-4D97-AF65-F5344CB8AC3E}">
        <p14:creationId xmlns:p14="http://schemas.microsoft.com/office/powerpoint/2010/main" val="2742103152"/>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5486400" cy="5770733"/>
          </a:xfrm>
        </p:spPr>
        <p:txBody>
          <a:bodyPr/>
          <a:lstStyle/>
          <a:p>
            <a:r>
              <a:rPr lang="en-US" dirty="0"/>
              <a:t>Click to edit Master title style</a:t>
            </a:r>
          </a:p>
        </p:txBody>
      </p:sp>
      <p:sp>
        <p:nvSpPr>
          <p:cNvPr id="6" name="Text Placeholder 5"/>
          <p:cNvSpPr>
            <a:spLocks noGrp="1"/>
          </p:cNvSpPr>
          <p:nvPr>
            <p:ph type="body" sz="quarter" idx="12"/>
          </p:nvPr>
        </p:nvSpPr>
        <p:spPr>
          <a:xfrm>
            <a:off x="6400800" y="658368"/>
            <a:ext cx="5486400" cy="5599640"/>
          </a:xfrm>
        </p:spPr>
        <p:txBody>
          <a:bodyPr/>
          <a:lstStyle>
            <a:lvl1pPr>
              <a:spcBef>
                <a:spcPts val="1467"/>
              </a:spcBef>
              <a:spcAft>
                <a:spcPts val="0"/>
              </a:spcAft>
              <a:defRPr/>
            </a:lvl1pPr>
            <a:lvl2pPr>
              <a:spcBef>
                <a:spcPts val="1467"/>
              </a:spcBef>
              <a:defRPr/>
            </a:lvl2pPr>
            <a:lvl3pPr>
              <a:spcBef>
                <a:spcPts val="1467"/>
              </a:spcBef>
              <a:defRPr/>
            </a:lvl3pPr>
            <a:lvl4pPr>
              <a:spcBef>
                <a:spcPts val="1467"/>
              </a:spcBef>
              <a:defRPr/>
            </a:lvl4pPr>
            <a:lvl5pPr>
              <a:spcBef>
                <a:spcPts val="1467"/>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118536"/>
            <a:ext cx="9245600" cy="548933"/>
          </a:xfrm>
        </p:spPr>
        <p:txBody>
          <a:bodyPr/>
          <a:lstStyle>
            <a:lvl1pPr>
              <a:defRPr sz="1467"/>
            </a:lvl1pPr>
          </a:lstStyle>
          <a:p>
            <a:pPr lvl="0"/>
            <a:r>
              <a:rPr lang="en-US"/>
              <a:t>Click to edit Master text styles</a:t>
            </a:r>
          </a:p>
        </p:txBody>
      </p:sp>
      <p:sp>
        <p:nvSpPr>
          <p:cNvPr id="5" name="Slide Number Placeholder 2">
            <a:extLst>
              <a:ext uri="{FF2B5EF4-FFF2-40B4-BE49-F238E27FC236}">
                <a16:creationId xmlns:a16="http://schemas.microsoft.com/office/drawing/2014/main" id="{20260455-CFDA-614F-8690-E300508820F1}"/>
              </a:ext>
            </a:extLst>
          </p:cNvPr>
          <p:cNvSpPr>
            <a:spLocks noGrp="1"/>
          </p:cNvSpPr>
          <p:nvPr>
            <p:ph type="sldNum" sz="quarter" idx="14"/>
          </p:nvPr>
        </p:nvSpPr>
        <p:spPr/>
        <p:txBody>
          <a:bodyPr/>
          <a:lstStyle>
            <a:lvl1pPr>
              <a:defRPr/>
            </a:lvl1pPr>
          </a:lstStyle>
          <a:p>
            <a:pPr>
              <a:defRPr/>
            </a:pPr>
            <a:fld id="{692BC19B-C3B0-A540-9111-9218C7FD0F0B}" type="slidenum">
              <a:rPr lang="en-US"/>
              <a:pPr>
                <a:defRPr/>
              </a:pPr>
              <a:t>‹#›</a:t>
            </a:fld>
            <a:endParaRPr lang="en-US"/>
          </a:p>
        </p:txBody>
      </p:sp>
      <p:sp>
        <p:nvSpPr>
          <p:cNvPr id="7" name="Footer Placeholder 3">
            <a:extLst>
              <a:ext uri="{FF2B5EF4-FFF2-40B4-BE49-F238E27FC236}">
                <a16:creationId xmlns:a16="http://schemas.microsoft.com/office/drawing/2014/main" id="{DD3263FD-BB40-F34B-8D0F-8E00045CD112}"/>
              </a:ext>
            </a:extLst>
          </p:cNvPr>
          <p:cNvSpPr>
            <a:spLocks noGrp="1"/>
          </p:cNvSpPr>
          <p:nvPr>
            <p:ph type="ftr" sz="quarter" idx="15"/>
          </p:nvPr>
        </p:nvSpPr>
        <p:spPr/>
        <p:txBody>
          <a:bodyPr/>
          <a:lstStyle>
            <a:lvl1pPr>
              <a:defRPr/>
            </a:lvl1pPr>
          </a:lstStyle>
          <a:p>
            <a:pPr>
              <a:defRPr/>
            </a:pPr>
            <a:r>
              <a:rPr lang="en-US"/>
              <a:t>Hyper Protect Crypto Services - Sales Enablement (Internal Use only)</a:t>
            </a:r>
          </a:p>
        </p:txBody>
      </p:sp>
    </p:spTree>
    <p:extLst>
      <p:ext uri="{BB962C8B-B14F-4D97-AF65-F5344CB8AC3E}">
        <p14:creationId xmlns:p14="http://schemas.microsoft.com/office/powerpoint/2010/main" val="143105424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9371A7-477A-AE4B-B0DA-7F36F4116B9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8A3639A-8F85-4349-B6A2-9244C1BB92F3}"/>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1A082D26-F1E4-894C-A4C8-3362557D2A2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3389D50-FEED-4C47-A093-191EA19B8787}"/>
              </a:ext>
            </a:extLst>
          </p:cNvPr>
          <p:cNvSpPr>
            <a:spLocks noGrp="1"/>
          </p:cNvSpPr>
          <p:nvPr>
            <p:ph type="sldNum" sz="quarter" idx="12"/>
          </p:nvPr>
        </p:nvSpPr>
        <p:spPr/>
        <p:txBody>
          <a:bodyPr/>
          <a:lstStyle/>
          <a:p>
            <a:fld id="{12126A75-34C6-0B4A-A0AA-4FE5C5B423F3}" type="slidenum">
              <a:rPr lang="en-US" smtClean="0"/>
              <a:t>‹#›</a:t>
            </a:fld>
            <a:endParaRPr lang="en-US"/>
          </a:p>
        </p:txBody>
      </p:sp>
    </p:spTree>
    <p:extLst>
      <p:ext uri="{BB962C8B-B14F-4D97-AF65-F5344CB8AC3E}">
        <p14:creationId xmlns:p14="http://schemas.microsoft.com/office/powerpoint/2010/main" val="708897765"/>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279144"/>
          </a:xfrm>
        </p:spPr>
        <p:txBody>
          <a:bodyPr/>
          <a:lstStyle/>
          <a:p>
            <a:r>
              <a:rPr lang="en-US"/>
              <a:t>Click to edit Master title style</a:t>
            </a:r>
            <a:endParaRPr lang="en-US" dirty="0"/>
          </a:p>
        </p:txBody>
      </p:sp>
      <p:sp>
        <p:nvSpPr>
          <p:cNvPr id="8" name="Text Placeholder 7"/>
          <p:cNvSpPr>
            <a:spLocks noGrp="1"/>
          </p:cNvSpPr>
          <p:nvPr>
            <p:ph type="body" sz="quarter" idx="12"/>
          </p:nvPr>
        </p:nvSpPr>
        <p:spPr>
          <a:xfrm>
            <a:off x="304800" y="1499618"/>
            <a:ext cx="5486400" cy="4781127"/>
          </a:xfrm>
        </p:spPr>
        <p:txBody>
          <a:bodyPr/>
          <a:lstStyle>
            <a:lvl1pPr>
              <a:spcBef>
                <a:spcPts val="0"/>
              </a:spcBef>
              <a:defRPr sz="1867"/>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6400800" y="1499618"/>
            <a:ext cx="5486400" cy="4781127"/>
          </a:xfrm>
        </p:spPr>
        <p:txBody>
          <a:bodyPr/>
          <a:lstStyle>
            <a:lvl1pPr>
              <a:spcBef>
                <a:spcPts val="0"/>
              </a:spcBef>
              <a:defRPr sz="1867"/>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2">
            <a:extLst>
              <a:ext uri="{FF2B5EF4-FFF2-40B4-BE49-F238E27FC236}">
                <a16:creationId xmlns:a16="http://schemas.microsoft.com/office/drawing/2014/main" id="{5ECC39D0-9FE8-FB43-8EB8-EFF5F4620D7B}"/>
              </a:ext>
            </a:extLst>
          </p:cNvPr>
          <p:cNvSpPr>
            <a:spLocks noGrp="1"/>
          </p:cNvSpPr>
          <p:nvPr>
            <p:ph type="sldNum" sz="quarter" idx="14"/>
          </p:nvPr>
        </p:nvSpPr>
        <p:spPr/>
        <p:txBody>
          <a:bodyPr/>
          <a:lstStyle>
            <a:lvl1pPr>
              <a:defRPr/>
            </a:lvl1pPr>
          </a:lstStyle>
          <a:p>
            <a:pPr>
              <a:defRPr/>
            </a:pPr>
            <a:fld id="{C77604A0-3F5E-B045-99FD-A5D37301D38E}" type="slidenum">
              <a:rPr lang="en-US"/>
              <a:pPr>
                <a:defRPr/>
              </a:pPr>
              <a:t>‹#›</a:t>
            </a:fld>
            <a:endParaRPr lang="en-US"/>
          </a:p>
        </p:txBody>
      </p:sp>
      <p:sp>
        <p:nvSpPr>
          <p:cNvPr id="6" name="Footer Placeholder 3">
            <a:extLst>
              <a:ext uri="{FF2B5EF4-FFF2-40B4-BE49-F238E27FC236}">
                <a16:creationId xmlns:a16="http://schemas.microsoft.com/office/drawing/2014/main" id="{93EC184C-4EAF-264C-AFE3-5C7B218CC886}"/>
              </a:ext>
            </a:extLst>
          </p:cNvPr>
          <p:cNvSpPr>
            <a:spLocks noGrp="1"/>
          </p:cNvSpPr>
          <p:nvPr>
            <p:ph type="ftr" sz="quarter" idx="15"/>
          </p:nvPr>
        </p:nvSpPr>
        <p:spPr/>
        <p:txBody>
          <a:bodyPr/>
          <a:lstStyle>
            <a:lvl1pPr>
              <a:defRPr/>
            </a:lvl1pPr>
          </a:lstStyle>
          <a:p>
            <a:pPr>
              <a:defRPr/>
            </a:pPr>
            <a:r>
              <a:rPr lang="en-US"/>
              <a:t>Hyper Protect Crypto Services - Sales Enablement (Internal Use only)</a:t>
            </a:r>
          </a:p>
        </p:txBody>
      </p:sp>
    </p:spTree>
    <p:extLst>
      <p:ext uri="{BB962C8B-B14F-4D97-AF65-F5344CB8AC3E}">
        <p14:creationId xmlns:p14="http://schemas.microsoft.com/office/powerpoint/2010/main" val="1471868381"/>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a:t>Click to edit Master title style</a:t>
            </a:r>
            <a:endParaRPr lang="en-US" dirty="0"/>
          </a:p>
        </p:txBody>
      </p:sp>
      <p:sp>
        <p:nvSpPr>
          <p:cNvPr id="6" name="Text Placeholder 5"/>
          <p:cNvSpPr>
            <a:spLocks noGrp="1"/>
          </p:cNvSpPr>
          <p:nvPr>
            <p:ph type="body" sz="quarter" idx="12"/>
          </p:nvPr>
        </p:nvSpPr>
        <p:spPr>
          <a:xfrm>
            <a:off x="6400800" y="1457960"/>
            <a:ext cx="5486400" cy="4786208"/>
          </a:xfrm>
        </p:spPr>
        <p:txBody>
          <a:bodyPr/>
          <a:lstStyle>
            <a:lvl1pPr>
              <a:defRPr sz="2133"/>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8226"/>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57962"/>
            <a:ext cx="5486400" cy="4786207"/>
          </a:xfrm>
        </p:spPr>
        <p:txBody>
          <a:bodyPr/>
          <a:lstStyle>
            <a:lvl1pPr>
              <a:defRPr sz="2133"/>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2">
            <a:extLst>
              <a:ext uri="{FF2B5EF4-FFF2-40B4-BE49-F238E27FC236}">
                <a16:creationId xmlns:a16="http://schemas.microsoft.com/office/drawing/2014/main" id="{55217F32-ED95-B943-B4CD-066BCE65001E}"/>
              </a:ext>
            </a:extLst>
          </p:cNvPr>
          <p:cNvSpPr>
            <a:spLocks noGrp="1"/>
          </p:cNvSpPr>
          <p:nvPr>
            <p:ph type="sldNum" sz="quarter" idx="15"/>
          </p:nvPr>
        </p:nvSpPr>
        <p:spPr/>
        <p:txBody>
          <a:bodyPr/>
          <a:lstStyle>
            <a:lvl1pPr>
              <a:defRPr/>
            </a:lvl1pPr>
          </a:lstStyle>
          <a:p>
            <a:pPr>
              <a:defRPr/>
            </a:pPr>
            <a:fld id="{BDA30192-F3F5-5F40-A824-3A669FC5DDAE}" type="slidenum">
              <a:rPr lang="en-US"/>
              <a:pPr>
                <a:defRPr/>
              </a:pPr>
              <a:t>‹#›</a:t>
            </a:fld>
            <a:endParaRPr lang="en-US"/>
          </a:p>
        </p:txBody>
      </p:sp>
      <p:sp>
        <p:nvSpPr>
          <p:cNvPr id="9" name="Footer Placeholder 3">
            <a:extLst>
              <a:ext uri="{FF2B5EF4-FFF2-40B4-BE49-F238E27FC236}">
                <a16:creationId xmlns:a16="http://schemas.microsoft.com/office/drawing/2014/main" id="{C27C1EE5-967B-F343-9B1E-BD9E1F1E314A}"/>
              </a:ext>
            </a:extLst>
          </p:cNvPr>
          <p:cNvSpPr>
            <a:spLocks noGrp="1"/>
          </p:cNvSpPr>
          <p:nvPr>
            <p:ph type="ftr" sz="quarter" idx="16"/>
          </p:nvPr>
        </p:nvSpPr>
        <p:spPr/>
        <p:txBody>
          <a:bodyPr/>
          <a:lstStyle>
            <a:lvl1pPr>
              <a:defRPr/>
            </a:lvl1pPr>
          </a:lstStyle>
          <a:p>
            <a:pPr>
              <a:defRPr/>
            </a:pPr>
            <a:r>
              <a:rPr lang="en-US"/>
              <a:t>Hyper Protect Crypto Services - Sales Enablement (Internal Use only)</a:t>
            </a:r>
          </a:p>
        </p:txBody>
      </p:sp>
    </p:spTree>
    <p:extLst>
      <p:ext uri="{BB962C8B-B14F-4D97-AF65-F5344CB8AC3E}">
        <p14:creationId xmlns:p14="http://schemas.microsoft.com/office/powerpoint/2010/main" val="777192191"/>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669544"/>
          </a:xfrm>
        </p:spPr>
        <p:txBody>
          <a:bodyPr/>
          <a:lstStyle/>
          <a:p>
            <a:r>
              <a:rPr lang="en-US"/>
              <a:t>Click to edit Master title style</a:t>
            </a:r>
            <a:endParaRPr lang="en-US" dirty="0"/>
          </a:p>
        </p:txBody>
      </p:sp>
      <p:sp>
        <p:nvSpPr>
          <p:cNvPr id="6" name="Content Placeholder 5"/>
          <p:cNvSpPr>
            <a:spLocks noGrp="1"/>
          </p:cNvSpPr>
          <p:nvPr>
            <p:ph sz="quarter" idx="12"/>
          </p:nvPr>
        </p:nvSpPr>
        <p:spPr>
          <a:xfrm>
            <a:off x="304800" y="1327360"/>
            <a:ext cx="5486400" cy="4916809"/>
          </a:xfrm>
        </p:spPr>
        <p:txBody>
          <a:bodyPr/>
          <a:lstStyle>
            <a:lvl1pPr>
              <a:defRPr sz="3200"/>
            </a:lvl1pPr>
          </a:lstStyle>
          <a:p>
            <a:pPr lvl="0"/>
            <a:r>
              <a:rPr lang="en-US"/>
              <a:t>Click to edit Master text styles</a:t>
            </a:r>
          </a:p>
        </p:txBody>
      </p:sp>
      <p:sp>
        <p:nvSpPr>
          <p:cNvPr id="8" name="Content Placeholder 7"/>
          <p:cNvSpPr>
            <a:spLocks noGrp="1"/>
          </p:cNvSpPr>
          <p:nvPr>
            <p:ph sz="quarter" idx="13"/>
          </p:nvPr>
        </p:nvSpPr>
        <p:spPr>
          <a:xfrm>
            <a:off x="6400800" y="1488866"/>
            <a:ext cx="5486400" cy="4755303"/>
          </a:xfrm>
        </p:spPr>
        <p:txBody>
          <a:bodyPr/>
          <a:lstStyle>
            <a:lvl1pPr>
              <a:defRPr sz="1867"/>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Slide Number Placeholder 2">
            <a:extLst>
              <a:ext uri="{FF2B5EF4-FFF2-40B4-BE49-F238E27FC236}">
                <a16:creationId xmlns:a16="http://schemas.microsoft.com/office/drawing/2014/main" id="{CA47D8DE-2EE4-244C-9A00-B245946F89BE}"/>
              </a:ext>
            </a:extLst>
          </p:cNvPr>
          <p:cNvSpPr>
            <a:spLocks noGrp="1"/>
          </p:cNvSpPr>
          <p:nvPr>
            <p:ph type="sldNum" sz="quarter" idx="14"/>
          </p:nvPr>
        </p:nvSpPr>
        <p:spPr/>
        <p:txBody>
          <a:bodyPr/>
          <a:lstStyle>
            <a:lvl1pPr>
              <a:defRPr/>
            </a:lvl1pPr>
          </a:lstStyle>
          <a:p>
            <a:pPr>
              <a:defRPr/>
            </a:pPr>
            <a:fld id="{B5910E66-589D-4247-B172-DDFE7EA31691}" type="slidenum">
              <a:rPr lang="en-US"/>
              <a:pPr>
                <a:defRPr/>
              </a:pPr>
              <a:t>‹#›</a:t>
            </a:fld>
            <a:endParaRPr lang="en-US"/>
          </a:p>
        </p:txBody>
      </p:sp>
      <p:sp>
        <p:nvSpPr>
          <p:cNvPr id="7" name="Footer Placeholder 3">
            <a:extLst>
              <a:ext uri="{FF2B5EF4-FFF2-40B4-BE49-F238E27FC236}">
                <a16:creationId xmlns:a16="http://schemas.microsoft.com/office/drawing/2014/main" id="{54C687A1-CC8C-E642-A5CB-A94D5F35C254}"/>
              </a:ext>
            </a:extLst>
          </p:cNvPr>
          <p:cNvSpPr>
            <a:spLocks noGrp="1"/>
          </p:cNvSpPr>
          <p:nvPr>
            <p:ph type="ftr" sz="quarter" idx="15"/>
          </p:nvPr>
        </p:nvSpPr>
        <p:spPr/>
        <p:txBody>
          <a:bodyPr/>
          <a:lstStyle>
            <a:lvl1pPr>
              <a:defRPr/>
            </a:lvl1pPr>
          </a:lstStyle>
          <a:p>
            <a:pPr>
              <a:defRPr/>
            </a:pPr>
            <a:r>
              <a:rPr lang="en-US"/>
              <a:t>Hyper Protect Crypto Services - Sales Enablement (Internal Use only)</a:t>
            </a:r>
          </a:p>
        </p:txBody>
      </p:sp>
    </p:spTree>
    <p:extLst>
      <p:ext uri="{BB962C8B-B14F-4D97-AF65-F5344CB8AC3E}">
        <p14:creationId xmlns:p14="http://schemas.microsoft.com/office/powerpoint/2010/main" val="3826702470"/>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dirty="0"/>
              <a:t>Click to edit Master title style</a:t>
            </a:r>
          </a:p>
        </p:txBody>
      </p:sp>
      <p:sp>
        <p:nvSpPr>
          <p:cNvPr id="6" name="Text Placeholder 5"/>
          <p:cNvSpPr>
            <a:spLocks noGrp="1"/>
          </p:cNvSpPr>
          <p:nvPr>
            <p:ph type="body" sz="quarter" idx="12"/>
          </p:nvPr>
        </p:nvSpPr>
        <p:spPr>
          <a:xfrm>
            <a:off x="6400800" y="1457961"/>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6"/>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57961"/>
            <a:ext cx="2438400" cy="478620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57961"/>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9448800" y="1457961"/>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Slide Number Placeholder 2">
            <a:extLst>
              <a:ext uri="{FF2B5EF4-FFF2-40B4-BE49-F238E27FC236}">
                <a16:creationId xmlns:a16="http://schemas.microsoft.com/office/drawing/2014/main" id="{D443A513-6919-884F-AB4F-B5972BB38384}"/>
              </a:ext>
            </a:extLst>
          </p:cNvPr>
          <p:cNvSpPr>
            <a:spLocks noGrp="1"/>
          </p:cNvSpPr>
          <p:nvPr>
            <p:ph type="sldNum" sz="quarter" idx="17"/>
          </p:nvPr>
        </p:nvSpPr>
        <p:spPr/>
        <p:txBody>
          <a:bodyPr/>
          <a:lstStyle>
            <a:lvl1pPr>
              <a:defRPr/>
            </a:lvl1pPr>
          </a:lstStyle>
          <a:p>
            <a:pPr>
              <a:defRPr/>
            </a:pPr>
            <a:fld id="{868C3ECC-71B0-844C-B3F2-5F07B243D5A2}" type="slidenum">
              <a:rPr lang="en-US"/>
              <a:pPr>
                <a:defRPr/>
              </a:pPr>
              <a:t>‹#›</a:t>
            </a:fld>
            <a:endParaRPr lang="en-US"/>
          </a:p>
        </p:txBody>
      </p:sp>
      <p:sp>
        <p:nvSpPr>
          <p:cNvPr id="11" name="Footer Placeholder 3">
            <a:extLst>
              <a:ext uri="{FF2B5EF4-FFF2-40B4-BE49-F238E27FC236}">
                <a16:creationId xmlns:a16="http://schemas.microsoft.com/office/drawing/2014/main" id="{681A975B-05E5-394E-9DF6-09497F3518C4}"/>
              </a:ext>
            </a:extLst>
          </p:cNvPr>
          <p:cNvSpPr>
            <a:spLocks noGrp="1"/>
          </p:cNvSpPr>
          <p:nvPr>
            <p:ph type="ftr" sz="quarter" idx="18"/>
          </p:nvPr>
        </p:nvSpPr>
        <p:spPr/>
        <p:txBody>
          <a:bodyPr/>
          <a:lstStyle>
            <a:lvl1pPr>
              <a:defRPr/>
            </a:lvl1pPr>
          </a:lstStyle>
          <a:p>
            <a:pPr>
              <a:defRPr/>
            </a:pPr>
            <a:r>
              <a:rPr lang="en-US"/>
              <a:t>Hyper Protect Crypto Services - Sales Enablement (Internal Use only)</a:t>
            </a:r>
          </a:p>
        </p:txBody>
      </p:sp>
    </p:spTree>
    <p:extLst>
      <p:ext uri="{BB962C8B-B14F-4D97-AF65-F5344CB8AC3E}">
        <p14:creationId xmlns:p14="http://schemas.microsoft.com/office/powerpoint/2010/main" val="82464606"/>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rtlCol="0">
            <a:noAutofit/>
          </a:bodyPr>
          <a:lstStyle/>
          <a:p>
            <a:pPr lvl="0"/>
            <a:r>
              <a:rPr lang="en-US" noProof="0"/>
              <a:t>Drag picture to placeholder or click icon to add</a:t>
            </a:r>
          </a:p>
        </p:txBody>
      </p:sp>
      <p:sp>
        <p:nvSpPr>
          <p:cNvPr id="2" name="Title 1"/>
          <p:cNvSpPr>
            <a:spLocks noGrp="1"/>
          </p:cNvSpPr>
          <p:nvPr>
            <p:ph type="title"/>
          </p:nvPr>
        </p:nvSpPr>
        <p:spPr>
          <a:xfrm>
            <a:off x="304800" y="548640"/>
            <a:ext cx="5486400" cy="853440"/>
          </a:xfrm>
        </p:spPr>
        <p:txBody>
          <a:bodyPr/>
          <a:lstStyle/>
          <a:p>
            <a:r>
              <a:rPr lang="en-US" dirty="0"/>
              <a:t>Click to edit Master title style</a:t>
            </a:r>
          </a:p>
        </p:txBody>
      </p:sp>
      <p:sp>
        <p:nvSpPr>
          <p:cNvPr id="12" name="Text Placeholder 11"/>
          <p:cNvSpPr>
            <a:spLocks noGrp="1"/>
          </p:cNvSpPr>
          <p:nvPr>
            <p:ph type="body" sz="quarter" idx="13"/>
          </p:nvPr>
        </p:nvSpPr>
        <p:spPr>
          <a:xfrm>
            <a:off x="304800" y="268226"/>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63042"/>
            <a:ext cx="5486400" cy="4781127"/>
          </a:xfrm>
        </p:spPr>
        <p:txBody>
          <a:bodyPr/>
          <a:lstStyle>
            <a:lvl1pPr>
              <a:defRPr sz="2133"/>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2">
            <a:extLst>
              <a:ext uri="{FF2B5EF4-FFF2-40B4-BE49-F238E27FC236}">
                <a16:creationId xmlns:a16="http://schemas.microsoft.com/office/drawing/2014/main" id="{3DD01B8B-D28B-3E48-8492-1C4022104C99}"/>
              </a:ext>
            </a:extLst>
          </p:cNvPr>
          <p:cNvSpPr>
            <a:spLocks noGrp="1"/>
          </p:cNvSpPr>
          <p:nvPr>
            <p:ph type="sldNum" sz="quarter" idx="16"/>
          </p:nvPr>
        </p:nvSpPr>
        <p:spPr/>
        <p:txBody>
          <a:bodyPr/>
          <a:lstStyle>
            <a:lvl1pPr>
              <a:defRPr/>
            </a:lvl1pPr>
          </a:lstStyle>
          <a:p>
            <a:pPr>
              <a:defRPr/>
            </a:pPr>
            <a:fld id="{F3851560-DC98-A743-BB7D-F1DD4BC36FD0}" type="slidenum">
              <a:rPr lang="en-US"/>
              <a:pPr>
                <a:defRPr/>
              </a:pPr>
              <a:t>‹#›</a:t>
            </a:fld>
            <a:endParaRPr lang="en-US"/>
          </a:p>
        </p:txBody>
      </p:sp>
      <p:sp>
        <p:nvSpPr>
          <p:cNvPr id="9" name="Footer Placeholder 3">
            <a:extLst>
              <a:ext uri="{FF2B5EF4-FFF2-40B4-BE49-F238E27FC236}">
                <a16:creationId xmlns:a16="http://schemas.microsoft.com/office/drawing/2014/main" id="{4A3EC2F0-E8AE-CF46-A760-98DA21EE4DC8}"/>
              </a:ext>
            </a:extLst>
          </p:cNvPr>
          <p:cNvSpPr>
            <a:spLocks noGrp="1"/>
          </p:cNvSpPr>
          <p:nvPr>
            <p:ph type="ftr" sz="quarter" idx="17"/>
          </p:nvPr>
        </p:nvSpPr>
        <p:spPr/>
        <p:txBody>
          <a:bodyPr/>
          <a:lstStyle>
            <a:lvl1pPr>
              <a:defRPr/>
            </a:lvl1pPr>
          </a:lstStyle>
          <a:p>
            <a:pPr>
              <a:defRPr/>
            </a:pPr>
            <a:r>
              <a:rPr lang="en-US"/>
              <a:t>Hyper Protect Crypto Services - Sales Enablement (Internal Use only)</a:t>
            </a:r>
          </a:p>
        </p:txBody>
      </p:sp>
    </p:spTree>
    <p:extLst>
      <p:ext uri="{BB962C8B-B14F-4D97-AF65-F5344CB8AC3E}">
        <p14:creationId xmlns:p14="http://schemas.microsoft.com/office/powerpoint/2010/main" val="4166986065"/>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6096000" y="0"/>
            <a:ext cx="6096000" cy="6858000"/>
          </a:xfrm>
        </p:spPr>
        <p:txBody>
          <a:bodyPr rtlCol="0">
            <a:noAutofit/>
          </a:bodyPr>
          <a:lstStyle/>
          <a:p>
            <a:pPr lvl="0"/>
            <a:r>
              <a:rPr lang="en-US" noProof="0"/>
              <a:t>Drag picture to placeholder or click icon to add</a:t>
            </a:r>
          </a:p>
        </p:txBody>
      </p:sp>
      <p:sp>
        <p:nvSpPr>
          <p:cNvPr id="2" name="Title 1"/>
          <p:cNvSpPr>
            <a:spLocks noGrp="1"/>
          </p:cNvSpPr>
          <p:nvPr>
            <p:ph type="title"/>
          </p:nvPr>
        </p:nvSpPr>
        <p:spPr>
          <a:xfrm>
            <a:off x="304800" y="268224"/>
            <a:ext cx="5486400" cy="853440"/>
          </a:xfrm>
        </p:spPr>
        <p:txBody>
          <a:bodyPr/>
          <a:lstStyle/>
          <a:p>
            <a:r>
              <a:rPr lang="en-US"/>
              <a:t>Click to edit Master title style</a:t>
            </a:r>
            <a:endParaRPr lang="en-US" dirty="0"/>
          </a:p>
        </p:txBody>
      </p:sp>
      <p:sp>
        <p:nvSpPr>
          <p:cNvPr id="7" name="Text Placeholder 6"/>
          <p:cNvSpPr>
            <a:spLocks noGrp="1"/>
          </p:cNvSpPr>
          <p:nvPr>
            <p:ph type="body" sz="quarter" idx="14"/>
          </p:nvPr>
        </p:nvSpPr>
        <p:spPr>
          <a:xfrm>
            <a:off x="304800" y="1463040"/>
            <a:ext cx="2438400" cy="478112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63040"/>
            <a:ext cx="2438400" cy="478112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2">
            <a:extLst>
              <a:ext uri="{FF2B5EF4-FFF2-40B4-BE49-F238E27FC236}">
                <a16:creationId xmlns:a16="http://schemas.microsoft.com/office/drawing/2014/main" id="{48C176F7-9517-9C4A-A0F2-520C0CF371D6}"/>
              </a:ext>
            </a:extLst>
          </p:cNvPr>
          <p:cNvSpPr>
            <a:spLocks noGrp="1"/>
          </p:cNvSpPr>
          <p:nvPr>
            <p:ph type="sldNum" sz="quarter" idx="17"/>
          </p:nvPr>
        </p:nvSpPr>
        <p:spPr/>
        <p:txBody>
          <a:bodyPr/>
          <a:lstStyle>
            <a:lvl1pPr>
              <a:defRPr/>
            </a:lvl1pPr>
          </a:lstStyle>
          <a:p>
            <a:pPr>
              <a:defRPr/>
            </a:pPr>
            <a:fld id="{DFC779C4-37FA-8144-829B-25B032F3671F}" type="slidenum">
              <a:rPr lang="en-US"/>
              <a:pPr>
                <a:defRPr/>
              </a:pPr>
              <a:t>‹#›</a:t>
            </a:fld>
            <a:endParaRPr lang="en-US"/>
          </a:p>
        </p:txBody>
      </p:sp>
      <p:sp>
        <p:nvSpPr>
          <p:cNvPr id="10" name="Footer Placeholder 3">
            <a:extLst>
              <a:ext uri="{FF2B5EF4-FFF2-40B4-BE49-F238E27FC236}">
                <a16:creationId xmlns:a16="http://schemas.microsoft.com/office/drawing/2014/main" id="{772D827F-15DD-FE42-B0D9-668DD6A0E257}"/>
              </a:ext>
            </a:extLst>
          </p:cNvPr>
          <p:cNvSpPr>
            <a:spLocks noGrp="1"/>
          </p:cNvSpPr>
          <p:nvPr>
            <p:ph type="ftr" sz="quarter" idx="18"/>
          </p:nvPr>
        </p:nvSpPr>
        <p:spPr/>
        <p:txBody>
          <a:bodyPr/>
          <a:lstStyle>
            <a:lvl1pPr>
              <a:defRPr/>
            </a:lvl1pPr>
          </a:lstStyle>
          <a:p>
            <a:pPr>
              <a:defRPr/>
            </a:pPr>
            <a:r>
              <a:rPr lang="en-US"/>
              <a:t>Hyper Protect Crypto Services - Sales Enablement (Internal Use only)</a:t>
            </a:r>
          </a:p>
        </p:txBody>
      </p:sp>
    </p:spTree>
    <p:extLst>
      <p:ext uri="{BB962C8B-B14F-4D97-AF65-F5344CB8AC3E}">
        <p14:creationId xmlns:p14="http://schemas.microsoft.com/office/powerpoint/2010/main" val="1018679706"/>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1377696"/>
            <a:ext cx="5486400" cy="4754880"/>
          </a:xfrm>
        </p:spPr>
        <p:txBody>
          <a:bodyPr/>
          <a:lstStyle/>
          <a:p>
            <a:r>
              <a:rPr lang="en-US" dirty="0"/>
              <a:t>Click to edit Master title style</a:t>
            </a:r>
          </a:p>
        </p:txBody>
      </p:sp>
      <p:sp>
        <p:nvSpPr>
          <p:cNvPr id="6" name="Text Placeholder 5"/>
          <p:cNvSpPr>
            <a:spLocks noGrp="1"/>
          </p:cNvSpPr>
          <p:nvPr>
            <p:ph type="body" sz="quarter" idx="12"/>
          </p:nvPr>
        </p:nvSpPr>
        <p:spPr>
          <a:xfrm>
            <a:off x="6400800" y="1463042"/>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8226"/>
            <a:ext cx="5486400" cy="400049"/>
          </a:xfrm>
        </p:spPr>
        <p:txBody>
          <a:bodyPr/>
          <a:lstStyle>
            <a:lvl1pPr>
              <a:defRPr sz="1467"/>
            </a:lvl1pPr>
          </a:lstStyle>
          <a:p>
            <a:pPr lvl="0"/>
            <a:r>
              <a:rPr lang="en-US"/>
              <a:t>Click to edit Master text styles</a:t>
            </a:r>
          </a:p>
        </p:txBody>
      </p:sp>
      <p:sp>
        <p:nvSpPr>
          <p:cNvPr id="10" name="Text Placeholder 9"/>
          <p:cNvSpPr>
            <a:spLocks noGrp="1"/>
          </p:cNvSpPr>
          <p:nvPr>
            <p:ph type="body" sz="quarter" idx="16"/>
          </p:nvPr>
        </p:nvSpPr>
        <p:spPr>
          <a:xfrm>
            <a:off x="9448800" y="1463042"/>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2">
            <a:extLst>
              <a:ext uri="{FF2B5EF4-FFF2-40B4-BE49-F238E27FC236}">
                <a16:creationId xmlns:a16="http://schemas.microsoft.com/office/drawing/2014/main" id="{4C29CD02-CED8-294E-8A01-6511598295C0}"/>
              </a:ext>
            </a:extLst>
          </p:cNvPr>
          <p:cNvSpPr>
            <a:spLocks noGrp="1"/>
          </p:cNvSpPr>
          <p:nvPr>
            <p:ph type="sldNum" sz="quarter" idx="17"/>
          </p:nvPr>
        </p:nvSpPr>
        <p:spPr/>
        <p:txBody>
          <a:bodyPr/>
          <a:lstStyle>
            <a:lvl1pPr>
              <a:defRPr/>
            </a:lvl1pPr>
          </a:lstStyle>
          <a:p>
            <a:pPr>
              <a:defRPr/>
            </a:pPr>
            <a:fld id="{8590ED4C-7E64-2348-8668-6CAAEFCF0F28}" type="slidenum">
              <a:rPr lang="en-US"/>
              <a:pPr>
                <a:defRPr/>
              </a:pPr>
              <a:t>‹#›</a:t>
            </a:fld>
            <a:endParaRPr lang="en-US"/>
          </a:p>
        </p:txBody>
      </p:sp>
      <p:sp>
        <p:nvSpPr>
          <p:cNvPr id="8" name="Footer Placeholder 3">
            <a:extLst>
              <a:ext uri="{FF2B5EF4-FFF2-40B4-BE49-F238E27FC236}">
                <a16:creationId xmlns:a16="http://schemas.microsoft.com/office/drawing/2014/main" id="{4ECA0365-CFF4-9E41-A45B-6D867E510258}"/>
              </a:ext>
            </a:extLst>
          </p:cNvPr>
          <p:cNvSpPr>
            <a:spLocks noGrp="1"/>
          </p:cNvSpPr>
          <p:nvPr>
            <p:ph type="ftr" sz="quarter" idx="18"/>
          </p:nvPr>
        </p:nvSpPr>
        <p:spPr/>
        <p:txBody>
          <a:bodyPr/>
          <a:lstStyle>
            <a:lvl1pPr>
              <a:defRPr/>
            </a:lvl1pPr>
          </a:lstStyle>
          <a:p>
            <a:pPr>
              <a:defRPr/>
            </a:pPr>
            <a:r>
              <a:rPr lang="en-US"/>
              <a:t>Hyper Protect Crypto Services - Sales Enablement (Internal Use only)</a:t>
            </a:r>
          </a:p>
        </p:txBody>
      </p:sp>
    </p:spTree>
    <p:extLst>
      <p:ext uri="{BB962C8B-B14F-4D97-AF65-F5344CB8AC3E}">
        <p14:creationId xmlns:p14="http://schemas.microsoft.com/office/powerpoint/2010/main" val="1329643960"/>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5">
            <a:extLst>
              <a:ext uri="{FF2B5EF4-FFF2-40B4-BE49-F238E27FC236}">
                <a16:creationId xmlns:a16="http://schemas.microsoft.com/office/drawing/2014/main" id="{264414B4-89FE-CF4E-9335-4B34DF24AB9E}"/>
              </a:ext>
            </a:extLst>
          </p:cNvPr>
          <p:cNvSpPr>
            <a:spLocks noChangeArrowheads="1"/>
          </p:cNvSpPr>
          <p:nvPr/>
        </p:nvSpPr>
        <p:spPr bwMode="auto">
          <a:xfrm>
            <a:off x="6096000" y="0"/>
            <a:ext cx="6096000" cy="685800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sz="1300">
                <a:solidFill>
                  <a:schemeClr val="tx1"/>
                </a:solidFill>
                <a:latin typeface="IBM Plex Sans" panose="020B0503050203000203" pitchFamily="34" charset="77"/>
              </a:defRPr>
            </a:lvl1pPr>
            <a:lvl2pPr marL="742950" indent="-285750">
              <a:defRPr sz="1300">
                <a:solidFill>
                  <a:schemeClr val="tx1"/>
                </a:solidFill>
                <a:latin typeface="IBM Plex Sans" panose="020B0503050203000203" pitchFamily="34" charset="77"/>
              </a:defRPr>
            </a:lvl2pPr>
            <a:lvl3pPr marL="1143000" indent="-228600">
              <a:defRPr sz="1300">
                <a:solidFill>
                  <a:schemeClr val="tx1"/>
                </a:solidFill>
                <a:latin typeface="IBM Plex Sans" panose="020B0503050203000203" pitchFamily="34" charset="77"/>
              </a:defRPr>
            </a:lvl3pPr>
            <a:lvl4pPr marL="1600200" indent="-228600">
              <a:defRPr sz="1300">
                <a:solidFill>
                  <a:schemeClr val="tx1"/>
                </a:solidFill>
                <a:latin typeface="IBM Plex Sans" panose="020B0503050203000203" pitchFamily="34" charset="77"/>
              </a:defRPr>
            </a:lvl4pPr>
            <a:lvl5pPr marL="2057400" indent="-228600">
              <a:defRPr sz="1300">
                <a:solidFill>
                  <a:schemeClr val="tx1"/>
                </a:solidFill>
                <a:latin typeface="IBM Plex Sans" panose="020B0503050203000203" pitchFamily="34" charset="77"/>
              </a:defRPr>
            </a:lvl5pPr>
            <a:lvl6pPr marL="2514600" indent="-228600" defTabSz="685800" fontAlgn="base">
              <a:spcBef>
                <a:spcPct val="0"/>
              </a:spcBef>
              <a:spcAft>
                <a:spcPct val="0"/>
              </a:spcAft>
              <a:defRPr sz="1300">
                <a:solidFill>
                  <a:schemeClr val="tx1"/>
                </a:solidFill>
                <a:latin typeface="IBM Plex Sans" panose="020B0503050203000203" pitchFamily="34" charset="77"/>
              </a:defRPr>
            </a:lvl6pPr>
            <a:lvl7pPr marL="2971800" indent="-228600" defTabSz="685800" fontAlgn="base">
              <a:spcBef>
                <a:spcPct val="0"/>
              </a:spcBef>
              <a:spcAft>
                <a:spcPct val="0"/>
              </a:spcAft>
              <a:defRPr sz="1300">
                <a:solidFill>
                  <a:schemeClr val="tx1"/>
                </a:solidFill>
                <a:latin typeface="IBM Plex Sans" panose="020B0503050203000203" pitchFamily="34" charset="77"/>
              </a:defRPr>
            </a:lvl7pPr>
            <a:lvl8pPr marL="3429000" indent="-228600" defTabSz="685800" fontAlgn="base">
              <a:spcBef>
                <a:spcPct val="0"/>
              </a:spcBef>
              <a:spcAft>
                <a:spcPct val="0"/>
              </a:spcAft>
              <a:defRPr sz="1300">
                <a:solidFill>
                  <a:schemeClr val="tx1"/>
                </a:solidFill>
                <a:latin typeface="IBM Plex Sans" panose="020B0503050203000203" pitchFamily="34" charset="77"/>
              </a:defRPr>
            </a:lvl8pPr>
            <a:lvl9pPr marL="3886200" indent="-228600" defTabSz="685800" fontAlgn="base">
              <a:spcBef>
                <a:spcPct val="0"/>
              </a:spcBef>
              <a:spcAft>
                <a:spcPct val="0"/>
              </a:spcAft>
              <a:defRPr sz="1300">
                <a:solidFill>
                  <a:schemeClr val="tx1"/>
                </a:solidFill>
                <a:latin typeface="IBM Plex Sans" panose="020B0503050203000203" pitchFamily="34" charset="77"/>
              </a:defRPr>
            </a:lvl9pPr>
          </a:lstStyle>
          <a:p>
            <a:pPr algn="ctr" eaLnBrk="1" hangingPunct="1"/>
            <a:endParaRPr lang="en-US" altLang="en-US" sz="1600">
              <a:solidFill>
                <a:srgbClr val="FFFFFF"/>
              </a:solidFill>
              <a:latin typeface="Arial" panose="020B0604020202020204" pitchFamily="34" charset="0"/>
              <a:cs typeface="Arial" panose="020B0604020202020204" pitchFamily="34" charset="0"/>
            </a:endParaRPr>
          </a:p>
        </p:txBody>
      </p:sp>
      <p:sp>
        <p:nvSpPr>
          <p:cNvPr id="2" name="Title 1"/>
          <p:cNvSpPr>
            <a:spLocks noGrp="1"/>
          </p:cNvSpPr>
          <p:nvPr>
            <p:ph type="title"/>
          </p:nvPr>
        </p:nvSpPr>
        <p:spPr>
          <a:xfrm>
            <a:off x="304800" y="1377696"/>
            <a:ext cx="5486400" cy="4754880"/>
          </a:xfrm>
        </p:spPr>
        <p:txBody>
          <a:bodyPr/>
          <a:lstStyle/>
          <a:p>
            <a:r>
              <a:rPr lang="en-US" dirty="0"/>
              <a:t>Click to edit Master title style</a:t>
            </a:r>
          </a:p>
        </p:txBody>
      </p:sp>
      <p:sp>
        <p:nvSpPr>
          <p:cNvPr id="6" name="Text Placeholder 5"/>
          <p:cNvSpPr>
            <a:spLocks noGrp="1"/>
          </p:cNvSpPr>
          <p:nvPr>
            <p:ph type="body" sz="quarter" idx="12"/>
          </p:nvPr>
        </p:nvSpPr>
        <p:spPr>
          <a:xfrm>
            <a:off x="6400800" y="1481717"/>
            <a:ext cx="5486400" cy="4668593"/>
          </a:xfrm>
        </p:spPr>
        <p:txBody>
          <a:bodyPr/>
          <a:lstStyle>
            <a:lvl1pPr>
              <a:defRPr>
                <a:solidFill>
                  <a:schemeClr val="bg2"/>
                </a:solidFill>
              </a:defRPr>
            </a:lvl1pPr>
            <a:lvl2pPr marL="0" indent="0">
              <a:spcBef>
                <a:spcPts val="1467"/>
              </a:spcBef>
              <a:buFontTx/>
              <a:buNone/>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8226"/>
            <a:ext cx="5486400" cy="400049"/>
          </a:xfrm>
        </p:spPr>
        <p:txBody>
          <a:bodyPr/>
          <a:lstStyle>
            <a:lvl1pPr>
              <a:defRPr sz="1467"/>
            </a:lvl1pPr>
          </a:lstStyle>
          <a:p>
            <a:pPr lvl="0"/>
            <a:r>
              <a:rPr lang="en-US"/>
              <a:t>Click to edit Master text styles</a:t>
            </a:r>
          </a:p>
        </p:txBody>
      </p:sp>
      <p:sp>
        <p:nvSpPr>
          <p:cNvPr id="7" name="Slide Number Placeholder 2">
            <a:extLst>
              <a:ext uri="{FF2B5EF4-FFF2-40B4-BE49-F238E27FC236}">
                <a16:creationId xmlns:a16="http://schemas.microsoft.com/office/drawing/2014/main" id="{9B5A27E8-EA39-9040-AD75-F15AC0640E56}"/>
              </a:ext>
            </a:extLst>
          </p:cNvPr>
          <p:cNvSpPr>
            <a:spLocks noGrp="1"/>
          </p:cNvSpPr>
          <p:nvPr>
            <p:ph type="sldNum" sz="quarter" idx="14"/>
          </p:nvPr>
        </p:nvSpPr>
        <p:spPr/>
        <p:txBody>
          <a:bodyPr/>
          <a:lstStyle>
            <a:lvl1pPr>
              <a:defRPr smtClean="0">
                <a:solidFill>
                  <a:schemeClr val="bg2"/>
                </a:solidFill>
              </a:defRPr>
            </a:lvl1pPr>
          </a:lstStyle>
          <a:p>
            <a:pPr>
              <a:defRPr/>
            </a:pPr>
            <a:fld id="{3B8886D5-AD45-FC45-A6DB-31CC293F4BB2}" type="slidenum">
              <a:rPr lang="en-US"/>
              <a:pPr>
                <a:defRPr/>
              </a:pPr>
              <a:t>‹#›</a:t>
            </a:fld>
            <a:endParaRPr lang="en-US"/>
          </a:p>
        </p:txBody>
      </p:sp>
      <p:sp>
        <p:nvSpPr>
          <p:cNvPr id="8" name="Footer Placeholder 3">
            <a:extLst>
              <a:ext uri="{FF2B5EF4-FFF2-40B4-BE49-F238E27FC236}">
                <a16:creationId xmlns:a16="http://schemas.microsoft.com/office/drawing/2014/main" id="{53EC2855-727A-5C44-9C34-6018E91D20B7}"/>
              </a:ext>
            </a:extLst>
          </p:cNvPr>
          <p:cNvSpPr>
            <a:spLocks noGrp="1"/>
          </p:cNvSpPr>
          <p:nvPr>
            <p:ph type="ftr" sz="quarter" idx="15"/>
          </p:nvPr>
        </p:nvSpPr>
        <p:spPr/>
        <p:txBody>
          <a:bodyPr/>
          <a:lstStyle>
            <a:lvl1pPr>
              <a:defRPr/>
            </a:lvl1pPr>
          </a:lstStyle>
          <a:p>
            <a:pPr>
              <a:defRPr/>
            </a:pPr>
            <a:r>
              <a:rPr lang="en-US"/>
              <a:t>Hyper Protect Crypto Services - Sales Enablement (Internal Use only)</a:t>
            </a:r>
          </a:p>
        </p:txBody>
      </p:sp>
    </p:spTree>
    <p:extLst>
      <p:ext uri="{BB962C8B-B14F-4D97-AF65-F5344CB8AC3E}">
        <p14:creationId xmlns:p14="http://schemas.microsoft.com/office/powerpoint/2010/main" val="701950162"/>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rtlCol="0">
            <a:noAutofit/>
          </a:bodyPr>
          <a:lstStyle/>
          <a:p>
            <a:pPr lvl="0"/>
            <a:r>
              <a:rPr lang="en-US" noProof="0"/>
              <a:t>Drag picture to placeholder or click icon to add</a:t>
            </a:r>
          </a:p>
        </p:txBody>
      </p:sp>
      <p:sp>
        <p:nvSpPr>
          <p:cNvPr id="2" name="Title 1"/>
          <p:cNvSpPr>
            <a:spLocks noGrp="1"/>
          </p:cNvSpPr>
          <p:nvPr>
            <p:ph type="title"/>
          </p:nvPr>
        </p:nvSpPr>
        <p:spPr>
          <a:xfrm>
            <a:off x="304800" y="268226"/>
            <a:ext cx="5486400" cy="5870532"/>
          </a:xfrm>
        </p:spPr>
        <p:txBody>
          <a:bodyPr/>
          <a:lstStyle/>
          <a:p>
            <a:r>
              <a:rPr lang="en-US"/>
              <a:t>Click to edit Master title style</a:t>
            </a:r>
            <a:endParaRPr lang="en-US" dirty="0"/>
          </a:p>
        </p:txBody>
      </p:sp>
      <p:sp>
        <p:nvSpPr>
          <p:cNvPr id="4" name="Slide Number Placeholder 2">
            <a:extLst>
              <a:ext uri="{FF2B5EF4-FFF2-40B4-BE49-F238E27FC236}">
                <a16:creationId xmlns:a16="http://schemas.microsoft.com/office/drawing/2014/main" id="{BCE712EC-85E0-AC42-BF3A-4F11B2BB53D6}"/>
              </a:ext>
            </a:extLst>
          </p:cNvPr>
          <p:cNvSpPr>
            <a:spLocks noGrp="1"/>
          </p:cNvSpPr>
          <p:nvPr>
            <p:ph type="sldNum" sz="quarter" idx="16"/>
          </p:nvPr>
        </p:nvSpPr>
        <p:spPr/>
        <p:txBody>
          <a:bodyPr/>
          <a:lstStyle>
            <a:lvl1pPr>
              <a:defRPr/>
            </a:lvl1pPr>
          </a:lstStyle>
          <a:p>
            <a:pPr>
              <a:defRPr/>
            </a:pPr>
            <a:fld id="{4B20F165-6BCA-094C-9E56-413B84D6EAE0}" type="slidenum">
              <a:rPr lang="en-US"/>
              <a:pPr>
                <a:defRPr/>
              </a:pPr>
              <a:t>‹#›</a:t>
            </a:fld>
            <a:endParaRPr lang="en-US"/>
          </a:p>
        </p:txBody>
      </p:sp>
      <p:sp>
        <p:nvSpPr>
          <p:cNvPr id="5" name="Footer Placeholder 3">
            <a:extLst>
              <a:ext uri="{FF2B5EF4-FFF2-40B4-BE49-F238E27FC236}">
                <a16:creationId xmlns:a16="http://schemas.microsoft.com/office/drawing/2014/main" id="{4606990F-D7E9-944B-AE5F-6340FDD5352F}"/>
              </a:ext>
            </a:extLst>
          </p:cNvPr>
          <p:cNvSpPr>
            <a:spLocks noGrp="1"/>
          </p:cNvSpPr>
          <p:nvPr>
            <p:ph type="ftr" sz="quarter" idx="17"/>
          </p:nvPr>
        </p:nvSpPr>
        <p:spPr/>
        <p:txBody>
          <a:bodyPr/>
          <a:lstStyle>
            <a:lvl1pPr>
              <a:defRPr/>
            </a:lvl1pPr>
          </a:lstStyle>
          <a:p>
            <a:pPr>
              <a:defRPr/>
            </a:pPr>
            <a:r>
              <a:rPr lang="en-US"/>
              <a:t>Hyper Protect Crypto Services - Sales Enablement (Internal Use only)</a:t>
            </a:r>
          </a:p>
        </p:txBody>
      </p:sp>
    </p:spTree>
    <p:extLst>
      <p:ext uri="{BB962C8B-B14F-4D97-AF65-F5344CB8AC3E}">
        <p14:creationId xmlns:p14="http://schemas.microsoft.com/office/powerpoint/2010/main" val="1139716180"/>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6"/>
            <a:ext cx="5486400" cy="5870532"/>
          </a:xfrm>
        </p:spPr>
        <p:txBody>
          <a:bodyPr/>
          <a:lstStyle/>
          <a:p>
            <a:r>
              <a:rPr lang="en-US"/>
              <a:t>Click to edit Master title style</a:t>
            </a:r>
            <a:endParaRPr lang="en-US" dirty="0"/>
          </a:p>
        </p:txBody>
      </p:sp>
      <p:sp>
        <p:nvSpPr>
          <p:cNvPr id="3" name="Slide Number Placeholder 2">
            <a:extLst>
              <a:ext uri="{FF2B5EF4-FFF2-40B4-BE49-F238E27FC236}">
                <a16:creationId xmlns:a16="http://schemas.microsoft.com/office/drawing/2014/main" id="{B2CE5117-AC94-DC41-BA85-92E443155487}"/>
              </a:ext>
            </a:extLst>
          </p:cNvPr>
          <p:cNvSpPr>
            <a:spLocks noGrp="1"/>
          </p:cNvSpPr>
          <p:nvPr>
            <p:ph type="sldNum" sz="quarter" idx="10"/>
          </p:nvPr>
        </p:nvSpPr>
        <p:spPr/>
        <p:txBody>
          <a:bodyPr/>
          <a:lstStyle>
            <a:lvl1pPr>
              <a:defRPr/>
            </a:lvl1pPr>
          </a:lstStyle>
          <a:p>
            <a:pPr>
              <a:defRPr/>
            </a:pPr>
            <a:fld id="{3EF6752F-8D16-5441-A31F-51965A865E2F}" type="slidenum">
              <a:rPr lang="en-US"/>
              <a:pPr>
                <a:defRPr/>
              </a:pPr>
              <a:t>‹#›</a:t>
            </a:fld>
            <a:endParaRPr lang="en-US"/>
          </a:p>
        </p:txBody>
      </p:sp>
      <p:sp>
        <p:nvSpPr>
          <p:cNvPr id="4" name="Footer Placeholder 3">
            <a:extLst>
              <a:ext uri="{FF2B5EF4-FFF2-40B4-BE49-F238E27FC236}">
                <a16:creationId xmlns:a16="http://schemas.microsoft.com/office/drawing/2014/main" id="{197EBEE4-124F-B44D-8A3E-9921FCF3130C}"/>
              </a:ext>
            </a:extLst>
          </p:cNvPr>
          <p:cNvSpPr>
            <a:spLocks noGrp="1"/>
          </p:cNvSpPr>
          <p:nvPr>
            <p:ph type="ftr" sz="quarter" idx="11"/>
          </p:nvPr>
        </p:nvSpPr>
        <p:spPr/>
        <p:txBody>
          <a:bodyPr/>
          <a:lstStyle>
            <a:lvl1pPr>
              <a:defRPr/>
            </a:lvl1pPr>
          </a:lstStyle>
          <a:p>
            <a:pPr>
              <a:defRPr/>
            </a:pPr>
            <a:r>
              <a:rPr lang="en-US"/>
              <a:t>Hyper Protect Crypto Services - Sales Enablement (Internal Use only)</a:t>
            </a:r>
          </a:p>
        </p:txBody>
      </p:sp>
    </p:spTree>
    <p:extLst>
      <p:ext uri="{BB962C8B-B14F-4D97-AF65-F5344CB8AC3E}">
        <p14:creationId xmlns:p14="http://schemas.microsoft.com/office/powerpoint/2010/main" val="350330869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7FFF953-7286-544D-8C1D-4AC092FEE66E}"/>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a16="http://schemas.microsoft.com/office/drawing/2014/main" id="{82B112D3-3172-834F-BE33-E1DB6C42005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DDD2403-1AF8-7A46-A7AA-43C4AF365DE2}"/>
              </a:ext>
            </a:extLst>
          </p:cNvPr>
          <p:cNvSpPr>
            <a:spLocks noGrp="1"/>
          </p:cNvSpPr>
          <p:nvPr>
            <p:ph type="sldNum" sz="quarter" idx="12"/>
          </p:nvPr>
        </p:nvSpPr>
        <p:spPr/>
        <p:txBody>
          <a:bodyPr/>
          <a:lstStyle/>
          <a:p>
            <a:fld id="{12126A75-34C6-0B4A-A0AA-4FE5C5B423F3}" type="slidenum">
              <a:rPr lang="en-US" smtClean="0"/>
              <a:t>‹#›</a:t>
            </a:fld>
            <a:endParaRPr lang="en-US"/>
          </a:p>
        </p:txBody>
      </p:sp>
    </p:spTree>
    <p:extLst>
      <p:ext uri="{BB962C8B-B14F-4D97-AF65-F5344CB8AC3E}">
        <p14:creationId xmlns:p14="http://schemas.microsoft.com/office/powerpoint/2010/main" val="4287497831"/>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508000"/>
          </a:xfrm>
        </p:spPr>
        <p:txBody>
          <a:bodyPr/>
          <a:lstStyle/>
          <a:p>
            <a:r>
              <a:rPr lang="en-US"/>
              <a:t>Click to edit Master title style</a:t>
            </a:r>
            <a:endParaRPr lang="en-US" dirty="0"/>
          </a:p>
        </p:txBody>
      </p:sp>
      <p:sp>
        <p:nvSpPr>
          <p:cNvPr id="3" name="Slide Number Placeholder 2">
            <a:extLst>
              <a:ext uri="{FF2B5EF4-FFF2-40B4-BE49-F238E27FC236}">
                <a16:creationId xmlns:a16="http://schemas.microsoft.com/office/drawing/2014/main" id="{6147B51E-C4C1-0D4D-A708-661574C45484}"/>
              </a:ext>
            </a:extLst>
          </p:cNvPr>
          <p:cNvSpPr>
            <a:spLocks noGrp="1"/>
          </p:cNvSpPr>
          <p:nvPr>
            <p:ph type="sldNum" sz="quarter" idx="10"/>
          </p:nvPr>
        </p:nvSpPr>
        <p:spPr/>
        <p:txBody>
          <a:bodyPr/>
          <a:lstStyle>
            <a:lvl1pPr>
              <a:defRPr/>
            </a:lvl1pPr>
          </a:lstStyle>
          <a:p>
            <a:pPr>
              <a:defRPr/>
            </a:pPr>
            <a:fld id="{3101348A-B42D-7C45-B463-2E7AE88B6822}" type="slidenum">
              <a:rPr lang="en-US"/>
              <a:pPr>
                <a:defRPr/>
              </a:pPr>
              <a:t>‹#›</a:t>
            </a:fld>
            <a:endParaRPr lang="en-US"/>
          </a:p>
        </p:txBody>
      </p:sp>
      <p:sp>
        <p:nvSpPr>
          <p:cNvPr id="4" name="Footer Placeholder 3">
            <a:extLst>
              <a:ext uri="{FF2B5EF4-FFF2-40B4-BE49-F238E27FC236}">
                <a16:creationId xmlns:a16="http://schemas.microsoft.com/office/drawing/2014/main" id="{B5AC75D6-10BF-574E-9061-7D00494D686E}"/>
              </a:ext>
            </a:extLst>
          </p:cNvPr>
          <p:cNvSpPr>
            <a:spLocks noGrp="1"/>
          </p:cNvSpPr>
          <p:nvPr>
            <p:ph type="ftr" sz="quarter" idx="11"/>
          </p:nvPr>
        </p:nvSpPr>
        <p:spPr/>
        <p:txBody>
          <a:bodyPr/>
          <a:lstStyle>
            <a:lvl1pPr>
              <a:defRPr/>
            </a:lvl1pPr>
          </a:lstStyle>
          <a:p>
            <a:pPr>
              <a:defRPr/>
            </a:pPr>
            <a:r>
              <a:rPr lang="en-US"/>
              <a:t>Hyper Protect Crypto Services - Sales Enablement (Internal Use only)</a:t>
            </a:r>
          </a:p>
        </p:txBody>
      </p:sp>
    </p:spTree>
    <p:extLst>
      <p:ext uri="{BB962C8B-B14F-4D97-AF65-F5344CB8AC3E}">
        <p14:creationId xmlns:p14="http://schemas.microsoft.com/office/powerpoint/2010/main" val="862854002"/>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2" name="Text Placeholder 11"/>
          <p:cNvSpPr>
            <a:spLocks noGrp="1"/>
          </p:cNvSpPr>
          <p:nvPr>
            <p:ph type="body" sz="quarter" idx="13"/>
          </p:nvPr>
        </p:nvSpPr>
        <p:spPr>
          <a:xfrm>
            <a:off x="304800" y="243842"/>
            <a:ext cx="5486400" cy="400049"/>
          </a:xfrm>
        </p:spPr>
        <p:txBody>
          <a:bodyPr/>
          <a:lstStyle>
            <a:lvl1pPr>
              <a:defRPr sz="2133"/>
            </a:lvl1pPr>
          </a:lstStyle>
          <a:p>
            <a:pPr lvl="0"/>
            <a:r>
              <a:rPr lang="en-US" dirty="0"/>
              <a:t>Click to edit Master text styles</a:t>
            </a:r>
          </a:p>
        </p:txBody>
      </p:sp>
      <p:sp>
        <p:nvSpPr>
          <p:cNvPr id="7" name="Text Placeholder 6"/>
          <p:cNvSpPr>
            <a:spLocks noGrp="1"/>
          </p:cNvSpPr>
          <p:nvPr>
            <p:ph type="body" sz="quarter" idx="14"/>
          </p:nvPr>
        </p:nvSpPr>
        <p:spPr>
          <a:xfrm>
            <a:off x="304800" y="1463042"/>
            <a:ext cx="5486400" cy="4651641"/>
          </a:xfrm>
        </p:spPr>
        <p:txBody>
          <a:bodyPr/>
          <a:lstStyle>
            <a:lvl1pPr>
              <a:defRPr sz="2133"/>
            </a:lvl1pPr>
            <a:lvl2pPr>
              <a:defRPr sz="1867"/>
            </a:lvl2pPr>
            <a:lvl3pPr>
              <a:defRPr sz="1867"/>
            </a:lvl3pPr>
            <a:lvl4pPr>
              <a:defRPr sz="1867"/>
            </a:lvl4pPr>
            <a:lvl5pPr>
              <a:defRPr sz="18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9144000" y="0"/>
            <a:ext cx="3048000" cy="3429000"/>
          </a:xfrm>
          <a:solidFill>
            <a:schemeClr val="bg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accent2"/>
          </a:solidFill>
        </p:spPr>
        <p:txBody>
          <a:bodyPr lIns="228600" tIns="192024" rIns="228600" bIns="228600"/>
          <a:lstStyle>
            <a:lvl1pPr>
              <a:defRPr sz="1867">
                <a:solidFill>
                  <a:schemeClr val="bg2"/>
                </a:solidFill>
              </a:defRPr>
            </a:lvl1pPr>
          </a:lstStyle>
          <a:p>
            <a:pPr lvl="0"/>
            <a:r>
              <a:rPr lang="en-US" dirty="0"/>
              <a:t>Click to edit Master text styles</a:t>
            </a:r>
          </a:p>
        </p:txBody>
      </p:sp>
      <p:sp>
        <p:nvSpPr>
          <p:cNvPr id="9" name="Slide Number Placeholder 2">
            <a:extLst>
              <a:ext uri="{FF2B5EF4-FFF2-40B4-BE49-F238E27FC236}">
                <a16:creationId xmlns:a16="http://schemas.microsoft.com/office/drawing/2014/main" id="{0DAFDE41-BF10-514D-B8E9-CCA62943CC70}"/>
              </a:ext>
            </a:extLst>
          </p:cNvPr>
          <p:cNvSpPr>
            <a:spLocks noGrp="1"/>
          </p:cNvSpPr>
          <p:nvPr>
            <p:ph type="sldNum" sz="quarter" idx="18"/>
          </p:nvPr>
        </p:nvSpPr>
        <p:spPr>
          <a:xfrm>
            <a:off x="9144000" y="6443136"/>
            <a:ext cx="2743200" cy="182033"/>
          </a:xfrm>
        </p:spPr>
        <p:txBody>
          <a:bodyPr/>
          <a:lstStyle>
            <a:lvl1pPr>
              <a:defRPr smtClean="0">
                <a:solidFill>
                  <a:schemeClr val="bg2"/>
                </a:solidFill>
              </a:defRPr>
            </a:lvl1pPr>
          </a:lstStyle>
          <a:p>
            <a:pPr>
              <a:defRPr/>
            </a:pPr>
            <a:fld id="{B60623F4-CA6D-EB42-8148-1E5E1EBACE12}" type="slidenum">
              <a:rPr lang="en-US"/>
              <a:pPr>
                <a:defRPr/>
              </a:pPr>
              <a:t>‹#›</a:t>
            </a:fld>
            <a:endParaRPr lang="en-US"/>
          </a:p>
        </p:txBody>
      </p:sp>
      <p:sp>
        <p:nvSpPr>
          <p:cNvPr id="11" name="Footer Placeholder 3">
            <a:extLst>
              <a:ext uri="{FF2B5EF4-FFF2-40B4-BE49-F238E27FC236}">
                <a16:creationId xmlns:a16="http://schemas.microsoft.com/office/drawing/2014/main" id="{0EFD0EC2-B343-F346-91AF-A53A7B463B6E}"/>
              </a:ext>
            </a:extLst>
          </p:cNvPr>
          <p:cNvSpPr>
            <a:spLocks noGrp="1"/>
          </p:cNvSpPr>
          <p:nvPr>
            <p:ph type="ftr" sz="quarter" idx="19"/>
          </p:nvPr>
        </p:nvSpPr>
        <p:spPr/>
        <p:txBody>
          <a:bodyPr/>
          <a:lstStyle>
            <a:lvl1pPr>
              <a:defRPr/>
            </a:lvl1pPr>
          </a:lstStyle>
          <a:p>
            <a:pPr>
              <a:defRPr/>
            </a:pPr>
            <a:r>
              <a:rPr lang="en-US"/>
              <a:t>Hyper Protect Crypto Services - Sales Enablement (Internal Use only)</a:t>
            </a:r>
          </a:p>
        </p:txBody>
      </p:sp>
    </p:spTree>
    <p:extLst>
      <p:ext uri="{BB962C8B-B14F-4D97-AF65-F5344CB8AC3E}">
        <p14:creationId xmlns:p14="http://schemas.microsoft.com/office/powerpoint/2010/main" val="3900428680"/>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3429000"/>
            <a:ext cx="6096000" cy="3429000"/>
          </a:xfrm>
          <a:solidFill>
            <a:schemeClr val="tx1"/>
          </a:solidFill>
        </p:spPr>
        <p:txBody>
          <a:bodyPr lIns="228600" tIns="192024" rIns="228600" bIns="228600"/>
          <a:lstStyle>
            <a:lvl1pPr>
              <a:defRPr sz="1867">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8" name="Content Placeholder 7"/>
          <p:cNvSpPr>
            <a:spLocks noGrp="1"/>
          </p:cNvSpPr>
          <p:nvPr>
            <p:ph sz="quarter" idx="15"/>
          </p:nvPr>
        </p:nvSpPr>
        <p:spPr>
          <a:xfrm>
            <a:off x="9144000" y="0"/>
            <a:ext cx="3048000" cy="3429000"/>
          </a:xfrm>
          <a:solidFill>
            <a:schemeClr val="accent2"/>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tx1"/>
          </a:solidFill>
        </p:spPr>
        <p:txBody>
          <a:bodyPr lIns="228600" tIns="192024" rIns="228600" bIns="228600"/>
          <a:lstStyle>
            <a:lvl1pPr>
              <a:defRPr sz="1867">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1" y="-1"/>
            <a:ext cx="6095999" cy="342900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
        <p:nvSpPr>
          <p:cNvPr id="7" name="Slide Number Placeholder 2">
            <a:extLst>
              <a:ext uri="{FF2B5EF4-FFF2-40B4-BE49-F238E27FC236}">
                <a16:creationId xmlns:a16="http://schemas.microsoft.com/office/drawing/2014/main" id="{7674E416-BBC5-454F-AFF7-EAEEE6872EFD}"/>
              </a:ext>
            </a:extLst>
          </p:cNvPr>
          <p:cNvSpPr>
            <a:spLocks noGrp="1"/>
          </p:cNvSpPr>
          <p:nvPr>
            <p:ph type="sldNum" sz="quarter" idx="19"/>
          </p:nvPr>
        </p:nvSpPr>
        <p:spPr/>
        <p:txBody>
          <a:bodyPr/>
          <a:lstStyle>
            <a:lvl1pPr>
              <a:defRPr smtClean="0">
                <a:solidFill>
                  <a:schemeClr val="bg2"/>
                </a:solidFill>
              </a:defRPr>
            </a:lvl1pPr>
          </a:lstStyle>
          <a:p>
            <a:pPr>
              <a:defRPr/>
            </a:pPr>
            <a:fld id="{0A5A5E56-60DE-814F-8673-E2C92861479F}" type="slidenum">
              <a:rPr lang="en-US"/>
              <a:pPr>
                <a:defRPr/>
              </a:pPr>
              <a:t>‹#›</a:t>
            </a:fld>
            <a:endParaRPr lang="en-US"/>
          </a:p>
        </p:txBody>
      </p:sp>
      <p:sp>
        <p:nvSpPr>
          <p:cNvPr id="9" name="Footer Placeholder 3">
            <a:extLst>
              <a:ext uri="{FF2B5EF4-FFF2-40B4-BE49-F238E27FC236}">
                <a16:creationId xmlns:a16="http://schemas.microsoft.com/office/drawing/2014/main" id="{4EAD408C-BC60-4B46-B49B-2A1B7B4EBDB6}"/>
              </a:ext>
            </a:extLst>
          </p:cNvPr>
          <p:cNvSpPr>
            <a:spLocks noGrp="1"/>
          </p:cNvSpPr>
          <p:nvPr>
            <p:ph type="ftr" sz="quarter" idx="20"/>
          </p:nvPr>
        </p:nvSpPr>
        <p:spPr/>
        <p:txBody>
          <a:bodyPr/>
          <a:lstStyle>
            <a:lvl1pPr>
              <a:defRPr>
                <a:solidFill>
                  <a:schemeClr val="bg2"/>
                </a:solidFill>
              </a:defRPr>
            </a:lvl1pPr>
          </a:lstStyle>
          <a:p>
            <a:pPr>
              <a:defRPr/>
            </a:pPr>
            <a:r>
              <a:rPr lang="en-US"/>
              <a:t>Hyper Protect Crypto Services - Sales Enablement (Internal Use only)</a:t>
            </a:r>
          </a:p>
        </p:txBody>
      </p:sp>
    </p:spTree>
    <p:extLst>
      <p:ext uri="{BB962C8B-B14F-4D97-AF65-F5344CB8AC3E}">
        <p14:creationId xmlns:p14="http://schemas.microsoft.com/office/powerpoint/2010/main" val="2112022816"/>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9143997" y="3429000"/>
            <a:ext cx="3048000" cy="3429000"/>
          </a:xfrm>
          <a:solidFill>
            <a:schemeClr val="accent4">
              <a:lumMod val="60000"/>
              <a:lumOff val="40000"/>
            </a:schemeClr>
          </a:solidFill>
        </p:spPr>
        <p:txBody>
          <a:bodyPr lIns="228600" tIns="192024" rIns="228600" bIns="228600"/>
          <a:lstStyle>
            <a:lvl1pPr>
              <a:defRPr sz="1867">
                <a:solidFill>
                  <a:schemeClr val="bg1"/>
                </a:solidFill>
              </a:defRPr>
            </a:lvl1pPr>
          </a:lstStyle>
          <a:p>
            <a:pPr lvl="0"/>
            <a:r>
              <a:rPr lang="en-US" dirty="0"/>
              <a:t>Click to edit Master text styles</a:t>
            </a:r>
          </a:p>
        </p:txBody>
      </p:sp>
      <p:sp>
        <p:nvSpPr>
          <p:cNvPr id="10" name="Content Placeholder 9"/>
          <p:cNvSpPr>
            <a:spLocks noGrp="1"/>
          </p:cNvSpPr>
          <p:nvPr>
            <p:ph sz="quarter" idx="16"/>
          </p:nvPr>
        </p:nvSpPr>
        <p:spPr>
          <a:xfrm>
            <a:off x="3048000" y="3429000"/>
            <a:ext cx="3048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6096003" y="3429000"/>
            <a:ext cx="3047996" cy="3429000"/>
          </a:xfrm>
          <a:solidFill>
            <a:schemeClr val="accent4"/>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3429000"/>
            <a:ext cx="3048000" cy="3429000"/>
          </a:xfrm>
          <a:solidFill>
            <a:schemeClr val="accent2"/>
          </a:solidFill>
        </p:spPr>
        <p:txBody>
          <a:bodyPr lIns="228600" tIns="192024" rIns="228600" bIns="228600"/>
          <a:lstStyle>
            <a:lvl1pPr>
              <a:defRPr sz="1867">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6" name="Title 5"/>
          <p:cNvSpPr>
            <a:spLocks noGrp="1"/>
          </p:cNvSpPr>
          <p:nvPr>
            <p:ph type="title"/>
          </p:nvPr>
        </p:nvSpPr>
        <p:spPr>
          <a:xfrm>
            <a:off x="1" y="-1"/>
            <a:ext cx="12191999" cy="3429001"/>
          </a:xfrm>
          <a:solidFill>
            <a:schemeClr val="tx1"/>
          </a:solidFill>
        </p:spPr>
        <p:txBody>
          <a:bodyPr lIns="228600" tIns="155448" rIns="228600" bIns="228600"/>
          <a:lstStyle>
            <a:lvl1pPr>
              <a:defRPr sz="6400">
                <a:solidFill>
                  <a:schemeClr val="bg2"/>
                </a:solidFill>
              </a:defRPr>
            </a:lvl1pPr>
          </a:lstStyle>
          <a:p>
            <a:r>
              <a:rPr lang="en-US"/>
              <a:t>Click to edit Master title style</a:t>
            </a:r>
            <a:endParaRPr lang="en-US" dirty="0"/>
          </a:p>
        </p:txBody>
      </p:sp>
      <p:sp>
        <p:nvSpPr>
          <p:cNvPr id="7" name="Slide Number Placeholder 2">
            <a:extLst>
              <a:ext uri="{FF2B5EF4-FFF2-40B4-BE49-F238E27FC236}">
                <a16:creationId xmlns:a16="http://schemas.microsoft.com/office/drawing/2014/main" id="{190885E2-4B33-E146-8394-84EBFD8F4F6E}"/>
              </a:ext>
            </a:extLst>
          </p:cNvPr>
          <p:cNvSpPr>
            <a:spLocks noGrp="1"/>
          </p:cNvSpPr>
          <p:nvPr>
            <p:ph type="sldNum" sz="quarter" idx="19"/>
          </p:nvPr>
        </p:nvSpPr>
        <p:spPr/>
        <p:txBody>
          <a:bodyPr/>
          <a:lstStyle>
            <a:lvl1pPr>
              <a:defRPr smtClean="0">
                <a:solidFill>
                  <a:schemeClr val="bg2"/>
                </a:solidFill>
              </a:defRPr>
            </a:lvl1pPr>
          </a:lstStyle>
          <a:p>
            <a:pPr>
              <a:defRPr/>
            </a:pPr>
            <a:fld id="{88ECCC8A-FFD4-9B4D-8737-D8627FFA1325}" type="slidenum">
              <a:rPr lang="en-US"/>
              <a:pPr>
                <a:defRPr/>
              </a:pPr>
              <a:t>‹#›</a:t>
            </a:fld>
            <a:endParaRPr lang="en-US"/>
          </a:p>
        </p:txBody>
      </p:sp>
      <p:sp>
        <p:nvSpPr>
          <p:cNvPr id="9" name="Footer Placeholder 3">
            <a:extLst>
              <a:ext uri="{FF2B5EF4-FFF2-40B4-BE49-F238E27FC236}">
                <a16:creationId xmlns:a16="http://schemas.microsoft.com/office/drawing/2014/main" id="{259E553D-A410-D546-A49A-40D0BB350967}"/>
              </a:ext>
            </a:extLst>
          </p:cNvPr>
          <p:cNvSpPr>
            <a:spLocks noGrp="1"/>
          </p:cNvSpPr>
          <p:nvPr>
            <p:ph type="ftr" sz="quarter" idx="20"/>
          </p:nvPr>
        </p:nvSpPr>
        <p:spPr/>
        <p:txBody>
          <a:bodyPr/>
          <a:lstStyle>
            <a:lvl1pPr>
              <a:defRPr>
                <a:solidFill>
                  <a:schemeClr val="bg2"/>
                </a:solidFill>
              </a:defRPr>
            </a:lvl1pPr>
          </a:lstStyle>
          <a:p>
            <a:pPr>
              <a:defRPr/>
            </a:pPr>
            <a:r>
              <a:rPr lang="en-US"/>
              <a:t>Hyper Protect Crypto Services - Sales Enablement (Internal Use only)</a:t>
            </a:r>
          </a:p>
        </p:txBody>
      </p:sp>
    </p:spTree>
    <p:extLst>
      <p:ext uri="{BB962C8B-B14F-4D97-AF65-F5344CB8AC3E}">
        <p14:creationId xmlns:p14="http://schemas.microsoft.com/office/powerpoint/2010/main" val="387965223"/>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6" name="Title 5"/>
          <p:cNvSpPr>
            <a:spLocks noGrp="1"/>
          </p:cNvSpPr>
          <p:nvPr>
            <p:ph type="title"/>
          </p:nvPr>
        </p:nvSpPr>
        <p:spPr>
          <a:xfrm>
            <a:off x="1" y="-1"/>
            <a:ext cx="12191999" cy="1720852"/>
          </a:xfrm>
          <a:solidFill>
            <a:schemeClr val="tx1"/>
          </a:solidFill>
        </p:spPr>
        <p:txBody>
          <a:bodyPr lIns="228600" tIns="201168" rIns="228600" bIns="228600"/>
          <a:lstStyle>
            <a:lvl1pPr>
              <a:defRPr sz="3200">
                <a:solidFill>
                  <a:schemeClr val="bg2"/>
                </a:solidFill>
              </a:defRPr>
            </a:lvl1pPr>
          </a:lstStyle>
          <a:p>
            <a:r>
              <a:rPr lang="en-US"/>
              <a:t>Click to edit Master title style</a:t>
            </a:r>
            <a:endParaRPr lang="en-US" dirty="0"/>
          </a:p>
        </p:txBody>
      </p:sp>
      <p:sp>
        <p:nvSpPr>
          <p:cNvPr id="3" name="Slide Number Placeholder 2">
            <a:extLst>
              <a:ext uri="{FF2B5EF4-FFF2-40B4-BE49-F238E27FC236}">
                <a16:creationId xmlns:a16="http://schemas.microsoft.com/office/drawing/2014/main" id="{BF7FF9DE-48C9-C944-8029-42CC72450007}"/>
              </a:ext>
            </a:extLst>
          </p:cNvPr>
          <p:cNvSpPr>
            <a:spLocks noGrp="1"/>
          </p:cNvSpPr>
          <p:nvPr>
            <p:ph type="sldNum" sz="quarter" idx="10"/>
          </p:nvPr>
        </p:nvSpPr>
        <p:spPr/>
        <p:txBody>
          <a:bodyPr/>
          <a:lstStyle>
            <a:lvl1pPr>
              <a:defRPr/>
            </a:lvl1pPr>
          </a:lstStyle>
          <a:p>
            <a:pPr>
              <a:defRPr/>
            </a:pPr>
            <a:fld id="{3387E819-7266-804A-BA61-66A353C65EF4}" type="slidenum">
              <a:rPr lang="en-US"/>
              <a:pPr>
                <a:defRPr/>
              </a:pPr>
              <a:t>‹#›</a:t>
            </a:fld>
            <a:endParaRPr lang="en-US"/>
          </a:p>
        </p:txBody>
      </p:sp>
      <p:sp>
        <p:nvSpPr>
          <p:cNvPr id="4" name="Footer Placeholder 3">
            <a:extLst>
              <a:ext uri="{FF2B5EF4-FFF2-40B4-BE49-F238E27FC236}">
                <a16:creationId xmlns:a16="http://schemas.microsoft.com/office/drawing/2014/main" id="{C3B14CED-6279-164D-84F0-96D12E4C7C13}"/>
              </a:ext>
            </a:extLst>
          </p:cNvPr>
          <p:cNvSpPr>
            <a:spLocks noGrp="1"/>
          </p:cNvSpPr>
          <p:nvPr>
            <p:ph type="ftr" sz="quarter" idx="11"/>
          </p:nvPr>
        </p:nvSpPr>
        <p:spPr/>
        <p:txBody>
          <a:bodyPr/>
          <a:lstStyle>
            <a:lvl1pPr>
              <a:defRPr/>
            </a:lvl1pPr>
          </a:lstStyle>
          <a:p>
            <a:pPr>
              <a:defRPr/>
            </a:pPr>
            <a:r>
              <a:rPr lang="en-US"/>
              <a:t>Hyper Protect Crypto Services - Sales Enablement (Internal Use only)</a:t>
            </a:r>
          </a:p>
        </p:txBody>
      </p:sp>
    </p:spTree>
    <p:extLst>
      <p:ext uri="{BB962C8B-B14F-4D97-AF65-F5344CB8AC3E}">
        <p14:creationId xmlns:p14="http://schemas.microsoft.com/office/powerpoint/2010/main" val="3895757343"/>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a:extLst>
              <a:ext uri="{FF2B5EF4-FFF2-40B4-BE49-F238E27FC236}">
                <a16:creationId xmlns:a16="http://schemas.microsoft.com/office/drawing/2014/main" id="{A32C830B-4AEF-7F4A-BB14-7941B2F621FD}"/>
              </a:ext>
            </a:extLst>
          </p:cNvPr>
          <p:cNvSpPr>
            <a:spLocks noGrp="1"/>
          </p:cNvSpPr>
          <p:nvPr>
            <p:ph type="sldNum" sz="quarter" idx="20"/>
          </p:nvPr>
        </p:nvSpPr>
        <p:spPr/>
        <p:txBody>
          <a:bodyPr/>
          <a:lstStyle>
            <a:lvl1pPr>
              <a:defRPr/>
            </a:lvl1pPr>
          </a:lstStyle>
          <a:p>
            <a:pPr>
              <a:defRPr/>
            </a:pPr>
            <a:fld id="{1F7FF111-C7E7-5C47-9038-82FA3E5F4F27}" type="slidenum">
              <a:rPr lang="en-US"/>
              <a:pPr>
                <a:defRPr/>
              </a:pPr>
              <a:t>‹#›</a:t>
            </a:fld>
            <a:endParaRPr lang="en-US"/>
          </a:p>
        </p:txBody>
      </p:sp>
      <p:sp>
        <p:nvSpPr>
          <p:cNvPr id="4" name="Footer Placeholder 3">
            <a:extLst>
              <a:ext uri="{FF2B5EF4-FFF2-40B4-BE49-F238E27FC236}">
                <a16:creationId xmlns:a16="http://schemas.microsoft.com/office/drawing/2014/main" id="{E82D1100-5FE3-0F40-9B37-0C1AB4464A78}"/>
              </a:ext>
            </a:extLst>
          </p:cNvPr>
          <p:cNvSpPr>
            <a:spLocks noGrp="1"/>
          </p:cNvSpPr>
          <p:nvPr>
            <p:ph type="ftr" sz="quarter" idx="21"/>
          </p:nvPr>
        </p:nvSpPr>
        <p:spPr/>
        <p:txBody>
          <a:bodyPr/>
          <a:lstStyle>
            <a:lvl1pPr>
              <a:defRPr>
                <a:solidFill>
                  <a:schemeClr val="bg2"/>
                </a:solidFill>
              </a:defRPr>
            </a:lvl1pPr>
          </a:lstStyle>
          <a:p>
            <a:pPr>
              <a:defRPr/>
            </a:pPr>
            <a:r>
              <a:rPr lang="en-US"/>
              <a:t>Hyper Protect Crypto Services - Sales Enablement (Internal Use only)</a:t>
            </a:r>
          </a:p>
        </p:txBody>
      </p:sp>
    </p:spTree>
    <p:extLst>
      <p:ext uri="{BB962C8B-B14F-4D97-AF65-F5344CB8AC3E}">
        <p14:creationId xmlns:p14="http://schemas.microsoft.com/office/powerpoint/2010/main" val="540899092"/>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3048000" cy="6858000"/>
          </a:xfrm>
          <a:solidFill>
            <a:schemeClr val="tx1"/>
          </a:solidFill>
        </p:spPr>
        <p:txBody>
          <a:bodyPr lIns="228600" tIns="182880" rIns="228600" bIns="228600"/>
          <a:lstStyle>
            <a:lvl1pPr>
              <a:defRPr sz="2133">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3048000" y="0"/>
            <a:ext cx="3048000" cy="6858000"/>
          </a:xfrm>
          <a:solidFill>
            <a:schemeClr val="accent2"/>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6096000" y="0"/>
            <a:ext cx="3048000" cy="6858000"/>
          </a:xfrm>
          <a:solidFill>
            <a:schemeClr val="accent3"/>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9144000" y="0"/>
            <a:ext cx="3048000" cy="6858000"/>
          </a:xfrm>
          <a:solidFill>
            <a:schemeClr val="accent4"/>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p:txBody>
      </p:sp>
      <p:sp>
        <p:nvSpPr>
          <p:cNvPr id="6" name="Slide Number Placeholder 2">
            <a:extLst>
              <a:ext uri="{FF2B5EF4-FFF2-40B4-BE49-F238E27FC236}">
                <a16:creationId xmlns:a16="http://schemas.microsoft.com/office/drawing/2014/main" id="{264FCCE9-168A-3149-BC50-E16D94C1C4D3}"/>
              </a:ext>
            </a:extLst>
          </p:cNvPr>
          <p:cNvSpPr>
            <a:spLocks noGrp="1"/>
          </p:cNvSpPr>
          <p:nvPr>
            <p:ph type="sldNum" sz="quarter" idx="23"/>
          </p:nvPr>
        </p:nvSpPr>
        <p:spPr/>
        <p:txBody>
          <a:bodyPr/>
          <a:lstStyle>
            <a:lvl1pPr>
              <a:defRPr smtClean="0">
                <a:solidFill>
                  <a:schemeClr val="bg2"/>
                </a:solidFill>
              </a:defRPr>
            </a:lvl1pPr>
          </a:lstStyle>
          <a:p>
            <a:pPr>
              <a:defRPr/>
            </a:pPr>
            <a:fld id="{96E1154B-24AE-FA44-BBDA-1151B1C4DFF7}" type="slidenum">
              <a:rPr lang="en-US"/>
              <a:pPr>
                <a:defRPr/>
              </a:pPr>
              <a:t>‹#›</a:t>
            </a:fld>
            <a:endParaRPr lang="en-US"/>
          </a:p>
        </p:txBody>
      </p:sp>
      <p:sp>
        <p:nvSpPr>
          <p:cNvPr id="8" name="Footer Placeholder 3">
            <a:extLst>
              <a:ext uri="{FF2B5EF4-FFF2-40B4-BE49-F238E27FC236}">
                <a16:creationId xmlns:a16="http://schemas.microsoft.com/office/drawing/2014/main" id="{DDC8607D-B463-AC47-9446-A8D006417212}"/>
              </a:ext>
            </a:extLst>
          </p:cNvPr>
          <p:cNvSpPr>
            <a:spLocks noGrp="1"/>
          </p:cNvSpPr>
          <p:nvPr>
            <p:ph type="ftr" sz="quarter" idx="24"/>
          </p:nvPr>
        </p:nvSpPr>
        <p:spPr/>
        <p:txBody>
          <a:bodyPr/>
          <a:lstStyle>
            <a:lvl1pPr>
              <a:defRPr>
                <a:solidFill>
                  <a:schemeClr val="bg2"/>
                </a:solidFill>
              </a:defRPr>
            </a:lvl1pPr>
          </a:lstStyle>
          <a:p>
            <a:pPr>
              <a:defRPr/>
            </a:pPr>
            <a:r>
              <a:rPr lang="en-US"/>
              <a:t>Hyper Protect Crypto Services - Sales Enablement (Internal Use only)</a:t>
            </a:r>
          </a:p>
        </p:txBody>
      </p:sp>
    </p:spTree>
    <p:extLst>
      <p:ext uri="{BB962C8B-B14F-4D97-AF65-F5344CB8AC3E}">
        <p14:creationId xmlns:p14="http://schemas.microsoft.com/office/powerpoint/2010/main" val="3901732360"/>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6" name="Text Placeholder 5"/>
          <p:cNvSpPr>
            <a:spLocks noGrp="1"/>
          </p:cNvSpPr>
          <p:nvPr>
            <p:ph type="body" sz="quarter" idx="12"/>
          </p:nvPr>
        </p:nvSpPr>
        <p:spPr>
          <a:xfrm>
            <a:off x="304800" y="1463042"/>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2">
            <a:extLst>
              <a:ext uri="{FF2B5EF4-FFF2-40B4-BE49-F238E27FC236}">
                <a16:creationId xmlns:a16="http://schemas.microsoft.com/office/drawing/2014/main" id="{55E6AD80-A6AC-B848-B79F-12C3F34305FE}"/>
              </a:ext>
            </a:extLst>
          </p:cNvPr>
          <p:cNvSpPr>
            <a:spLocks noGrp="1"/>
          </p:cNvSpPr>
          <p:nvPr>
            <p:ph type="sldNum" sz="quarter" idx="13"/>
          </p:nvPr>
        </p:nvSpPr>
        <p:spPr/>
        <p:txBody>
          <a:bodyPr/>
          <a:lstStyle>
            <a:lvl1pPr>
              <a:defRPr/>
            </a:lvl1pPr>
          </a:lstStyle>
          <a:p>
            <a:pPr>
              <a:defRPr/>
            </a:pPr>
            <a:fld id="{E68BE6A4-55A3-A54F-B54A-CC78E812E606}" type="slidenum">
              <a:rPr lang="en-US"/>
              <a:pPr>
                <a:defRPr/>
              </a:pPr>
              <a:t>‹#›</a:t>
            </a:fld>
            <a:endParaRPr lang="en-US"/>
          </a:p>
        </p:txBody>
      </p:sp>
      <p:sp>
        <p:nvSpPr>
          <p:cNvPr id="5" name="Footer Placeholder 3">
            <a:extLst>
              <a:ext uri="{FF2B5EF4-FFF2-40B4-BE49-F238E27FC236}">
                <a16:creationId xmlns:a16="http://schemas.microsoft.com/office/drawing/2014/main" id="{477A8D04-BEA6-CA4C-8569-B89DE9898BD5}"/>
              </a:ext>
            </a:extLst>
          </p:cNvPr>
          <p:cNvSpPr>
            <a:spLocks noGrp="1"/>
          </p:cNvSpPr>
          <p:nvPr>
            <p:ph type="ftr" sz="quarter" idx="14"/>
          </p:nvPr>
        </p:nvSpPr>
        <p:spPr/>
        <p:txBody>
          <a:bodyPr/>
          <a:lstStyle>
            <a:lvl1pPr>
              <a:defRPr/>
            </a:lvl1pPr>
          </a:lstStyle>
          <a:p>
            <a:pPr>
              <a:defRPr/>
            </a:pPr>
            <a:r>
              <a:rPr lang="en-US"/>
              <a:t>Hyper Protect Crypto Services - Sales Enablement (Internal Use only)</a:t>
            </a:r>
          </a:p>
        </p:txBody>
      </p:sp>
    </p:spTree>
    <p:extLst>
      <p:ext uri="{BB962C8B-B14F-4D97-AF65-F5344CB8AC3E}">
        <p14:creationId xmlns:p14="http://schemas.microsoft.com/office/powerpoint/2010/main" val="3721826193"/>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7" name="Text Placeholder 6"/>
          <p:cNvSpPr>
            <a:spLocks noGrp="1"/>
          </p:cNvSpPr>
          <p:nvPr>
            <p:ph type="body" sz="quarter" idx="12"/>
          </p:nvPr>
        </p:nvSpPr>
        <p:spPr>
          <a:xfrm>
            <a:off x="304800" y="1488652"/>
            <a:ext cx="2438400" cy="4605867"/>
          </a:xfrm>
        </p:spPr>
        <p:txBody>
          <a:bodyPr/>
          <a:lstStyle>
            <a:lvl1pPr>
              <a:defRPr sz="1867"/>
            </a:lvl1pPr>
            <a:lvl2pPr>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3352800" y="889001"/>
            <a:ext cx="8534400" cy="509905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2">
            <a:extLst>
              <a:ext uri="{FF2B5EF4-FFF2-40B4-BE49-F238E27FC236}">
                <a16:creationId xmlns:a16="http://schemas.microsoft.com/office/drawing/2014/main" id="{A4D84407-EED2-E349-B6C3-4DAF2247D1F5}"/>
              </a:ext>
            </a:extLst>
          </p:cNvPr>
          <p:cNvSpPr>
            <a:spLocks noGrp="1"/>
          </p:cNvSpPr>
          <p:nvPr>
            <p:ph type="sldNum" sz="quarter" idx="14"/>
          </p:nvPr>
        </p:nvSpPr>
        <p:spPr/>
        <p:txBody>
          <a:bodyPr/>
          <a:lstStyle>
            <a:lvl1pPr>
              <a:defRPr/>
            </a:lvl1pPr>
          </a:lstStyle>
          <a:p>
            <a:pPr>
              <a:defRPr/>
            </a:pPr>
            <a:fld id="{3021A5ED-E845-3042-95F9-E6CE2FEEF396}" type="slidenum">
              <a:rPr lang="en-US"/>
              <a:pPr>
                <a:defRPr/>
              </a:pPr>
              <a:t>‹#›</a:t>
            </a:fld>
            <a:endParaRPr lang="en-US"/>
          </a:p>
        </p:txBody>
      </p:sp>
      <p:sp>
        <p:nvSpPr>
          <p:cNvPr id="6" name="Footer Placeholder 3">
            <a:extLst>
              <a:ext uri="{FF2B5EF4-FFF2-40B4-BE49-F238E27FC236}">
                <a16:creationId xmlns:a16="http://schemas.microsoft.com/office/drawing/2014/main" id="{CDA127A3-38DA-554E-978B-373BBE7746A2}"/>
              </a:ext>
            </a:extLst>
          </p:cNvPr>
          <p:cNvSpPr>
            <a:spLocks noGrp="1"/>
          </p:cNvSpPr>
          <p:nvPr>
            <p:ph type="ftr" sz="quarter" idx="15"/>
          </p:nvPr>
        </p:nvSpPr>
        <p:spPr/>
        <p:txBody>
          <a:bodyPr/>
          <a:lstStyle>
            <a:lvl1pPr>
              <a:defRPr/>
            </a:lvl1pPr>
          </a:lstStyle>
          <a:p>
            <a:pPr>
              <a:defRPr/>
            </a:pPr>
            <a:r>
              <a:rPr lang="en-US"/>
              <a:t>Hyper Protect Crypto Services - Sales Enablement (Internal Use only)</a:t>
            </a:r>
          </a:p>
        </p:txBody>
      </p:sp>
    </p:spTree>
    <p:extLst>
      <p:ext uri="{BB962C8B-B14F-4D97-AF65-F5344CB8AC3E}">
        <p14:creationId xmlns:p14="http://schemas.microsoft.com/office/powerpoint/2010/main" val="1777101029"/>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7" name="Text Placeholder 6"/>
          <p:cNvSpPr>
            <a:spLocks noGrp="1"/>
          </p:cNvSpPr>
          <p:nvPr>
            <p:ph type="body" sz="quarter" idx="12"/>
          </p:nvPr>
        </p:nvSpPr>
        <p:spPr>
          <a:xfrm>
            <a:off x="304800" y="1488652"/>
            <a:ext cx="2438400" cy="4605867"/>
          </a:xfrm>
        </p:spPr>
        <p:txBody>
          <a:bodyPr/>
          <a:lstStyle>
            <a:lvl1pPr>
              <a:defRPr sz="1867"/>
            </a:lvl1pPr>
            <a:lvl2pPr>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Slide Number Placeholder 2">
            <a:extLst>
              <a:ext uri="{FF2B5EF4-FFF2-40B4-BE49-F238E27FC236}">
                <a16:creationId xmlns:a16="http://schemas.microsoft.com/office/drawing/2014/main" id="{BD66F663-CB3E-EB4D-AD20-3E8911B22332}"/>
              </a:ext>
            </a:extLst>
          </p:cNvPr>
          <p:cNvSpPr>
            <a:spLocks noGrp="1"/>
          </p:cNvSpPr>
          <p:nvPr>
            <p:ph type="sldNum" sz="quarter" idx="13"/>
          </p:nvPr>
        </p:nvSpPr>
        <p:spPr/>
        <p:txBody>
          <a:bodyPr/>
          <a:lstStyle>
            <a:lvl1pPr>
              <a:defRPr/>
            </a:lvl1pPr>
          </a:lstStyle>
          <a:p>
            <a:pPr>
              <a:defRPr/>
            </a:pPr>
            <a:fld id="{F708EAC2-B82B-D34E-9B66-E6CF08CBC47D}" type="slidenum">
              <a:rPr lang="en-US"/>
              <a:pPr>
                <a:defRPr/>
              </a:pPr>
              <a:t>‹#›</a:t>
            </a:fld>
            <a:endParaRPr lang="en-US"/>
          </a:p>
        </p:txBody>
      </p:sp>
      <p:sp>
        <p:nvSpPr>
          <p:cNvPr id="5" name="Footer Placeholder 3">
            <a:extLst>
              <a:ext uri="{FF2B5EF4-FFF2-40B4-BE49-F238E27FC236}">
                <a16:creationId xmlns:a16="http://schemas.microsoft.com/office/drawing/2014/main" id="{F5209560-E4B9-684C-B389-EC4810769D56}"/>
              </a:ext>
            </a:extLst>
          </p:cNvPr>
          <p:cNvSpPr>
            <a:spLocks noGrp="1"/>
          </p:cNvSpPr>
          <p:nvPr>
            <p:ph type="ftr" sz="quarter" idx="14"/>
          </p:nvPr>
        </p:nvSpPr>
        <p:spPr/>
        <p:txBody>
          <a:bodyPr/>
          <a:lstStyle>
            <a:lvl1pPr>
              <a:defRPr/>
            </a:lvl1pPr>
          </a:lstStyle>
          <a:p>
            <a:pPr>
              <a:defRPr/>
            </a:pPr>
            <a:r>
              <a:rPr lang="en-US"/>
              <a:t>Hyper Protect Crypto Services - Sales Enablement (Internal Use only)</a:t>
            </a:r>
          </a:p>
        </p:txBody>
      </p:sp>
    </p:spTree>
    <p:extLst>
      <p:ext uri="{BB962C8B-B14F-4D97-AF65-F5344CB8AC3E}">
        <p14:creationId xmlns:p14="http://schemas.microsoft.com/office/powerpoint/2010/main" val="29214267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E7203F-6EDE-7944-A1EA-E69B00FA393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8429266-88B1-654D-B4F2-360E9DAA5F9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B23F41C-2B7F-FA46-A73E-270F82EEF81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1F50142-ECBE-8D48-929B-02DF61BF1D80}"/>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E58BFE35-EC8B-8B4A-8DEE-8DA0E260FBB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1220AC6-8D1A-9A4E-B192-66890380AC04}"/>
              </a:ext>
            </a:extLst>
          </p:cNvPr>
          <p:cNvSpPr>
            <a:spLocks noGrp="1"/>
          </p:cNvSpPr>
          <p:nvPr>
            <p:ph type="sldNum" sz="quarter" idx="12"/>
          </p:nvPr>
        </p:nvSpPr>
        <p:spPr/>
        <p:txBody>
          <a:bodyPr/>
          <a:lstStyle/>
          <a:p>
            <a:fld id="{12126A75-34C6-0B4A-A0AA-4FE5C5B423F3}" type="slidenum">
              <a:rPr lang="en-US" smtClean="0"/>
              <a:t>‹#›</a:t>
            </a:fld>
            <a:endParaRPr lang="en-US"/>
          </a:p>
        </p:txBody>
      </p:sp>
    </p:spTree>
    <p:extLst>
      <p:ext uri="{BB962C8B-B14F-4D97-AF65-F5344CB8AC3E}">
        <p14:creationId xmlns:p14="http://schemas.microsoft.com/office/powerpoint/2010/main" val="23344097"/>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7" name="Text Placeholder 6"/>
          <p:cNvSpPr>
            <a:spLocks noGrp="1"/>
          </p:cNvSpPr>
          <p:nvPr>
            <p:ph type="body" sz="quarter" idx="12"/>
          </p:nvPr>
        </p:nvSpPr>
        <p:spPr>
          <a:xfrm>
            <a:off x="304800" y="1463040"/>
            <a:ext cx="2438400" cy="4669536"/>
          </a:xfrm>
        </p:spPr>
        <p:txBody>
          <a:bodyPr/>
          <a:lstStyle>
            <a:lvl1pPr>
              <a:defRPr sz="2133"/>
            </a:lvl1pPr>
            <a:lvl2pPr>
              <a:defRPr sz="1467"/>
            </a:lvl2pPr>
            <a:lvl3pPr>
              <a:defRPr sz="1467"/>
            </a:lvl3pPr>
            <a:lvl4pPr>
              <a:defRPr sz="1467"/>
            </a:lvl4pPr>
            <a:lvl5pPr>
              <a:defRPr sz="14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3352800" y="1499616"/>
            <a:ext cx="2438400" cy="4608576"/>
          </a:xfrm>
        </p:spPr>
        <p:txBody>
          <a:bodyPr/>
          <a:lstStyle>
            <a:lvl1pPr>
              <a:defRPr sz="1867"/>
            </a:lvl1pPr>
            <a:lvl2pPr marL="0" indent="0">
              <a:buNone/>
              <a:defRPr sz="1333"/>
            </a:lvl2pPr>
            <a:lvl3pPr>
              <a:defRPr sz="1333"/>
            </a:lvl3pPr>
            <a:lvl4pPr>
              <a:defRPr sz="1333"/>
            </a:lvl4pPr>
            <a:lvl5pPr>
              <a:defRPr sz="1333"/>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6096000" y="0"/>
            <a:ext cx="6096000" cy="6858000"/>
          </a:xfrm>
        </p:spPr>
        <p:txBody>
          <a:bodyPr rtlCol="0">
            <a:noAutofit/>
          </a:bodyPr>
          <a:lstStyle/>
          <a:p>
            <a:pPr lvl="0"/>
            <a:r>
              <a:rPr lang="en-US" noProof="0"/>
              <a:t>Drag picture to placeholder or click icon to add</a:t>
            </a:r>
          </a:p>
        </p:txBody>
      </p:sp>
      <p:sp>
        <p:nvSpPr>
          <p:cNvPr id="8" name="Slide Number Placeholder 2">
            <a:extLst>
              <a:ext uri="{FF2B5EF4-FFF2-40B4-BE49-F238E27FC236}">
                <a16:creationId xmlns:a16="http://schemas.microsoft.com/office/drawing/2014/main" id="{1969C19C-3A48-FC4C-935B-DC8A1767FB09}"/>
              </a:ext>
            </a:extLst>
          </p:cNvPr>
          <p:cNvSpPr>
            <a:spLocks noGrp="1"/>
          </p:cNvSpPr>
          <p:nvPr>
            <p:ph type="sldNum" sz="quarter" idx="15"/>
          </p:nvPr>
        </p:nvSpPr>
        <p:spPr/>
        <p:txBody>
          <a:bodyPr/>
          <a:lstStyle>
            <a:lvl1pPr>
              <a:defRPr/>
            </a:lvl1pPr>
          </a:lstStyle>
          <a:p>
            <a:pPr>
              <a:defRPr/>
            </a:pPr>
            <a:fld id="{8DA61B28-B06D-3143-BD09-CD63F0D1D014}" type="slidenum">
              <a:rPr lang="en-US"/>
              <a:pPr>
                <a:defRPr/>
              </a:pPr>
              <a:t>‹#›</a:t>
            </a:fld>
            <a:endParaRPr lang="en-US"/>
          </a:p>
        </p:txBody>
      </p:sp>
      <p:sp>
        <p:nvSpPr>
          <p:cNvPr id="9" name="Footer Placeholder 3">
            <a:extLst>
              <a:ext uri="{FF2B5EF4-FFF2-40B4-BE49-F238E27FC236}">
                <a16:creationId xmlns:a16="http://schemas.microsoft.com/office/drawing/2014/main" id="{2A1497B4-886F-DE43-BA3F-DD812237DC9F}"/>
              </a:ext>
            </a:extLst>
          </p:cNvPr>
          <p:cNvSpPr>
            <a:spLocks noGrp="1"/>
          </p:cNvSpPr>
          <p:nvPr>
            <p:ph type="ftr" sz="quarter" idx="16"/>
          </p:nvPr>
        </p:nvSpPr>
        <p:spPr/>
        <p:txBody>
          <a:bodyPr/>
          <a:lstStyle>
            <a:lvl1pPr>
              <a:defRPr/>
            </a:lvl1pPr>
          </a:lstStyle>
          <a:p>
            <a:pPr>
              <a:defRPr/>
            </a:pPr>
            <a:r>
              <a:rPr lang="en-US"/>
              <a:t>Hyper Protect Crypto Services - Sales Enablement (Internal Use only)</a:t>
            </a:r>
          </a:p>
        </p:txBody>
      </p:sp>
    </p:spTree>
    <p:extLst>
      <p:ext uri="{BB962C8B-B14F-4D97-AF65-F5344CB8AC3E}">
        <p14:creationId xmlns:p14="http://schemas.microsoft.com/office/powerpoint/2010/main" val="3794018111"/>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7" name="Text Placeholder 6"/>
          <p:cNvSpPr>
            <a:spLocks noGrp="1"/>
          </p:cNvSpPr>
          <p:nvPr>
            <p:ph type="body" sz="quarter" idx="12"/>
          </p:nvPr>
        </p:nvSpPr>
        <p:spPr>
          <a:xfrm>
            <a:off x="304800" y="1463040"/>
            <a:ext cx="2438400" cy="4669536"/>
          </a:xfrm>
        </p:spPr>
        <p:txBody>
          <a:bodyPr/>
          <a:lstStyle>
            <a:lvl1pPr>
              <a:defRPr sz="2133"/>
            </a:lvl1pPr>
            <a:lvl2pPr>
              <a:defRPr sz="1467"/>
            </a:lvl2pPr>
            <a:lvl3pPr>
              <a:defRPr sz="1467"/>
            </a:lvl3pPr>
            <a:lvl4pPr>
              <a:defRPr sz="1467"/>
            </a:lvl4pPr>
            <a:lvl5pPr>
              <a:defRPr sz="14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3352800" y="1499616"/>
            <a:ext cx="2438400" cy="4608576"/>
          </a:xfrm>
        </p:spPr>
        <p:txBody>
          <a:bodyPr/>
          <a:lstStyle>
            <a:lvl1pPr>
              <a:defRPr sz="1867"/>
            </a:lvl1pPr>
            <a:lvl2pPr marL="0" indent="0">
              <a:buNone/>
              <a:defRPr sz="1333"/>
            </a:lvl2pPr>
            <a:lvl3pPr>
              <a:defRPr sz="1333"/>
            </a:lvl3pPr>
            <a:lvl4pPr>
              <a:defRPr sz="1333"/>
            </a:lvl4pPr>
            <a:lvl5pPr>
              <a:defRPr sz="1333"/>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6267189" y="1454615"/>
            <a:ext cx="5620011" cy="4608576"/>
          </a:xfrm>
        </p:spPr>
        <p:txBody>
          <a:bodyPr/>
          <a:lstStyle>
            <a:lvl1pPr marL="156625" indent="-156625">
              <a:tabLst/>
              <a:defRPr sz="3200"/>
            </a:lvl1pPr>
            <a:lvl2pPr marL="0" indent="0">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2">
            <a:extLst>
              <a:ext uri="{FF2B5EF4-FFF2-40B4-BE49-F238E27FC236}">
                <a16:creationId xmlns:a16="http://schemas.microsoft.com/office/drawing/2014/main" id="{B0EAB1C6-5562-3642-AF7F-817A275EAA8F}"/>
              </a:ext>
            </a:extLst>
          </p:cNvPr>
          <p:cNvSpPr>
            <a:spLocks noGrp="1"/>
          </p:cNvSpPr>
          <p:nvPr>
            <p:ph type="sldNum" sz="quarter" idx="15"/>
          </p:nvPr>
        </p:nvSpPr>
        <p:spPr/>
        <p:txBody>
          <a:bodyPr/>
          <a:lstStyle>
            <a:lvl1pPr>
              <a:defRPr/>
            </a:lvl1pPr>
          </a:lstStyle>
          <a:p>
            <a:pPr>
              <a:defRPr/>
            </a:pPr>
            <a:fld id="{3C7247F2-AECF-914F-9F08-5D520BA1C278}" type="slidenum">
              <a:rPr lang="en-US"/>
              <a:pPr>
                <a:defRPr/>
              </a:pPr>
              <a:t>‹#›</a:t>
            </a:fld>
            <a:endParaRPr lang="en-US"/>
          </a:p>
        </p:txBody>
      </p:sp>
      <p:sp>
        <p:nvSpPr>
          <p:cNvPr id="10" name="Footer Placeholder 3">
            <a:extLst>
              <a:ext uri="{FF2B5EF4-FFF2-40B4-BE49-F238E27FC236}">
                <a16:creationId xmlns:a16="http://schemas.microsoft.com/office/drawing/2014/main" id="{89F2798B-AC28-9743-8AD5-DB02C0910920}"/>
              </a:ext>
            </a:extLst>
          </p:cNvPr>
          <p:cNvSpPr>
            <a:spLocks noGrp="1"/>
          </p:cNvSpPr>
          <p:nvPr>
            <p:ph type="ftr" sz="quarter" idx="16"/>
          </p:nvPr>
        </p:nvSpPr>
        <p:spPr/>
        <p:txBody>
          <a:bodyPr/>
          <a:lstStyle>
            <a:lvl1pPr>
              <a:defRPr/>
            </a:lvl1pPr>
          </a:lstStyle>
          <a:p>
            <a:pPr>
              <a:defRPr/>
            </a:pPr>
            <a:r>
              <a:rPr lang="en-US"/>
              <a:t>Hyper Protect Crypto Services - Sales Enablement (Internal Use only)</a:t>
            </a:r>
          </a:p>
        </p:txBody>
      </p:sp>
    </p:spTree>
    <p:extLst>
      <p:ext uri="{BB962C8B-B14F-4D97-AF65-F5344CB8AC3E}">
        <p14:creationId xmlns:p14="http://schemas.microsoft.com/office/powerpoint/2010/main" val="2369934722"/>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6" name="Text Placeholder 5"/>
          <p:cNvSpPr>
            <a:spLocks noGrp="1"/>
          </p:cNvSpPr>
          <p:nvPr>
            <p:ph type="body" sz="quarter" idx="12"/>
          </p:nvPr>
        </p:nvSpPr>
        <p:spPr>
          <a:xfrm>
            <a:off x="304800" y="256034"/>
            <a:ext cx="2438400" cy="5878660"/>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3352800" y="300568"/>
            <a:ext cx="8534400" cy="6129867"/>
          </a:xfrm>
        </p:spPr>
        <p:txBody>
          <a:bodyPr rtlCol="0">
            <a:noAutofit/>
          </a:bodyPr>
          <a:lstStyle/>
          <a:p>
            <a:pPr lvl="0"/>
            <a:r>
              <a:rPr lang="en-US" noProof="0"/>
              <a:t>Click icon to add table</a:t>
            </a:r>
          </a:p>
        </p:txBody>
      </p:sp>
      <p:sp>
        <p:nvSpPr>
          <p:cNvPr id="4" name="Slide Number Placeholder 2">
            <a:extLst>
              <a:ext uri="{FF2B5EF4-FFF2-40B4-BE49-F238E27FC236}">
                <a16:creationId xmlns:a16="http://schemas.microsoft.com/office/drawing/2014/main" id="{A90DEC61-A5AD-E14D-A1FE-77DAF4548E68}"/>
              </a:ext>
            </a:extLst>
          </p:cNvPr>
          <p:cNvSpPr>
            <a:spLocks noGrp="1"/>
          </p:cNvSpPr>
          <p:nvPr>
            <p:ph type="sldNum" sz="quarter" idx="14"/>
          </p:nvPr>
        </p:nvSpPr>
        <p:spPr/>
        <p:txBody>
          <a:bodyPr/>
          <a:lstStyle>
            <a:lvl1pPr>
              <a:defRPr/>
            </a:lvl1pPr>
          </a:lstStyle>
          <a:p>
            <a:pPr>
              <a:defRPr/>
            </a:pPr>
            <a:fld id="{CA8AEBED-333B-884D-A2DC-FE71BEDAF378}" type="slidenum">
              <a:rPr lang="en-US"/>
              <a:pPr>
                <a:defRPr/>
              </a:pPr>
              <a:t>‹#›</a:t>
            </a:fld>
            <a:endParaRPr lang="en-US"/>
          </a:p>
        </p:txBody>
      </p:sp>
      <p:sp>
        <p:nvSpPr>
          <p:cNvPr id="5" name="Footer Placeholder 3">
            <a:extLst>
              <a:ext uri="{FF2B5EF4-FFF2-40B4-BE49-F238E27FC236}">
                <a16:creationId xmlns:a16="http://schemas.microsoft.com/office/drawing/2014/main" id="{00E67641-14D5-1142-AF19-C508959ED1EA}"/>
              </a:ext>
            </a:extLst>
          </p:cNvPr>
          <p:cNvSpPr>
            <a:spLocks noGrp="1"/>
          </p:cNvSpPr>
          <p:nvPr>
            <p:ph type="ftr" sz="quarter" idx="15"/>
          </p:nvPr>
        </p:nvSpPr>
        <p:spPr/>
        <p:txBody>
          <a:bodyPr/>
          <a:lstStyle>
            <a:lvl1pPr>
              <a:defRPr/>
            </a:lvl1pPr>
          </a:lstStyle>
          <a:p>
            <a:pPr>
              <a:defRPr/>
            </a:pPr>
            <a:r>
              <a:rPr lang="en-US"/>
              <a:t>Hyper Protect Crypto Services - Sales Enablement (Internal Use only)</a:t>
            </a:r>
          </a:p>
        </p:txBody>
      </p:sp>
    </p:spTree>
    <p:extLst>
      <p:ext uri="{BB962C8B-B14F-4D97-AF65-F5344CB8AC3E}">
        <p14:creationId xmlns:p14="http://schemas.microsoft.com/office/powerpoint/2010/main" val="3016092456"/>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2" name="Slide Number Placeholder 2">
            <a:extLst>
              <a:ext uri="{FF2B5EF4-FFF2-40B4-BE49-F238E27FC236}">
                <a16:creationId xmlns:a16="http://schemas.microsoft.com/office/drawing/2014/main" id="{43F15140-166C-DD4A-82CA-F8CCF4507E90}"/>
              </a:ext>
            </a:extLst>
          </p:cNvPr>
          <p:cNvSpPr>
            <a:spLocks noGrp="1"/>
          </p:cNvSpPr>
          <p:nvPr>
            <p:ph type="sldNum" sz="quarter" idx="10"/>
          </p:nvPr>
        </p:nvSpPr>
        <p:spPr/>
        <p:txBody>
          <a:bodyPr/>
          <a:lstStyle>
            <a:lvl1pPr>
              <a:defRPr/>
            </a:lvl1pPr>
          </a:lstStyle>
          <a:p>
            <a:pPr>
              <a:defRPr/>
            </a:pPr>
            <a:fld id="{363908BF-3753-3E45-B342-72170D7772C1}" type="slidenum">
              <a:rPr lang="en-US"/>
              <a:pPr>
                <a:defRPr/>
              </a:pPr>
              <a:t>‹#›</a:t>
            </a:fld>
            <a:endParaRPr lang="en-US"/>
          </a:p>
        </p:txBody>
      </p:sp>
      <p:sp>
        <p:nvSpPr>
          <p:cNvPr id="3" name="Footer Placeholder 3">
            <a:extLst>
              <a:ext uri="{FF2B5EF4-FFF2-40B4-BE49-F238E27FC236}">
                <a16:creationId xmlns:a16="http://schemas.microsoft.com/office/drawing/2014/main" id="{0B7C8D52-FC81-1041-9273-8E25D006489C}"/>
              </a:ext>
            </a:extLst>
          </p:cNvPr>
          <p:cNvSpPr>
            <a:spLocks noGrp="1"/>
          </p:cNvSpPr>
          <p:nvPr>
            <p:ph type="ftr" sz="quarter" idx="11"/>
          </p:nvPr>
        </p:nvSpPr>
        <p:spPr/>
        <p:txBody>
          <a:bodyPr/>
          <a:lstStyle>
            <a:lvl1pPr>
              <a:defRPr/>
            </a:lvl1pPr>
          </a:lstStyle>
          <a:p>
            <a:pPr>
              <a:defRPr/>
            </a:pPr>
            <a:r>
              <a:rPr lang="en-US"/>
              <a:t>Hyper Protect Crypto Services - Sales Enablement (Internal Use only)</a:t>
            </a:r>
          </a:p>
        </p:txBody>
      </p:sp>
    </p:spTree>
    <p:extLst>
      <p:ext uri="{BB962C8B-B14F-4D97-AF65-F5344CB8AC3E}">
        <p14:creationId xmlns:p14="http://schemas.microsoft.com/office/powerpoint/2010/main" val="1865085106"/>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68024821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dirty="0"/>
              <a:t>Click to edit Master title style</a:t>
            </a:r>
          </a:p>
        </p:txBody>
      </p:sp>
      <p:sp>
        <p:nvSpPr>
          <p:cNvPr id="6" name="Text Placeholder 5"/>
          <p:cNvSpPr>
            <a:spLocks noGrp="1"/>
          </p:cNvSpPr>
          <p:nvPr>
            <p:ph type="body" sz="quarter" idx="12"/>
          </p:nvPr>
        </p:nvSpPr>
        <p:spPr>
          <a:xfrm>
            <a:off x="304800" y="1524000"/>
            <a:ext cx="5486400" cy="4779264"/>
          </a:xfrm>
        </p:spPr>
        <p:txBody>
          <a:bodyPr/>
          <a:lstStyle>
            <a:lvl1pPr marL="0" indent="0">
              <a:spcBef>
                <a:spcPts val="0"/>
              </a:spcBef>
              <a:tabLst>
                <a:tab pos="5253303" algn="dec"/>
              </a:tabLst>
              <a:defRPr sz="1467"/>
            </a:lvl1pPr>
            <a:lvl2pPr marL="230706" indent="-230706">
              <a:spcBef>
                <a:spcPts val="0"/>
              </a:spcBef>
              <a:tabLst/>
              <a:defRPr/>
            </a:lvl2pPr>
            <a:lvl3pPr>
              <a:spcBef>
                <a:spcPts val="0"/>
              </a:spcBef>
              <a:defRPr/>
            </a:lvl3pPr>
            <a:lvl4pPr>
              <a:spcBef>
                <a:spcPts val="0"/>
              </a:spcBef>
              <a:defRPr/>
            </a:lvl4pPr>
            <a:lvl5pPr>
              <a:spcBef>
                <a:spcPts val="0"/>
              </a:spcBef>
              <a:defRPr/>
            </a:lvl5pPr>
          </a:lstStyle>
          <a:p>
            <a:pPr lvl="0"/>
            <a:r>
              <a:rPr lang="en-US" dirty="0"/>
              <a:t>Click to edit Master text styles</a:t>
            </a:r>
          </a:p>
        </p:txBody>
      </p:sp>
      <p:sp>
        <p:nvSpPr>
          <p:cNvPr id="4" name="Slide Number Placeholder 2">
            <a:extLst>
              <a:ext uri="{FF2B5EF4-FFF2-40B4-BE49-F238E27FC236}">
                <a16:creationId xmlns:a16="http://schemas.microsoft.com/office/drawing/2014/main" id="{8B3B96C9-9FCF-9749-8B08-26B78FD9AD22}"/>
              </a:ext>
            </a:extLst>
          </p:cNvPr>
          <p:cNvSpPr>
            <a:spLocks noGrp="1"/>
          </p:cNvSpPr>
          <p:nvPr>
            <p:ph type="sldNum" sz="quarter" idx="13"/>
          </p:nvPr>
        </p:nvSpPr>
        <p:spPr/>
        <p:txBody>
          <a:bodyPr/>
          <a:lstStyle>
            <a:lvl1pPr>
              <a:defRPr/>
            </a:lvl1pPr>
          </a:lstStyle>
          <a:p>
            <a:pPr>
              <a:defRPr/>
            </a:pPr>
            <a:fld id="{DE6B683F-11D3-CC45-B557-5D441A059B5B}" type="slidenum">
              <a:rPr lang="en-US"/>
              <a:pPr>
                <a:defRPr/>
              </a:pPr>
              <a:t>‹#›</a:t>
            </a:fld>
            <a:endParaRPr lang="en-US"/>
          </a:p>
        </p:txBody>
      </p:sp>
      <p:sp>
        <p:nvSpPr>
          <p:cNvPr id="5" name="Footer Placeholder 3">
            <a:extLst>
              <a:ext uri="{FF2B5EF4-FFF2-40B4-BE49-F238E27FC236}">
                <a16:creationId xmlns:a16="http://schemas.microsoft.com/office/drawing/2014/main" id="{E7F24ADC-C4C5-B44D-8958-48D2AF98BB1E}"/>
              </a:ext>
            </a:extLst>
          </p:cNvPr>
          <p:cNvSpPr>
            <a:spLocks noGrp="1"/>
          </p:cNvSpPr>
          <p:nvPr>
            <p:ph type="ftr" sz="quarter" idx="14"/>
          </p:nvPr>
        </p:nvSpPr>
        <p:spPr/>
        <p:txBody>
          <a:bodyPr/>
          <a:lstStyle>
            <a:lvl1pPr>
              <a:defRPr/>
            </a:lvl1pPr>
          </a:lstStyle>
          <a:p>
            <a:pPr>
              <a:defRPr/>
            </a:pPr>
            <a:r>
              <a:rPr lang="en-US"/>
              <a:t>Hyper Protect Crypto Services - Sales Enablement (Internal Use only)</a:t>
            </a:r>
          </a:p>
        </p:txBody>
      </p:sp>
    </p:spTree>
    <p:extLst>
      <p:ext uri="{BB962C8B-B14F-4D97-AF65-F5344CB8AC3E}">
        <p14:creationId xmlns:p14="http://schemas.microsoft.com/office/powerpoint/2010/main" val="4030585057"/>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pic>
        <p:nvPicPr>
          <p:cNvPr id="2" name="Picture 5" descr="ibm_gry.png">
            <a:extLst>
              <a:ext uri="{FF2B5EF4-FFF2-40B4-BE49-F238E27FC236}">
                <a16:creationId xmlns:a16="http://schemas.microsoft.com/office/drawing/2014/main" id="{0A175E62-81E7-9E4F-BF07-0FC18A544A61}"/>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5234519" y="2914652"/>
            <a:ext cx="1729316" cy="7027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lide Number Placeholder 2">
            <a:extLst>
              <a:ext uri="{FF2B5EF4-FFF2-40B4-BE49-F238E27FC236}">
                <a16:creationId xmlns:a16="http://schemas.microsoft.com/office/drawing/2014/main" id="{19F59F38-779E-A245-AB49-F028F4135ADB}"/>
              </a:ext>
            </a:extLst>
          </p:cNvPr>
          <p:cNvSpPr>
            <a:spLocks noGrp="1"/>
          </p:cNvSpPr>
          <p:nvPr>
            <p:ph type="sldNum" sz="quarter" idx="10"/>
          </p:nvPr>
        </p:nvSpPr>
        <p:spPr/>
        <p:txBody>
          <a:bodyPr/>
          <a:lstStyle>
            <a:lvl1pPr>
              <a:defRPr/>
            </a:lvl1pPr>
          </a:lstStyle>
          <a:p>
            <a:pPr>
              <a:defRPr/>
            </a:pPr>
            <a:fld id="{4A1B78A4-784C-E347-81BF-5F34AA920B59}" type="slidenum">
              <a:rPr lang="en-US"/>
              <a:pPr>
                <a:defRPr/>
              </a:pPr>
              <a:t>‹#›</a:t>
            </a:fld>
            <a:endParaRPr lang="en-US"/>
          </a:p>
        </p:txBody>
      </p:sp>
      <p:sp>
        <p:nvSpPr>
          <p:cNvPr id="4" name="Footer Placeholder 3">
            <a:extLst>
              <a:ext uri="{FF2B5EF4-FFF2-40B4-BE49-F238E27FC236}">
                <a16:creationId xmlns:a16="http://schemas.microsoft.com/office/drawing/2014/main" id="{BE3777D6-9DB3-314F-9848-E6DF5B36B058}"/>
              </a:ext>
            </a:extLst>
          </p:cNvPr>
          <p:cNvSpPr>
            <a:spLocks noGrp="1"/>
          </p:cNvSpPr>
          <p:nvPr>
            <p:ph type="ftr" sz="quarter" idx="11"/>
          </p:nvPr>
        </p:nvSpPr>
        <p:spPr/>
        <p:txBody>
          <a:bodyPr/>
          <a:lstStyle>
            <a:lvl1pPr>
              <a:defRPr/>
            </a:lvl1pPr>
          </a:lstStyle>
          <a:p>
            <a:pPr>
              <a:defRPr/>
            </a:pPr>
            <a:r>
              <a:rPr lang="en-US"/>
              <a:t>Hyper Protect Crypto Services - Sales Enablement (Internal Use only)</a:t>
            </a:r>
          </a:p>
        </p:txBody>
      </p:sp>
    </p:spTree>
    <p:extLst>
      <p:ext uri="{BB962C8B-B14F-4D97-AF65-F5344CB8AC3E}">
        <p14:creationId xmlns:p14="http://schemas.microsoft.com/office/powerpoint/2010/main" val="2864534376"/>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userDrawn="1">
  <p:cSld name="Title and 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Arial" charset="0"/>
                <a:ea typeface="Arial" charset="0"/>
                <a:cs typeface="Arial" charset="0"/>
              </a:defRPr>
            </a:lvl1pPr>
          </a:lstStyle>
          <a:p>
            <a:r>
              <a:rPr lang="en-US" dirty="0"/>
              <a:t>Click to edit Master title style</a:t>
            </a:r>
          </a:p>
        </p:txBody>
      </p:sp>
      <p:sp>
        <p:nvSpPr>
          <p:cNvPr id="3" name="Rectangle 52">
            <a:extLst>
              <a:ext uri="{FF2B5EF4-FFF2-40B4-BE49-F238E27FC236}">
                <a16:creationId xmlns:a16="http://schemas.microsoft.com/office/drawing/2014/main" id="{445BCF71-839E-D245-B163-B6E2775C24DF}"/>
              </a:ext>
            </a:extLst>
          </p:cNvPr>
          <p:cNvSpPr>
            <a:spLocks noGrp="1" noChangeArrowheads="1"/>
          </p:cNvSpPr>
          <p:nvPr>
            <p:ph type="sldNum" sz="quarter" idx="10"/>
          </p:nvPr>
        </p:nvSpPr>
        <p:spPr/>
        <p:txBody>
          <a:bodyPr/>
          <a:lstStyle>
            <a:lvl1pPr>
              <a:defRPr>
                <a:solidFill>
                  <a:srgbClr val="000000"/>
                </a:solidFill>
              </a:defRPr>
            </a:lvl1pPr>
          </a:lstStyle>
          <a:p>
            <a:pPr>
              <a:defRPr/>
            </a:pPr>
            <a:fld id="{422046C1-E20C-6247-8F2B-18F84A7C1AE6}" type="slidenum">
              <a:rPr lang="en-US"/>
              <a:pPr>
                <a:defRPr/>
              </a:pPr>
              <a:t>‹#›</a:t>
            </a:fld>
            <a:endParaRPr lang="en-US"/>
          </a:p>
        </p:txBody>
      </p:sp>
    </p:spTree>
    <p:extLst>
      <p:ext uri="{BB962C8B-B14F-4D97-AF65-F5344CB8AC3E}">
        <p14:creationId xmlns:p14="http://schemas.microsoft.com/office/powerpoint/2010/main" val="4149108425"/>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userDrawn="1">
  <p:cSld name="Full-Width Copy">
    <p:bg>
      <p:bgRef idx="1001">
        <a:schemeClr val="bg1"/>
      </p:bgRef>
    </p:bg>
    <p:spTree>
      <p:nvGrpSpPr>
        <p:cNvPr id="1" name=""/>
        <p:cNvGrpSpPr/>
        <p:nvPr/>
      </p:nvGrpSpPr>
      <p:grpSpPr>
        <a:xfrm>
          <a:off x="0" y="0"/>
          <a:ext cx="0" cy="0"/>
          <a:chOff x="0" y="0"/>
          <a:chExt cx="0" cy="0"/>
        </a:xfrm>
      </p:grpSpPr>
      <p:sp>
        <p:nvSpPr>
          <p:cNvPr id="8" name="Text Placeholder 7"/>
          <p:cNvSpPr>
            <a:spLocks noGrp="1"/>
          </p:cNvSpPr>
          <p:nvPr>
            <p:ph type="body" sz="quarter" idx="13" hasCustomPrompt="1"/>
          </p:nvPr>
        </p:nvSpPr>
        <p:spPr>
          <a:xfrm>
            <a:off x="167640" y="192620"/>
            <a:ext cx="10358120" cy="1348931"/>
          </a:xfrm>
        </p:spPr>
        <p:txBody>
          <a:bodyPr/>
          <a:lstStyle>
            <a:lvl1pPr marL="0" indent="0">
              <a:buNone/>
              <a:defRPr sz="3200" b="0" i="0">
                <a:ln>
                  <a:noFill/>
                </a:ln>
                <a:solidFill>
                  <a:srgbClr val="0064FF"/>
                </a:solidFill>
                <a:latin typeface="IBM Plex Sans" panose="020B0503050000000000" pitchFamily="34" charset="77"/>
                <a:cs typeface="Arial"/>
              </a:defRPr>
            </a:lvl1pPr>
            <a:lvl2pPr>
              <a:defRPr>
                <a:ln>
                  <a:noFill/>
                </a:ln>
                <a:solidFill>
                  <a:schemeClr val="accent1"/>
                </a:solidFill>
              </a:defRPr>
            </a:lvl2pPr>
            <a:lvl3pPr>
              <a:defRPr>
                <a:ln>
                  <a:noFill/>
                </a:ln>
                <a:solidFill>
                  <a:schemeClr val="accent1"/>
                </a:solidFill>
              </a:defRPr>
            </a:lvl3pPr>
            <a:lvl4pPr>
              <a:defRPr>
                <a:ln>
                  <a:noFill/>
                </a:ln>
                <a:solidFill>
                  <a:schemeClr val="accent1"/>
                </a:solidFill>
              </a:defRPr>
            </a:lvl4pPr>
            <a:lvl5pPr>
              <a:defRPr>
                <a:ln>
                  <a:noFill/>
                </a:ln>
                <a:solidFill>
                  <a:schemeClr val="accent1"/>
                </a:solidFill>
              </a:defRPr>
            </a:lvl5pPr>
          </a:lstStyle>
          <a:p>
            <a:pPr lvl="0"/>
            <a:r>
              <a:rPr lang="en-US" dirty="0"/>
              <a:t>Headline</a:t>
            </a:r>
          </a:p>
        </p:txBody>
      </p:sp>
      <p:sp>
        <p:nvSpPr>
          <p:cNvPr id="11" name="Text Placeholder 5"/>
          <p:cNvSpPr>
            <a:spLocks noGrp="1"/>
          </p:cNvSpPr>
          <p:nvPr>
            <p:ph type="body" sz="quarter" idx="22" hasCustomPrompt="1"/>
          </p:nvPr>
        </p:nvSpPr>
        <p:spPr>
          <a:xfrm>
            <a:off x="167640" y="1693178"/>
            <a:ext cx="11863232" cy="3954959"/>
          </a:xfrm>
        </p:spPr>
        <p:txBody>
          <a:bodyPr>
            <a:normAutofit/>
          </a:bodyPr>
          <a:lstStyle>
            <a:lvl1pPr marL="228589" indent="-228589">
              <a:buFont typeface="Arial"/>
              <a:buChar char="•"/>
              <a:defRPr sz="1600" b="0" i="0" baseline="0"/>
            </a:lvl1pPr>
          </a:lstStyle>
          <a:p>
            <a:pPr lvl="0"/>
            <a:r>
              <a:rPr lang="en-US" dirty="0"/>
              <a:t>Content</a:t>
            </a:r>
          </a:p>
        </p:txBody>
      </p:sp>
      <p:pic>
        <p:nvPicPr>
          <p:cNvPr id="4" name="Picture 3" descr="IBMLogo_DarkGray.eps"/>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507405" y="6352712"/>
            <a:ext cx="523467" cy="195072"/>
          </a:xfrm>
          <a:prstGeom prst="rect">
            <a:avLst/>
          </a:prstGeom>
        </p:spPr>
      </p:pic>
      <p:sp>
        <p:nvSpPr>
          <p:cNvPr id="10" name="TextBox 9"/>
          <p:cNvSpPr txBox="1"/>
          <p:nvPr userDrawn="1"/>
        </p:nvSpPr>
        <p:spPr>
          <a:xfrm>
            <a:off x="11416925" y="6560658"/>
            <a:ext cx="704427" cy="276999"/>
          </a:xfrm>
          <a:prstGeom prst="rect">
            <a:avLst/>
          </a:prstGeom>
          <a:noFill/>
        </p:spPr>
        <p:txBody>
          <a:bodyPr wrap="square" rtlCol="0">
            <a:spAutoFit/>
          </a:bodyPr>
          <a:lstStyle/>
          <a:p>
            <a:pPr algn="r"/>
            <a:fld id="{213620BF-9500-5846-90F5-A7283DB76046}" type="slidenum">
              <a:rPr lang="en-US" sz="1200" smtClean="0">
                <a:solidFill>
                  <a:schemeClr val="accent3"/>
                </a:solidFill>
              </a:rPr>
              <a:pPr algn="r"/>
              <a:t>‹#›</a:t>
            </a:fld>
            <a:endParaRPr lang="en-US" sz="1200" dirty="0">
              <a:solidFill>
                <a:schemeClr val="accent3"/>
              </a:solidFill>
            </a:endParaRPr>
          </a:p>
        </p:txBody>
      </p:sp>
      <p:pic>
        <p:nvPicPr>
          <p:cNvPr id="12" name="Picture 11">
            <a:extLst>
              <a:ext uri="{FF2B5EF4-FFF2-40B4-BE49-F238E27FC236}">
                <a16:creationId xmlns:a16="http://schemas.microsoft.com/office/drawing/2014/main" id="{F8E5174B-9FB6-4E47-B9C1-34C106B55909}"/>
              </a:ext>
            </a:extLst>
          </p:cNvPr>
          <p:cNvPicPr>
            <a:picLocks noChangeAspect="1"/>
          </p:cNvPicPr>
          <p:nvPr userDrawn="1"/>
        </p:nvPicPr>
        <p:blipFill>
          <a:blip r:embed="rId3"/>
          <a:stretch>
            <a:fillRect/>
          </a:stretch>
        </p:blipFill>
        <p:spPr>
          <a:xfrm>
            <a:off x="10675577" y="192619"/>
            <a:ext cx="1371787" cy="1320980"/>
          </a:xfrm>
          <a:prstGeom prst="rect">
            <a:avLst/>
          </a:prstGeom>
        </p:spPr>
      </p:pic>
    </p:spTree>
    <p:extLst>
      <p:ext uri="{BB962C8B-B14F-4D97-AF65-F5344CB8AC3E}">
        <p14:creationId xmlns:p14="http://schemas.microsoft.com/office/powerpoint/2010/main" val="3800850121"/>
      </p:ext>
    </p:extLst>
  </p:cSld>
  <p:clrMapOvr>
    <a:overrideClrMapping bg1="lt1" tx1="dk1" bg2="lt2" tx2="dk2" accent1="accent1" accent2="accent2" accent3="accent3" accent4="accent4" accent5="accent5" accent6="accent6" hlink="hlink" folHlink="folHlink"/>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304800" y="6437376"/>
            <a:ext cx="8534400" cy="182880"/>
          </a:xfrm>
        </p:spPr>
        <p:txBody>
          <a:bodyPr/>
          <a:lstStyle>
            <a:lvl1pPr>
              <a:defRPr>
                <a:solidFill>
                  <a:schemeClr val="tx1"/>
                </a:solidFill>
              </a:defRPr>
            </a:lvl1pPr>
          </a:lstStyle>
          <a:p>
            <a:r>
              <a:rPr lang="de-DE"/>
              <a:t>IBM </a:t>
            </a:r>
            <a:r>
              <a:rPr lang="de-DE" err="1"/>
              <a:t>Confidential</a:t>
            </a:r>
            <a:r>
              <a:rPr lang="de-DE"/>
              <a:t> | © 2018 IBM Corporation</a:t>
            </a:r>
            <a:endParaRPr lang="en-US"/>
          </a:p>
        </p:txBody>
      </p:sp>
      <p:sp>
        <p:nvSpPr>
          <p:cNvPr id="4" name="Title 3"/>
          <p:cNvSpPr>
            <a:spLocks noGrp="1"/>
          </p:cNvSpPr>
          <p:nvPr>
            <p:ph type="title"/>
          </p:nvPr>
        </p:nvSpPr>
        <p:spPr>
          <a:xfrm>
            <a:off x="304800" y="271708"/>
            <a:ext cx="5486401" cy="5972459"/>
          </a:xfrm>
        </p:spPr>
        <p:txBody>
          <a:bodyPr/>
          <a:lstStyle>
            <a:lvl1pPr>
              <a:lnSpc>
                <a:spcPct val="90000"/>
              </a:lnSpc>
              <a:defRPr sz="3200" b="0">
                <a:solidFill>
                  <a:schemeClr val="tx1"/>
                </a:solidFill>
              </a:defRPr>
            </a:lvl1pPr>
          </a:lstStyle>
          <a:p>
            <a:r>
              <a:rPr lang="en-US"/>
              <a:t>Click to edit Master title style</a:t>
            </a:r>
            <a:endParaRPr lang="en-US" dirty="0"/>
          </a:p>
        </p:txBody>
      </p:sp>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1191749" y="6273801"/>
            <a:ext cx="695452" cy="281940"/>
          </a:xfrm>
          <a:prstGeom prst="rect">
            <a:avLst/>
          </a:prstGeom>
        </p:spPr>
      </p:pic>
      <p:pic>
        <p:nvPicPr>
          <p:cNvPr id="7" name="Picture 6"/>
          <p:cNvPicPr>
            <a:picLocks noChangeAspect="1"/>
          </p:cNvPicPr>
          <p:nvPr userDrawn="1"/>
        </p:nvPicPr>
        <p:blipFill rotWithShape="1">
          <a:blip r:embed="rId3">
            <a:extLst>
              <a:ext uri="{28A0092B-C50C-407E-A947-70E740481C1C}">
                <a14:useLocalDpi xmlns:a14="http://schemas.microsoft.com/office/drawing/2010/main" val="0"/>
              </a:ext>
            </a:extLst>
          </a:blip>
          <a:srcRect l="18001" t="20400" r="17675" b="20719"/>
          <a:stretch/>
        </p:blipFill>
        <p:spPr>
          <a:xfrm>
            <a:off x="5956299" y="540363"/>
            <a:ext cx="5729895" cy="4916867"/>
          </a:xfrm>
          <a:prstGeom prst="rect">
            <a:avLst/>
          </a:prstGeom>
        </p:spPr>
      </p:pic>
      <p:pic>
        <p:nvPicPr>
          <p:cNvPr id="8" name="Picture 7" descr="ibm_gry.png"/>
          <p:cNvPicPr>
            <a:picLocks noChangeAspect="1"/>
          </p:cNvPicPr>
          <p:nvPr userDrawn="1"/>
        </p:nvPicPr>
        <p:blipFill>
          <a:blip r:embed="rId4">
            <a:biLevel thresh="75000"/>
            <a:extLst>
              <a:ext uri="{28A0092B-C50C-407E-A947-70E740481C1C}">
                <a14:useLocalDpi xmlns:a14="http://schemas.microsoft.com/office/drawing/2010/main"/>
              </a:ext>
            </a:extLst>
          </a:blip>
          <a:stretch>
            <a:fillRect/>
          </a:stretch>
        </p:blipFill>
        <p:spPr>
          <a:xfrm>
            <a:off x="11191749" y="320061"/>
            <a:ext cx="695452" cy="281961"/>
          </a:xfrm>
          <a:prstGeom prst="rect">
            <a:avLst/>
          </a:prstGeom>
        </p:spPr>
      </p:pic>
      <p:pic>
        <p:nvPicPr>
          <p:cNvPr id="9" name="Picture 8"/>
          <p:cNvPicPr>
            <a:picLocks noChangeAspect="1"/>
          </p:cNvPicPr>
          <p:nvPr userDrawn="1"/>
        </p:nvPicPr>
        <p:blipFill rotWithShape="1">
          <a:blip r:embed="rId5">
            <a:extLst>
              <a:ext uri="{28A0092B-C50C-407E-A947-70E740481C1C}">
                <a14:useLocalDpi xmlns:a14="http://schemas.microsoft.com/office/drawing/2010/main" val="0"/>
              </a:ext>
            </a:extLst>
          </a:blip>
          <a:srcRect l="15172" t="28443" r="13568" b="27421"/>
          <a:stretch/>
        </p:blipFill>
        <p:spPr>
          <a:xfrm>
            <a:off x="9880913" y="6112935"/>
            <a:ext cx="2160569" cy="627264"/>
          </a:xfrm>
          <a:prstGeom prst="rect">
            <a:avLst/>
          </a:prstGeom>
        </p:spPr>
      </p:pic>
    </p:spTree>
    <p:extLst>
      <p:ext uri="{BB962C8B-B14F-4D97-AF65-F5344CB8AC3E}">
        <p14:creationId xmlns:p14="http://schemas.microsoft.com/office/powerpoint/2010/main" val="194383040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02761-B5A8-D241-91C7-6507329855B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2768434-E44A-D84F-98F7-616B9D2D84C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22A79E1-EF92-C049-851E-00D4F18E3FD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A838CAA-588E-2445-AABE-33D9ED7F9F23}"/>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E8E37B07-6A74-8443-965B-AF243D641C6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EE5FB53-5EF4-B845-9670-BABD400411D7}"/>
              </a:ext>
            </a:extLst>
          </p:cNvPr>
          <p:cNvSpPr>
            <a:spLocks noGrp="1"/>
          </p:cNvSpPr>
          <p:nvPr>
            <p:ph type="sldNum" sz="quarter" idx="12"/>
          </p:nvPr>
        </p:nvSpPr>
        <p:spPr/>
        <p:txBody>
          <a:bodyPr/>
          <a:lstStyle/>
          <a:p>
            <a:fld id="{12126A75-34C6-0B4A-A0AA-4FE5C5B423F3}" type="slidenum">
              <a:rPr lang="en-US" smtClean="0"/>
              <a:t>‹#›</a:t>
            </a:fld>
            <a:endParaRPr lang="en-US"/>
          </a:p>
        </p:txBody>
      </p:sp>
    </p:spTree>
    <p:extLst>
      <p:ext uri="{BB962C8B-B14F-4D97-AF65-F5344CB8AC3E}">
        <p14:creationId xmlns:p14="http://schemas.microsoft.com/office/powerpoint/2010/main" val="216161585"/>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tx1"/>
                </a:solidFill>
              </a:defRPr>
            </a:lvl1pPr>
          </a:lstStyle>
          <a:p>
            <a:r>
              <a:rPr lang="de-DE"/>
              <a:t>IBM </a:t>
            </a:r>
            <a:r>
              <a:rPr lang="de-DE" err="1"/>
              <a:t>Confidential</a:t>
            </a:r>
            <a:r>
              <a:rPr lang="de-DE"/>
              <a:t> | © 2018 IBM Corporation</a:t>
            </a:r>
            <a:endParaRPr lang="en-US"/>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5" name="Title 4"/>
          <p:cNvSpPr>
            <a:spLocks noGrp="1"/>
          </p:cNvSpPr>
          <p:nvPr>
            <p:ph type="title"/>
          </p:nvPr>
        </p:nvSpPr>
        <p:spPr>
          <a:xfrm>
            <a:off x="304800" y="268224"/>
            <a:ext cx="5486400" cy="5991669"/>
          </a:xfrm>
        </p:spPr>
        <p:txBody>
          <a:bodyPr/>
          <a:lstStyle>
            <a:lvl1pPr>
              <a:lnSpc>
                <a:spcPct val="90000"/>
              </a:lnSpc>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758689730"/>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lvl1pPr>
          </a:lstStyle>
          <a:p>
            <a:r>
              <a:rPr lang="de-DE"/>
              <a:t>IBM </a:t>
            </a:r>
            <a:r>
              <a:rPr lang="de-DE" err="1"/>
              <a:t>Confidential</a:t>
            </a:r>
            <a:r>
              <a:rPr lang="de-DE"/>
              <a:t> | © 2018 IBM Corporation</a:t>
            </a:r>
            <a:endParaRPr lang="en-US"/>
          </a:p>
        </p:txBody>
      </p:sp>
      <p:sp>
        <p:nvSpPr>
          <p:cNvPr id="6" name="Text Placeholder 5"/>
          <p:cNvSpPr>
            <a:spLocks noGrp="1"/>
          </p:cNvSpPr>
          <p:nvPr>
            <p:ph type="body" sz="quarter" idx="12"/>
          </p:nvPr>
        </p:nvSpPr>
        <p:spPr>
          <a:xfrm>
            <a:off x="304800" y="1498600"/>
            <a:ext cx="5486400" cy="4779264"/>
          </a:xfrm>
        </p:spPr>
        <p:txBody>
          <a:bodyPr/>
          <a:lstStyle>
            <a:lvl1pPr marL="0" indent="0">
              <a:spcBef>
                <a:spcPts val="0"/>
              </a:spcBef>
              <a:tabLst>
                <a:tab pos="5253435" algn="dec"/>
              </a:tabLst>
              <a:defRPr/>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6400800" y="1498600"/>
            <a:ext cx="5486400" cy="4779264"/>
          </a:xfrm>
        </p:spPr>
        <p:txBody>
          <a:bodyPr/>
          <a:lstStyle>
            <a:lvl1pPr marL="0" indent="0">
              <a:spcBef>
                <a:spcPts val="0"/>
              </a:spcBef>
              <a:tabLst>
                <a:tab pos="525343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96995895"/>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304800" y="280417"/>
            <a:ext cx="5486400" cy="1338409"/>
          </a:xfrm>
        </p:spPr>
        <p:txBody>
          <a:bodyPr/>
          <a:lstStyle>
            <a:lvl1pPr>
              <a:defRPr sz="2133">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t>IBM </a:t>
            </a:r>
            <a:r>
              <a:rPr lang="de-DE" err="1"/>
              <a:t>Confidential</a:t>
            </a:r>
            <a:r>
              <a:rPr lang="de-DE"/>
              <a:t> | © 2018 IBM Corporation</a:t>
            </a:r>
            <a:endParaRPr lang="en-US"/>
          </a:p>
        </p:txBody>
      </p:sp>
      <p:sp>
        <p:nvSpPr>
          <p:cNvPr id="8" name="Text Placeholder 7"/>
          <p:cNvSpPr>
            <a:spLocks noGrp="1"/>
          </p:cNvSpPr>
          <p:nvPr>
            <p:ph type="body" sz="quarter" idx="12"/>
          </p:nvPr>
        </p:nvSpPr>
        <p:spPr>
          <a:xfrm>
            <a:off x="304800" y="2015407"/>
            <a:ext cx="5486400" cy="4145280"/>
          </a:xfrm>
        </p:spPr>
        <p:txBody>
          <a:bodyPr/>
          <a:lstStyle>
            <a:lvl1pPr>
              <a:lnSpc>
                <a:spcPct val="90000"/>
              </a:lnSpc>
              <a:spcBef>
                <a:spcPts val="0"/>
              </a:spcBef>
              <a:defRPr sz="12800" b="1" baseline="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2389185716"/>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304800" y="280417"/>
            <a:ext cx="5486400" cy="1338409"/>
          </a:xfrm>
        </p:spPr>
        <p:txBody>
          <a:bodyPr/>
          <a:lstStyle>
            <a:lvl1pPr>
              <a:defRPr sz="2133">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t>IBM </a:t>
            </a:r>
            <a:r>
              <a:rPr lang="de-DE" err="1"/>
              <a:t>Confidential</a:t>
            </a:r>
            <a:r>
              <a:rPr lang="de-DE"/>
              <a:t> | © 2018 IBM Corporation</a:t>
            </a:r>
            <a:endParaRPr lang="en-US"/>
          </a:p>
        </p:txBody>
      </p:sp>
      <p:sp>
        <p:nvSpPr>
          <p:cNvPr id="8" name="Text Placeholder 7"/>
          <p:cNvSpPr>
            <a:spLocks noGrp="1"/>
          </p:cNvSpPr>
          <p:nvPr>
            <p:ph type="body" sz="quarter" idx="12"/>
          </p:nvPr>
        </p:nvSpPr>
        <p:spPr>
          <a:xfrm>
            <a:off x="304800" y="2015407"/>
            <a:ext cx="5486400" cy="4145280"/>
          </a:xfrm>
        </p:spPr>
        <p:txBody>
          <a:bodyPr/>
          <a:lstStyle>
            <a:lvl1pPr>
              <a:lnSpc>
                <a:spcPct val="90000"/>
              </a:lnSpc>
              <a:spcBef>
                <a:spcPts val="0"/>
              </a:spcBef>
              <a:defRPr sz="12800" b="1" baseline="0">
                <a:solidFill>
                  <a:schemeClr val="tx1"/>
                </a:solidFill>
              </a:defRPr>
            </a:lvl1pPr>
          </a:lstStyle>
          <a:p>
            <a:pPr lvl="0"/>
            <a:r>
              <a:rPr lang="en-US" dirty="0"/>
              <a:t>Click to edit Master text styles</a:t>
            </a:r>
          </a:p>
        </p:txBody>
      </p:sp>
      <p:sp>
        <p:nvSpPr>
          <p:cNvPr id="6" name="Picture Placeholder 5"/>
          <p:cNvSpPr>
            <a:spLocks noGrp="1"/>
          </p:cNvSpPr>
          <p:nvPr>
            <p:ph type="pic" sz="quarter" idx="13"/>
          </p:nvPr>
        </p:nvSpPr>
        <p:spPr>
          <a:xfrm>
            <a:off x="6096000" y="0"/>
            <a:ext cx="6096000" cy="6858000"/>
          </a:xfrm>
        </p:spPr>
        <p:txBody>
          <a:bodyPr/>
          <a:lstStyle>
            <a:lvl1pPr>
              <a:defRPr>
                <a:solidFill>
                  <a:schemeClr val="tx1"/>
                </a:solidFill>
              </a:defRPr>
            </a:lvl1pPr>
          </a:lstStyle>
          <a:p>
            <a:r>
              <a:rPr lang="en-US"/>
              <a:t>Drag picture to placeholder or click icon to add</a:t>
            </a:r>
          </a:p>
        </p:txBody>
      </p:sp>
    </p:spTree>
    <p:extLst>
      <p:ext uri="{BB962C8B-B14F-4D97-AF65-F5344CB8AC3E}">
        <p14:creationId xmlns:p14="http://schemas.microsoft.com/office/powerpoint/2010/main" val="691430088"/>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353569"/>
            <a:ext cx="11582400" cy="5964767"/>
          </a:xfrm>
        </p:spPr>
        <p:txBody>
          <a:bodyPr/>
          <a:lstStyle>
            <a:lvl1pPr>
              <a:lnSpc>
                <a:spcPct val="90000"/>
              </a:lnSpc>
              <a:defRPr sz="128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lvl1pPr>
          </a:lstStyle>
          <a:p>
            <a:r>
              <a:rPr lang="de-DE"/>
              <a:t>IBM </a:t>
            </a:r>
            <a:r>
              <a:rPr lang="de-DE" err="1"/>
              <a:t>Confidential</a:t>
            </a:r>
            <a:r>
              <a:rPr lang="de-DE"/>
              <a:t> | © 2018 IBM Corporation</a:t>
            </a:r>
            <a:endParaRPr lang="en-US"/>
          </a:p>
        </p:txBody>
      </p:sp>
    </p:spTree>
    <p:extLst>
      <p:ext uri="{BB962C8B-B14F-4D97-AF65-F5344CB8AC3E}">
        <p14:creationId xmlns:p14="http://schemas.microsoft.com/office/powerpoint/2010/main" val="269491440"/>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6916616" cy="6027740"/>
          </a:xfrm>
        </p:spPr>
        <p:txBody>
          <a:bodyPr/>
          <a:lstStyle>
            <a:lvl1pPr marL="156629" indent="-156629">
              <a:tabLst/>
              <a:defRPr>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t>IBM </a:t>
            </a:r>
            <a:r>
              <a:rPr lang="de-DE" err="1"/>
              <a:t>Confidential</a:t>
            </a:r>
            <a:r>
              <a:rPr lang="de-DE"/>
              <a:t> | © 2018 IBM Corporation</a:t>
            </a:r>
            <a:endParaRPr lang="en-US"/>
          </a:p>
        </p:txBody>
      </p:sp>
    </p:spTree>
    <p:extLst>
      <p:ext uri="{BB962C8B-B14F-4D97-AF65-F5344CB8AC3E}">
        <p14:creationId xmlns:p14="http://schemas.microsoft.com/office/powerpoint/2010/main" val="424549685"/>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5486400" cy="5770733"/>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lvl1pPr>
          </a:lstStyle>
          <a:p>
            <a:r>
              <a:rPr lang="de-DE"/>
              <a:t>IBM </a:t>
            </a:r>
            <a:r>
              <a:rPr lang="de-DE" err="1"/>
              <a:t>Confidential</a:t>
            </a:r>
            <a:r>
              <a:rPr lang="de-DE"/>
              <a:t> | © 2018 IBM Corporation</a:t>
            </a:r>
            <a:endParaRPr lang="en-US"/>
          </a:p>
        </p:txBody>
      </p:sp>
      <p:sp>
        <p:nvSpPr>
          <p:cNvPr id="6" name="Text Placeholder 5"/>
          <p:cNvSpPr>
            <a:spLocks noGrp="1"/>
          </p:cNvSpPr>
          <p:nvPr>
            <p:ph type="body" sz="quarter" idx="12"/>
          </p:nvPr>
        </p:nvSpPr>
        <p:spPr>
          <a:xfrm>
            <a:off x="6400800" y="658368"/>
            <a:ext cx="5486400" cy="5599640"/>
          </a:xfrm>
        </p:spPr>
        <p:txBody>
          <a:bodyPr/>
          <a:lstStyle>
            <a:lvl1pPr>
              <a:spcBef>
                <a:spcPts val="1467"/>
              </a:spcBef>
              <a:spcAft>
                <a:spcPts val="0"/>
              </a:spcAft>
              <a:defRPr/>
            </a:lvl1pPr>
            <a:lvl2pPr>
              <a:spcBef>
                <a:spcPts val="1467"/>
              </a:spcBef>
              <a:defRPr/>
            </a:lvl2pPr>
            <a:lvl3pPr>
              <a:spcBef>
                <a:spcPts val="1467"/>
              </a:spcBef>
              <a:defRPr/>
            </a:lvl3pPr>
            <a:lvl4pPr>
              <a:spcBef>
                <a:spcPts val="1467"/>
              </a:spcBef>
              <a:defRPr/>
            </a:lvl4pPr>
            <a:lvl5pPr>
              <a:spcBef>
                <a:spcPts val="1467"/>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7418"/>
            <a:ext cx="5486400" cy="400049"/>
          </a:xfrm>
        </p:spPr>
        <p:txBody>
          <a:bodyPr/>
          <a:lstStyle>
            <a:lvl1pPr>
              <a:defRPr sz="1467"/>
            </a:lvl1pPr>
          </a:lstStyle>
          <a:p>
            <a:pPr lvl="0"/>
            <a:r>
              <a:rPr lang="en-US"/>
              <a:t>Click to edit Master text styles</a:t>
            </a:r>
          </a:p>
        </p:txBody>
      </p:sp>
    </p:spTree>
    <p:extLst>
      <p:ext uri="{BB962C8B-B14F-4D97-AF65-F5344CB8AC3E}">
        <p14:creationId xmlns:p14="http://schemas.microsoft.com/office/powerpoint/2010/main" val="3951405776"/>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2791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lvl1pPr>
          </a:lstStyle>
          <a:p>
            <a:r>
              <a:rPr lang="de-DE"/>
              <a:t>IBM </a:t>
            </a:r>
            <a:r>
              <a:rPr lang="de-DE" err="1"/>
              <a:t>Confidential</a:t>
            </a:r>
            <a:r>
              <a:rPr lang="de-DE"/>
              <a:t> | © 2018 IBM Corporation</a:t>
            </a:r>
            <a:endParaRPr lang="en-US"/>
          </a:p>
        </p:txBody>
      </p:sp>
      <p:sp>
        <p:nvSpPr>
          <p:cNvPr id="8" name="Text Placeholder 7"/>
          <p:cNvSpPr>
            <a:spLocks noGrp="1"/>
          </p:cNvSpPr>
          <p:nvPr>
            <p:ph type="body" sz="quarter" idx="12"/>
          </p:nvPr>
        </p:nvSpPr>
        <p:spPr>
          <a:xfrm>
            <a:off x="304800" y="1499617"/>
            <a:ext cx="5486400" cy="4781127"/>
          </a:xfrm>
        </p:spPr>
        <p:txBody>
          <a:bodyPr/>
          <a:lstStyle>
            <a:lvl1pPr>
              <a:spcBef>
                <a:spcPts val="0"/>
              </a:spcBef>
              <a:defRPr sz="1867"/>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6400800" y="1499617"/>
            <a:ext cx="5486400" cy="4781127"/>
          </a:xfrm>
        </p:spPr>
        <p:txBody>
          <a:bodyPr/>
          <a:lstStyle>
            <a:lvl1pPr>
              <a:spcBef>
                <a:spcPts val="0"/>
              </a:spcBef>
              <a:defRPr sz="1867"/>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70250250"/>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lvl1pPr>
          </a:lstStyle>
          <a:p>
            <a:r>
              <a:rPr lang="de-DE"/>
              <a:t>IBM </a:t>
            </a:r>
            <a:r>
              <a:rPr lang="de-DE" err="1"/>
              <a:t>Confidential</a:t>
            </a:r>
            <a:r>
              <a:rPr lang="de-DE"/>
              <a:t> | © 2018 IBM Corporation</a:t>
            </a:r>
            <a:endParaRPr lang="en-US"/>
          </a:p>
        </p:txBody>
      </p:sp>
      <p:sp>
        <p:nvSpPr>
          <p:cNvPr id="6" name="Text Placeholder 5"/>
          <p:cNvSpPr>
            <a:spLocks noGrp="1"/>
          </p:cNvSpPr>
          <p:nvPr>
            <p:ph type="body" sz="quarter" idx="12"/>
          </p:nvPr>
        </p:nvSpPr>
        <p:spPr>
          <a:xfrm>
            <a:off x="6400800" y="1457960"/>
            <a:ext cx="5486400" cy="4786208"/>
          </a:xfrm>
        </p:spPr>
        <p:txBody>
          <a:bodyPr/>
          <a:lstStyle>
            <a:lvl1pPr>
              <a:defRPr sz="2133"/>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57961"/>
            <a:ext cx="5486400" cy="4786207"/>
          </a:xfrm>
        </p:spPr>
        <p:txBody>
          <a:bodyPr/>
          <a:lstStyle>
            <a:lvl1pPr>
              <a:defRPr sz="2133"/>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50922363"/>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6695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lvl1pPr>
          </a:lstStyle>
          <a:p>
            <a:r>
              <a:rPr lang="de-DE"/>
              <a:t>IBM </a:t>
            </a:r>
            <a:r>
              <a:rPr lang="de-DE" err="1"/>
              <a:t>Confidential</a:t>
            </a:r>
            <a:r>
              <a:rPr lang="de-DE"/>
              <a:t> | © 2018 IBM Corporation</a:t>
            </a:r>
            <a:endParaRPr lang="en-US"/>
          </a:p>
        </p:txBody>
      </p:sp>
      <p:sp>
        <p:nvSpPr>
          <p:cNvPr id="6" name="Content Placeholder 5"/>
          <p:cNvSpPr>
            <a:spLocks noGrp="1"/>
          </p:cNvSpPr>
          <p:nvPr>
            <p:ph sz="quarter" idx="12"/>
          </p:nvPr>
        </p:nvSpPr>
        <p:spPr>
          <a:xfrm>
            <a:off x="304800" y="1327358"/>
            <a:ext cx="5486400" cy="4916809"/>
          </a:xfrm>
        </p:spPr>
        <p:txBody>
          <a:bodyPr/>
          <a:lstStyle>
            <a:lvl1pPr>
              <a:defRPr sz="3200"/>
            </a:lvl1pPr>
          </a:lstStyle>
          <a:p>
            <a:pPr lvl="0"/>
            <a:r>
              <a:rPr lang="en-US" dirty="0"/>
              <a:t>Click to edit Master text styles</a:t>
            </a:r>
          </a:p>
        </p:txBody>
      </p:sp>
      <p:sp>
        <p:nvSpPr>
          <p:cNvPr id="8" name="Content Placeholder 7"/>
          <p:cNvSpPr>
            <a:spLocks noGrp="1"/>
          </p:cNvSpPr>
          <p:nvPr>
            <p:ph sz="quarter" idx="13"/>
          </p:nvPr>
        </p:nvSpPr>
        <p:spPr>
          <a:xfrm>
            <a:off x="6400800" y="1488865"/>
            <a:ext cx="5486400" cy="4755303"/>
          </a:xfrm>
        </p:spPr>
        <p:txBody>
          <a:bodyPr/>
          <a:lstStyle>
            <a:lvl1pPr>
              <a:defRPr sz="1867"/>
            </a:lvl1pPr>
            <a:lvl2pPr>
              <a:defRPr sz="1867"/>
            </a:lvl2pPr>
            <a:lvl3pPr>
              <a:defRPr sz="1867"/>
            </a:lvl3pPr>
            <a:lvl4pPr>
              <a:defRPr sz="1867"/>
            </a:lvl4pPr>
            <a:lvl5pPr>
              <a:defRPr sz="18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8038180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3F0304-E46C-8A45-B71A-1528B16F62D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43B884A-4C3A-C341-ABFB-EDD087ED005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899B25-53F3-474A-8A77-3EFFC7EFF1A4}"/>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74C9A198-425A-AF45-8D7C-9D979657C39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E84015E-B161-3044-A0E9-C10F27BCAD82}"/>
              </a:ext>
            </a:extLst>
          </p:cNvPr>
          <p:cNvSpPr>
            <a:spLocks noGrp="1"/>
          </p:cNvSpPr>
          <p:nvPr>
            <p:ph type="sldNum" sz="quarter" idx="12"/>
          </p:nvPr>
        </p:nvSpPr>
        <p:spPr/>
        <p:txBody>
          <a:bodyPr/>
          <a:lstStyle/>
          <a:p>
            <a:fld id="{12126A75-34C6-0B4A-A0AA-4FE5C5B423F3}" type="slidenum">
              <a:rPr lang="en-US" smtClean="0"/>
              <a:t>‹#›</a:t>
            </a:fld>
            <a:endParaRPr lang="en-US"/>
          </a:p>
        </p:txBody>
      </p:sp>
    </p:spTree>
    <p:extLst>
      <p:ext uri="{BB962C8B-B14F-4D97-AF65-F5344CB8AC3E}">
        <p14:creationId xmlns:p14="http://schemas.microsoft.com/office/powerpoint/2010/main" val="2575215170"/>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lvl1pPr>
          </a:lstStyle>
          <a:p>
            <a:r>
              <a:rPr lang="de-DE"/>
              <a:t>IBM </a:t>
            </a:r>
            <a:r>
              <a:rPr lang="de-DE" err="1"/>
              <a:t>Confidential</a:t>
            </a:r>
            <a:r>
              <a:rPr lang="de-DE"/>
              <a:t> | © 2018 IBM Corporation</a:t>
            </a:r>
            <a:endParaRPr lang="en-US"/>
          </a:p>
        </p:txBody>
      </p:sp>
      <p:sp>
        <p:nvSpPr>
          <p:cNvPr id="6" name="Text Placeholder 5"/>
          <p:cNvSpPr>
            <a:spLocks noGrp="1"/>
          </p:cNvSpPr>
          <p:nvPr>
            <p:ph type="body" sz="quarter" idx="12"/>
          </p:nvPr>
        </p:nvSpPr>
        <p:spPr>
          <a:xfrm>
            <a:off x="6400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57959"/>
            <a:ext cx="2438400" cy="478620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9448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27464968"/>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5486400" cy="85344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lvl1pPr>
          </a:lstStyle>
          <a:p>
            <a:r>
              <a:rPr lang="de-DE"/>
              <a:t>IBM </a:t>
            </a:r>
            <a:r>
              <a:rPr lang="de-DE" err="1"/>
              <a:t>Confidential</a:t>
            </a:r>
            <a:r>
              <a:rPr lang="de-DE"/>
              <a:t> | © 2018 IBM Corporation</a:t>
            </a:r>
            <a:endParaRPr lang="en-US"/>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63040"/>
            <a:ext cx="5486400" cy="4781127"/>
          </a:xfrm>
        </p:spPr>
        <p:txBody>
          <a:bodyPr/>
          <a:lstStyle>
            <a:lvl1pPr>
              <a:defRPr sz="2133"/>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Tree>
    <p:extLst>
      <p:ext uri="{BB962C8B-B14F-4D97-AF65-F5344CB8AC3E}">
        <p14:creationId xmlns:p14="http://schemas.microsoft.com/office/powerpoint/2010/main" val="3446490432"/>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lvl1pPr>
          </a:lstStyle>
          <a:p>
            <a:r>
              <a:rPr lang="de-DE"/>
              <a:t>IBM </a:t>
            </a:r>
            <a:r>
              <a:rPr lang="de-DE" err="1"/>
              <a:t>Confidential</a:t>
            </a:r>
            <a:r>
              <a:rPr lang="de-DE"/>
              <a:t> | © 2018 IBM Corporation</a:t>
            </a:r>
            <a:endParaRPr lang="en-US"/>
          </a:p>
        </p:txBody>
      </p:sp>
      <p:sp>
        <p:nvSpPr>
          <p:cNvPr id="7" name="Text Placeholder 6"/>
          <p:cNvSpPr>
            <a:spLocks noGrp="1"/>
          </p:cNvSpPr>
          <p:nvPr>
            <p:ph type="body" sz="quarter" idx="14"/>
          </p:nvPr>
        </p:nvSpPr>
        <p:spPr>
          <a:xfrm>
            <a:off x="304800" y="1463039"/>
            <a:ext cx="2438400" cy="478112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63039"/>
            <a:ext cx="2438400" cy="478112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Picture Placeholder 8"/>
          <p:cNvSpPr>
            <a:spLocks noGrp="1"/>
          </p:cNvSpPr>
          <p:nvPr>
            <p:ph type="pic" sz="quarter" idx="16"/>
          </p:nvPr>
        </p:nvSpPr>
        <p:spPr>
          <a:xfrm>
            <a:off x="6096000" y="0"/>
            <a:ext cx="6096000" cy="6858000"/>
          </a:xfrm>
        </p:spPr>
        <p:txBody>
          <a:bodyPr/>
          <a:lstStyle/>
          <a:p>
            <a:r>
              <a:rPr lang="en-US"/>
              <a:t>Drag picture to placeholder or click icon to add</a:t>
            </a:r>
          </a:p>
        </p:txBody>
      </p:sp>
    </p:spTree>
    <p:extLst>
      <p:ext uri="{BB962C8B-B14F-4D97-AF65-F5344CB8AC3E}">
        <p14:creationId xmlns:p14="http://schemas.microsoft.com/office/powerpoint/2010/main" val="2043900628"/>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1377696"/>
            <a:ext cx="5486400" cy="47548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lvl1pPr>
          </a:lstStyle>
          <a:p>
            <a:r>
              <a:rPr lang="de-DE"/>
              <a:t>IBM </a:t>
            </a:r>
            <a:r>
              <a:rPr lang="de-DE" err="1"/>
              <a:t>Confidential</a:t>
            </a:r>
            <a:r>
              <a:rPr lang="de-DE"/>
              <a:t> | © 2018 IBM Corporation</a:t>
            </a:r>
            <a:endParaRPr lang="en-US"/>
          </a:p>
        </p:txBody>
      </p:sp>
      <p:sp>
        <p:nvSpPr>
          <p:cNvPr id="6" name="Text Placeholder 5"/>
          <p:cNvSpPr>
            <a:spLocks noGrp="1"/>
          </p:cNvSpPr>
          <p:nvPr>
            <p:ph type="body" sz="quarter" idx="12"/>
          </p:nvPr>
        </p:nvSpPr>
        <p:spPr>
          <a:xfrm>
            <a:off x="6400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10" name="Text Placeholder 9"/>
          <p:cNvSpPr>
            <a:spLocks noGrp="1"/>
          </p:cNvSpPr>
          <p:nvPr>
            <p:ph type="body" sz="quarter" idx="16"/>
          </p:nvPr>
        </p:nvSpPr>
        <p:spPr>
          <a:xfrm>
            <a:off x="9448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3284"/>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6096000" y="0"/>
            <a:ext cx="6096000" cy="6858000"/>
          </a:xfrm>
          <a:prstGeom prst="rect">
            <a:avLst/>
          </a:prstGeom>
          <a:solidFill>
            <a:schemeClr val="tx1"/>
          </a:solidFill>
        </p:spPr>
        <p:txBody>
          <a:bodyPr wrap="square" lIns="0" tIns="0" rIns="0" bIns="0" rtlCol="0" anchor="ctr">
            <a:noAutofit/>
          </a:bodyPr>
          <a:lstStyle/>
          <a:p>
            <a:pPr algn="ctr"/>
            <a:endParaRPr lang="en-US" sz="1600">
              <a:solidFill>
                <a:srgbClr val="FFFFFF"/>
              </a:solidFill>
              <a:latin typeface="Arial"/>
              <a:cs typeface="Arial"/>
            </a:endParaRPr>
          </a:p>
        </p:txBody>
      </p:sp>
      <p:sp>
        <p:nvSpPr>
          <p:cNvPr id="2" name="Title 1"/>
          <p:cNvSpPr>
            <a:spLocks noGrp="1"/>
          </p:cNvSpPr>
          <p:nvPr>
            <p:ph type="title"/>
          </p:nvPr>
        </p:nvSpPr>
        <p:spPr>
          <a:xfrm>
            <a:off x="304800" y="1377696"/>
            <a:ext cx="5486400" cy="47548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lvl1pPr>
          </a:lstStyle>
          <a:p>
            <a:r>
              <a:rPr lang="de-DE"/>
              <a:t>IBM </a:t>
            </a:r>
            <a:r>
              <a:rPr lang="de-DE" err="1"/>
              <a:t>Confidential</a:t>
            </a:r>
            <a:r>
              <a:rPr lang="de-DE"/>
              <a:t> | © 2018 IBM Corporation</a:t>
            </a:r>
            <a:endParaRPr lang="en-US"/>
          </a:p>
        </p:txBody>
      </p:sp>
      <p:sp>
        <p:nvSpPr>
          <p:cNvPr id="6" name="Text Placeholder 5"/>
          <p:cNvSpPr>
            <a:spLocks noGrp="1"/>
          </p:cNvSpPr>
          <p:nvPr>
            <p:ph type="body" sz="quarter" idx="12"/>
          </p:nvPr>
        </p:nvSpPr>
        <p:spPr>
          <a:xfrm>
            <a:off x="6400800" y="1499617"/>
            <a:ext cx="5486400" cy="4668593"/>
          </a:xfrm>
        </p:spPr>
        <p:txBody>
          <a:bodyPr/>
          <a:lstStyle>
            <a:lvl1pPr>
              <a:defRPr>
                <a:solidFill>
                  <a:schemeClr val="bg2"/>
                </a:solidFill>
              </a:defRPr>
            </a:lvl1pPr>
            <a:lvl2pPr marL="0" indent="0">
              <a:spcBef>
                <a:spcPts val="1467"/>
              </a:spcBef>
              <a:buFontTx/>
              <a:buNone/>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Tree>
    <p:extLst>
      <p:ext uri="{BB962C8B-B14F-4D97-AF65-F5344CB8AC3E}">
        <p14:creationId xmlns:p14="http://schemas.microsoft.com/office/powerpoint/2010/main" val="3132934961"/>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lvl1pPr>
          </a:lstStyle>
          <a:p>
            <a:r>
              <a:rPr lang="de-DE"/>
              <a:t>IBM </a:t>
            </a:r>
            <a:r>
              <a:rPr lang="de-DE" err="1"/>
              <a:t>Confidential</a:t>
            </a:r>
            <a:r>
              <a:rPr lang="de-DE"/>
              <a:t> | © 2018 IBM Corporation</a:t>
            </a:r>
            <a:endParaRPr lang="en-US"/>
          </a:p>
        </p:txBody>
      </p:sp>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Tree>
    <p:extLst>
      <p:ext uri="{BB962C8B-B14F-4D97-AF65-F5344CB8AC3E}">
        <p14:creationId xmlns:p14="http://schemas.microsoft.com/office/powerpoint/2010/main" val="4065589301"/>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lvl1pPr>
          </a:lstStyle>
          <a:p>
            <a:r>
              <a:rPr lang="de-DE"/>
              <a:t>IBM </a:t>
            </a:r>
            <a:r>
              <a:rPr lang="de-DE" err="1"/>
              <a:t>Confidential</a:t>
            </a:r>
            <a:r>
              <a:rPr lang="de-DE"/>
              <a:t> | © 2018 IBM Corporation</a:t>
            </a:r>
            <a:endParaRPr lang="en-US"/>
          </a:p>
        </p:txBody>
      </p:sp>
    </p:spTree>
    <p:extLst>
      <p:ext uri="{BB962C8B-B14F-4D97-AF65-F5344CB8AC3E}">
        <p14:creationId xmlns:p14="http://schemas.microsoft.com/office/powerpoint/2010/main" val="36619704"/>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508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lvl1pPr>
          </a:lstStyle>
          <a:p>
            <a:r>
              <a:rPr lang="de-DE"/>
              <a:t>IBM </a:t>
            </a:r>
            <a:r>
              <a:rPr lang="de-DE" err="1"/>
              <a:t>Confidential</a:t>
            </a:r>
            <a:r>
              <a:rPr lang="de-DE"/>
              <a:t> | © 2018 IBM Corporation</a:t>
            </a:r>
            <a:endParaRPr lang="en-US"/>
          </a:p>
        </p:txBody>
      </p:sp>
    </p:spTree>
    <p:extLst>
      <p:ext uri="{BB962C8B-B14F-4D97-AF65-F5344CB8AC3E}">
        <p14:creationId xmlns:p14="http://schemas.microsoft.com/office/powerpoint/2010/main" val="3767457461"/>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2"/>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lvl1pPr>
          </a:lstStyle>
          <a:p>
            <a:r>
              <a:rPr lang="de-DE"/>
              <a:t>IBM </a:t>
            </a:r>
            <a:r>
              <a:rPr lang="de-DE" err="1"/>
              <a:t>Confidential</a:t>
            </a:r>
            <a:r>
              <a:rPr lang="de-DE"/>
              <a:t> | © 2018 IBM Corporation</a:t>
            </a:r>
            <a:endParaRPr lang="en-US"/>
          </a:p>
        </p:txBody>
      </p:sp>
      <p:sp>
        <p:nvSpPr>
          <p:cNvPr id="12" name="Text Placeholder 11"/>
          <p:cNvSpPr>
            <a:spLocks noGrp="1"/>
          </p:cNvSpPr>
          <p:nvPr>
            <p:ph type="body" sz="quarter" idx="13"/>
          </p:nvPr>
        </p:nvSpPr>
        <p:spPr>
          <a:xfrm>
            <a:off x="304800" y="256033"/>
            <a:ext cx="5486400" cy="400049"/>
          </a:xfrm>
        </p:spPr>
        <p:txBody>
          <a:bodyPr/>
          <a:lstStyle>
            <a:lvl1pPr>
              <a:defRPr sz="2133"/>
            </a:lvl1pPr>
          </a:lstStyle>
          <a:p>
            <a:pPr lvl="0"/>
            <a:r>
              <a:rPr lang="en-US" dirty="0"/>
              <a:t>Click to edit Master text styles</a:t>
            </a:r>
          </a:p>
        </p:txBody>
      </p:sp>
      <p:sp>
        <p:nvSpPr>
          <p:cNvPr id="7" name="Text Placeholder 6"/>
          <p:cNvSpPr>
            <a:spLocks noGrp="1"/>
          </p:cNvSpPr>
          <p:nvPr>
            <p:ph type="body" sz="quarter" idx="14"/>
          </p:nvPr>
        </p:nvSpPr>
        <p:spPr>
          <a:xfrm>
            <a:off x="304800" y="1463041"/>
            <a:ext cx="5486400" cy="4651641"/>
          </a:xfrm>
        </p:spPr>
        <p:txBody>
          <a:bodyPr/>
          <a:lstStyle>
            <a:lvl1pPr>
              <a:defRPr sz="2133"/>
            </a:lvl1pPr>
            <a:lvl2pPr>
              <a:defRPr sz="1867"/>
            </a:lvl2pPr>
            <a:lvl3pPr>
              <a:defRPr sz="1867"/>
            </a:lvl3pPr>
            <a:lvl4pPr>
              <a:defRPr sz="1867"/>
            </a:lvl4pPr>
            <a:lvl5pPr>
              <a:defRPr sz="18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9144000" y="0"/>
            <a:ext cx="3048000" cy="3429000"/>
          </a:xfrm>
          <a:solidFill>
            <a:schemeClr val="bg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accent3"/>
          </a:solidFill>
        </p:spPr>
        <p:txBody>
          <a:bodyPr lIns="228600" tIns="192024" rIns="228600" bIns="228600"/>
          <a:lstStyle>
            <a:lvl1pPr>
              <a:defRPr sz="1867">
                <a:solidFill>
                  <a:schemeClr val="bg2"/>
                </a:solidFill>
              </a:defRPr>
            </a:lvl1pPr>
          </a:lstStyle>
          <a:p>
            <a:pPr lvl="0"/>
            <a:r>
              <a:rPr lang="en-US" dirty="0"/>
              <a:t>Click to edit Master text styles</a:t>
            </a:r>
          </a:p>
        </p:txBody>
      </p:sp>
    </p:spTree>
    <p:extLst>
      <p:ext uri="{BB962C8B-B14F-4D97-AF65-F5344CB8AC3E}">
        <p14:creationId xmlns:p14="http://schemas.microsoft.com/office/powerpoint/2010/main" val="2144786574"/>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3429000"/>
            <a:ext cx="6096000" cy="3429000"/>
          </a:xfrm>
          <a:solidFill>
            <a:schemeClr val="tx1"/>
          </a:solidFill>
        </p:spPr>
        <p:txBody>
          <a:bodyPr lIns="228600" tIns="192024" rIns="228600" bIns="228600"/>
          <a:lstStyle>
            <a:lvl1pPr>
              <a:defRPr sz="1867">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IBM </a:t>
            </a:r>
            <a:r>
              <a:rPr lang="de-DE" err="1"/>
              <a:t>Confidential</a:t>
            </a:r>
            <a:r>
              <a:rPr lang="de-DE"/>
              <a:t> | © 2018 IBM Corporation</a:t>
            </a:r>
            <a:endParaRPr lang="en-US"/>
          </a:p>
        </p:txBody>
      </p:sp>
      <p:sp>
        <p:nvSpPr>
          <p:cNvPr id="8" name="Content Placeholder 7"/>
          <p:cNvSpPr>
            <a:spLocks noGrp="1"/>
          </p:cNvSpPr>
          <p:nvPr>
            <p:ph sz="quarter" idx="15"/>
          </p:nvPr>
        </p:nvSpPr>
        <p:spPr>
          <a:xfrm>
            <a:off x="9144000" y="0"/>
            <a:ext cx="3048000" cy="3429000"/>
          </a:xfrm>
          <a:solidFill>
            <a:schemeClr val="tx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tx2">
              <a:lumMod val="50000"/>
            </a:schemeClr>
          </a:solidFill>
        </p:spPr>
        <p:txBody>
          <a:bodyPr lIns="228600" tIns="192024" rIns="228600" bIns="228600"/>
          <a:lstStyle>
            <a:lvl1pPr>
              <a:defRPr sz="1867">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1" y="-1"/>
            <a:ext cx="6095999" cy="342900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281483898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798F338-60BA-D64A-B4CE-ADA9A5917A7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3602754-D71E-1E4B-B220-D998E0FC019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F762EB3-703C-CF4E-BC20-39089202DEB2}"/>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A624791D-7BB6-114E-AD32-CD5E138CA69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31490F-E1F2-7D40-8977-A119343E4E3D}"/>
              </a:ext>
            </a:extLst>
          </p:cNvPr>
          <p:cNvSpPr>
            <a:spLocks noGrp="1"/>
          </p:cNvSpPr>
          <p:nvPr>
            <p:ph type="sldNum" sz="quarter" idx="12"/>
          </p:nvPr>
        </p:nvSpPr>
        <p:spPr/>
        <p:txBody>
          <a:bodyPr/>
          <a:lstStyle/>
          <a:p>
            <a:fld id="{12126A75-34C6-0B4A-A0AA-4FE5C5B423F3}" type="slidenum">
              <a:rPr lang="en-US" smtClean="0"/>
              <a:t>‹#›</a:t>
            </a:fld>
            <a:endParaRPr lang="en-US"/>
          </a:p>
        </p:txBody>
      </p:sp>
    </p:spTree>
    <p:extLst>
      <p:ext uri="{BB962C8B-B14F-4D97-AF65-F5344CB8AC3E}">
        <p14:creationId xmlns:p14="http://schemas.microsoft.com/office/powerpoint/2010/main" val="1207814463"/>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9143997" y="3429000"/>
            <a:ext cx="3048000" cy="3429000"/>
          </a:xfrm>
          <a:solidFill>
            <a:schemeClr val="accent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3048000" y="3429000"/>
            <a:ext cx="3048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6096002" y="3429000"/>
            <a:ext cx="3047996" cy="3429000"/>
          </a:xfrm>
          <a:solidFill>
            <a:schemeClr val="accent2"/>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3429000"/>
            <a:ext cx="3048000" cy="3429000"/>
          </a:xfrm>
          <a:solidFill>
            <a:schemeClr val="bg1"/>
          </a:solidFill>
        </p:spPr>
        <p:txBody>
          <a:bodyPr lIns="228600" tIns="192024" rIns="228600" bIns="228600"/>
          <a:lstStyle>
            <a:lvl1pPr>
              <a:defRPr sz="1867">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IBM </a:t>
            </a:r>
            <a:r>
              <a:rPr lang="de-DE" err="1"/>
              <a:t>Confidential</a:t>
            </a:r>
            <a:r>
              <a:rPr lang="de-DE"/>
              <a:t> | © 2018 IBM Corporation</a:t>
            </a:r>
            <a:endParaRPr lang="en-US"/>
          </a:p>
        </p:txBody>
      </p:sp>
      <p:sp>
        <p:nvSpPr>
          <p:cNvPr id="6" name="Title 5"/>
          <p:cNvSpPr>
            <a:spLocks noGrp="1"/>
          </p:cNvSpPr>
          <p:nvPr>
            <p:ph type="title"/>
          </p:nvPr>
        </p:nvSpPr>
        <p:spPr>
          <a:xfrm>
            <a:off x="-1" y="-1"/>
            <a:ext cx="12191999" cy="3429001"/>
          </a:xfrm>
          <a:solidFill>
            <a:schemeClr val="tx1"/>
          </a:solidFill>
        </p:spPr>
        <p:txBody>
          <a:bodyPr lIns="228600" tIns="155448" rIns="228600" bIns="228600"/>
          <a:lstStyle>
            <a:lvl1pPr>
              <a:defRPr sz="6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3428561053"/>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lvl1pPr>
          </a:lstStyle>
          <a:p>
            <a:r>
              <a:rPr lang="de-DE"/>
              <a:t>IBM </a:t>
            </a:r>
            <a:r>
              <a:rPr lang="de-DE" err="1"/>
              <a:t>Confidential</a:t>
            </a:r>
            <a:r>
              <a:rPr lang="de-DE"/>
              <a:t> | © 2018 IBM Corporation</a:t>
            </a:r>
            <a:endParaRPr lang="en-US"/>
          </a:p>
        </p:txBody>
      </p:sp>
      <p:sp>
        <p:nvSpPr>
          <p:cNvPr id="6" name="Title 5"/>
          <p:cNvSpPr>
            <a:spLocks noGrp="1"/>
          </p:cNvSpPr>
          <p:nvPr>
            <p:ph type="title"/>
          </p:nvPr>
        </p:nvSpPr>
        <p:spPr>
          <a:xfrm>
            <a:off x="-1" y="-1"/>
            <a:ext cx="12191999" cy="1720852"/>
          </a:xfrm>
          <a:solidFill>
            <a:schemeClr val="tx1"/>
          </a:solidFill>
        </p:spPr>
        <p:txBody>
          <a:bodyPr lIns="228600" tIns="201168" rIns="228600" bIns="228600"/>
          <a:lstStyle>
            <a:lvl1pPr>
              <a:defRPr sz="32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3029436"/>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IBM </a:t>
            </a:r>
            <a:r>
              <a:rPr lang="de-DE" err="1"/>
              <a:t>Confidential</a:t>
            </a:r>
            <a:r>
              <a:rPr lang="de-DE"/>
              <a:t> | © 2018 IBM Corporation</a:t>
            </a:r>
            <a:endParaRPr lang="en-US"/>
          </a:p>
        </p:txBody>
      </p:sp>
    </p:spTree>
    <p:extLst>
      <p:ext uri="{BB962C8B-B14F-4D97-AF65-F5344CB8AC3E}">
        <p14:creationId xmlns:p14="http://schemas.microsoft.com/office/powerpoint/2010/main" val="41067426"/>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3048000" cy="6858000"/>
          </a:xfrm>
          <a:solidFill>
            <a:schemeClr val="tx1"/>
          </a:solidFill>
        </p:spPr>
        <p:txBody>
          <a:bodyPr lIns="228600" tIns="182880" rIns="228600" bIns="228600"/>
          <a:lstStyle>
            <a:lvl1pPr>
              <a:defRPr sz="2133">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3048000" y="0"/>
            <a:ext cx="3048000" cy="6858000"/>
          </a:xfrm>
          <a:solidFill>
            <a:schemeClr val="accent2"/>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6096000" y="0"/>
            <a:ext cx="3048000" cy="6858000"/>
          </a:xfrm>
          <a:solidFill>
            <a:schemeClr val="accent3"/>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9144000" y="0"/>
            <a:ext cx="3048000" cy="6858000"/>
          </a:xfrm>
          <a:solidFill>
            <a:schemeClr val="tx2">
              <a:lumMod val="75000"/>
            </a:schemeClr>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IBM </a:t>
            </a:r>
            <a:r>
              <a:rPr lang="de-DE" err="1"/>
              <a:t>Confidential</a:t>
            </a:r>
            <a:r>
              <a:rPr lang="de-DE"/>
              <a:t> | © 2018 IBM Corporation</a:t>
            </a:r>
            <a:endParaRPr lang="en-US"/>
          </a:p>
        </p:txBody>
      </p:sp>
    </p:spTree>
    <p:extLst>
      <p:ext uri="{BB962C8B-B14F-4D97-AF65-F5344CB8AC3E}">
        <p14:creationId xmlns:p14="http://schemas.microsoft.com/office/powerpoint/2010/main" val="3888162148"/>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lvl1pPr>
          </a:lstStyle>
          <a:p>
            <a:r>
              <a:rPr lang="de-DE"/>
              <a:t>IBM </a:t>
            </a:r>
            <a:r>
              <a:rPr lang="de-DE" err="1"/>
              <a:t>Confidential</a:t>
            </a:r>
            <a:r>
              <a:rPr lang="de-DE"/>
              <a:t> | © 2018 IBM Corporation</a:t>
            </a:r>
            <a:endParaRPr lang="en-US"/>
          </a:p>
        </p:txBody>
      </p:sp>
      <p:sp>
        <p:nvSpPr>
          <p:cNvPr id="6" name="Text Placeholder 5"/>
          <p:cNvSpPr>
            <a:spLocks noGrp="1"/>
          </p:cNvSpPr>
          <p:nvPr>
            <p:ph type="body" sz="quarter" idx="12"/>
          </p:nvPr>
        </p:nvSpPr>
        <p:spPr>
          <a:xfrm>
            <a:off x="304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9080617"/>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lvl1pPr>
          </a:lstStyle>
          <a:p>
            <a:r>
              <a:rPr lang="de-DE"/>
              <a:t>IBM </a:t>
            </a:r>
            <a:r>
              <a:rPr lang="de-DE" err="1"/>
              <a:t>Confidential</a:t>
            </a:r>
            <a:r>
              <a:rPr lang="de-DE"/>
              <a:t> | © 2018 IBM Corporation</a:t>
            </a:r>
            <a:endParaRPr lang="en-US"/>
          </a:p>
        </p:txBody>
      </p:sp>
      <p:sp>
        <p:nvSpPr>
          <p:cNvPr id="7" name="Text Placeholder 6"/>
          <p:cNvSpPr>
            <a:spLocks noGrp="1"/>
          </p:cNvSpPr>
          <p:nvPr>
            <p:ph type="body" sz="quarter" idx="12"/>
          </p:nvPr>
        </p:nvSpPr>
        <p:spPr>
          <a:xfrm>
            <a:off x="304800" y="1488651"/>
            <a:ext cx="2438400" cy="4605867"/>
          </a:xfrm>
        </p:spPr>
        <p:txBody>
          <a:bodyPr/>
          <a:lstStyle>
            <a:lvl1pPr>
              <a:defRPr sz="1867"/>
            </a:lvl1pPr>
            <a:lvl2pPr>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3352800" y="889000"/>
            <a:ext cx="8534400" cy="509905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39291570"/>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lvl1pPr>
          </a:lstStyle>
          <a:p>
            <a:r>
              <a:rPr lang="de-DE"/>
              <a:t>IBM </a:t>
            </a:r>
            <a:r>
              <a:rPr lang="de-DE" err="1"/>
              <a:t>Confidential</a:t>
            </a:r>
            <a:r>
              <a:rPr lang="de-DE"/>
              <a:t> | © 2018 IBM Corporation</a:t>
            </a:r>
            <a:endParaRPr lang="en-US"/>
          </a:p>
        </p:txBody>
      </p:sp>
      <p:sp>
        <p:nvSpPr>
          <p:cNvPr id="7" name="Text Placeholder 6"/>
          <p:cNvSpPr>
            <a:spLocks noGrp="1"/>
          </p:cNvSpPr>
          <p:nvPr>
            <p:ph type="body" sz="quarter" idx="12"/>
          </p:nvPr>
        </p:nvSpPr>
        <p:spPr>
          <a:xfrm>
            <a:off x="304800" y="1488651"/>
            <a:ext cx="2438400" cy="4605867"/>
          </a:xfrm>
        </p:spPr>
        <p:txBody>
          <a:bodyPr/>
          <a:lstStyle>
            <a:lvl1pPr>
              <a:defRPr sz="1867"/>
            </a:lvl1pPr>
            <a:lvl2pPr>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32661832"/>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lvl1pPr>
          </a:lstStyle>
          <a:p>
            <a:r>
              <a:rPr lang="de-DE"/>
              <a:t>IBM </a:t>
            </a:r>
            <a:r>
              <a:rPr lang="de-DE" err="1"/>
              <a:t>Confidential</a:t>
            </a:r>
            <a:r>
              <a:rPr lang="de-DE"/>
              <a:t> | © 2018 IBM Corporation</a:t>
            </a:r>
            <a:endParaRPr lang="en-US"/>
          </a:p>
        </p:txBody>
      </p:sp>
      <p:sp>
        <p:nvSpPr>
          <p:cNvPr id="7" name="Text Placeholder 6"/>
          <p:cNvSpPr>
            <a:spLocks noGrp="1"/>
          </p:cNvSpPr>
          <p:nvPr>
            <p:ph type="body" sz="quarter" idx="12"/>
          </p:nvPr>
        </p:nvSpPr>
        <p:spPr>
          <a:xfrm>
            <a:off x="304800" y="1463040"/>
            <a:ext cx="2438400" cy="4669536"/>
          </a:xfrm>
        </p:spPr>
        <p:txBody>
          <a:bodyPr/>
          <a:lstStyle>
            <a:lvl1pPr>
              <a:defRPr sz="2133"/>
            </a:lvl1pPr>
            <a:lvl2pPr>
              <a:defRPr sz="1467"/>
            </a:lvl2pPr>
            <a:lvl3pPr>
              <a:defRPr sz="1467"/>
            </a:lvl3pPr>
            <a:lvl4pPr>
              <a:defRPr sz="1467"/>
            </a:lvl4pPr>
            <a:lvl5pPr>
              <a:defRPr sz="14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3352800" y="1499616"/>
            <a:ext cx="2438400" cy="4608576"/>
          </a:xfrm>
        </p:spPr>
        <p:txBody>
          <a:bodyPr/>
          <a:lstStyle>
            <a:lvl1pPr>
              <a:defRPr sz="1867"/>
            </a:lvl1pPr>
            <a:lvl2pPr marL="0" indent="0">
              <a:buNone/>
              <a:defRPr sz="1333"/>
            </a:lvl2pPr>
            <a:lvl3pPr>
              <a:defRPr sz="1333"/>
            </a:lvl3pPr>
            <a:lvl4pPr>
              <a:defRPr sz="1333"/>
            </a:lvl4pPr>
            <a:lvl5pPr>
              <a:defRPr sz="1333"/>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6096000" y="0"/>
            <a:ext cx="6096000" cy="6858000"/>
          </a:xfrm>
        </p:spPr>
        <p:txBody>
          <a:bodyPr/>
          <a:lstStyle/>
          <a:p>
            <a:r>
              <a:rPr lang="en-US"/>
              <a:t>Drag picture to placeholder or click icon to add</a:t>
            </a:r>
          </a:p>
        </p:txBody>
      </p:sp>
    </p:spTree>
    <p:extLst>
      <p:ext uri="{BB962C8B-B14F-4D97-AF65-F5344CB8AC3E}">
        <p14:creationId xmlns:p14="http://schemas.microsoft.com/office/powerpoint/2010/main" val="2969947262"/>
      </p:ext>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lvl1pPr>
          </a:lstStyle>
          <a:p>
            <a:r>
              <a:rPr lang="de-DE"/>
              <a:t>IBM </a:t>
            </a:r>
            <a:r>
              <a:rPr lang="de-DE" err="1"/>
              <a:t>Confidential</a:t>
            </a:r>
            <a:r>
              <a:rPr lang="de-DE"/>
              <a:t> | © 2018 IBM Corporation</a:t>
            </a:r>
            <a:endParaRPr lang="en-US"/>
          </a:p>
        </p:txBody>
      </p:sp>
      <p:sp>
        <p:nvSpPr>
          <p:cNvPr id="7" name="Text Placeholder 6"/>
          <p:cNvSpPr>
            <a:spLocks noGrp="1"/>
          </p:cNvSpPr>
          <p:nvPr>
            <p:ph type="body" sz="quarter" idx="12"/>
          </p:nvPr>
        </p:nvSpPr>
        <p:spPr>
          <a:xfrm>
            <a:off x="304800" y="1463040"/>
            <a:ext cx="2438400" cy="4669536"/>
          </a:xfrm>
        </p:spPr>
        <p:txBody>
          <a:bodyPr/>
          <a:lstStyle>
            <a:lvl1pPr>
              <a:defRPr sz="2133"/>
            </a:lvl1pPr>
            <a:lvl2pPr>
              <a:defRPr sz="1467"/>
            </a:lvl2pPr>
            <a:lvl3pPr>
              <a:defRPr sz="1467"/>
            </a:lvl3pPr>
            <a:lvl4pPr>
              <a:defRPr sz="1467"/>
            </a:lvl4pPr>
            <a:lvl5pPr>
              <a:defRPr sz="14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3352800" y="1499616"/>
            <a:ext cx="2438400" cy="4608576"/>
          </a:xfrm>
        </p:spPr>
        <p:txBody>
          <a:bodyPr/>
          <a:lstStyle>
            <a:lvl1pPr>
              <a:defRPr sz="1867"/>
            </a:lvl1pPr>
            <a:lvl2pPr marL="0" indent="0">
              <a:buNone/>
              <a:defRPr sz="1333"/>
            </a:lvl2pPr>
            <a:lvl3pPr>
              <a:defRPr sz="1333"/>
            </a:lvl3pPr>
            <a:lvl4pPr>
              <a:defRPr sz="1333"/>
            </a:lvl4pPr>
            <a:lvl5pPr>
              <a:defRPr sz="1333"/>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6267189" y="1454615"/>
            <a:ext cx="5620011" cy="4608576"/>
          </a:xfrm>
        </p:spPr>
        <p:txBody>
          <a:bodyPr/>
          <a:lstStyle>
            <a:lvl1pPr marL="156629" indent="-156629">
              <a:tabLst/>
              <a:defRPr sz="3200"/>
            </a:lvl1pPr>
            <a:lvl2pPr marL="0" indent="0">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90853012"/>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lvl1pPr>
          </a:lstStyle>
          <a:p>
            <a:r>
              <a:rPr lang="de-DE"/>
              <a:t>IBM </a:t>
            </a:r>
            <a:r>
              <a:rPr lang="de-DE" err="1"/>
              <a:t>Confidential</a:t>
            </a:r>
            <a:r>
              <a:rPr lang="de-DE"/>
              <a:t> | © 2018 IBM Corporation</a:t>
            </a:r>
            <a:endParaRPr lang="en-US"/>
          </a:p>
        </p:txBody>
      </p:sp>
      <p:sp>
        <p:nvSpPr>
          <p:cNvPr id="6" name="Text Placeholder 5"/>
          <p:cNvSpPr>
            <a:spLocks noGrp="1"/>
          </p:cNvSpPr>
          <p:nvPr>
            <p:ph type="body" sz="quarter" idx="12"/>
          </p:nvPr>
        </p:nvSpPr>
        <p:spPr>
          <a:xfrm>
            <a:off x="304800" y="256033"/>
            <a:ext cx="2438400" cy="5878660"/>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3352800" y="300567"/>
            <a:ext cx="8534400" cy="6129867"/>
          </a:xfrm>
        </p:spPr>
        <p:txBody>
          <a:bodyPr/>
          <a:lstStyle/>
          <a:p>
            <a:r>
              <a:rPr lang="en-US"/>
              <a:t>Click icon to add table</a:t>
            </a:r>
          </a:p>
        </p:txBody>
      </p:sp>
    </p:spTree>
    <p:extLst>
      <p:ext uri="{BB962C8B-B14F-4D97-AF65-F5344CB8AC3E}">
        <p14:creationId xmlns:p14="http://schemas.microsoft.com/office/powerpoint/2010/main" val="14950669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4" name="Text Box 10"/>
          <p:cNvSpPr txBox="1">
            <a:spLocks noChangeArrowheads="1"/>
          </p:cNvSpPr>
          <p:nvPr/>
        </p:nvSpPr>
        <p:spPr bwMode="auto">
          <a:xfrm>
            <a:off x="9550400" y="6553200"/>
            <a:ext cx="2374900" cy="214313"/>
          </a:xfrm>
          <a:prstGeom prst="rect">
            <a:avLst/>
          </a:prstGeom>
          <a:noFill/>
          <a:ln>
            <a:noFill/>
          </a:ln>
          <a:effec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fontAlgn="base">
              <a:spcBef>
                <a:spcPct val="0"/>
              </a:spcBef>
              <a:spcAft>
                <a:spcPct val="0"/>
              </a:spcAft>
              <a:defRPr/>
            </a:pPr>
            <a:r>
              <a:rPr lang="en-AU" altLang="en-US" sz="800" dirty="0">
                <a:solidFill>
                  <a:srgbClr val="000000"/>
                </a:solidFill>
              </a:rPr>
              <a:t>© Copyright IBM Corporation 2020</a:t>
            </a:r>
          </a:p>
        </p:txBody>
      </p:sp>
      <p:sp>
        <p:nvSpPr>
          <p:cNvPr id="5" name="Line 23"/>
          <p:cNvSpPr>
            <a:spLocks noChangeShapeType="1"/>
          </p:cNvSpPr>
          <p:nvPr/>
        </p:nvSpPr>
        <p:spPr bwMode="auto">
          <a:xfrm flipV="1">
            <a:off x="366713" y="404813"/>
            <a:ext cx="11458575" cy="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a:solidFill>
                <a:srgbClr val="000000"/>
              </a:solidFill>
            </a:endParaRPr>
          </a:p>
        </p:txBody>
      </p:sp>
      <p:sp>
        <p:nvSpPr>
          <p:cNvPr id="7" name="TextBox 1"/>
          <p:cNvSpPr txBox="1">
            <a:spLocks noChangeArrowheads="1"/>
          </p:cNvSpPr>
          <p:nvPr userDrawn="1"/>
        </p:nvSpPr>
        <p:spPr bwMode="auto">
          <a:xfrm>
            <a:off x="400050" y="116910"/>
            <a:ext cx="875240" cy="215444"/>
          </a:xfrm>
          <a:prstGeom prst="rect">
            <a:avLst/>
          </a:prstGeom>
          <a:noFill/>
          <a:ln>
            <a:noFill/>
          </a:ln>
        </p:spPr>
        <p:txBody>
          <a:bodyPr wrap="none" lIns="0" tIns="0" rIns="0" bIns="0" anchor="ctr">
            <a:spAutoFit/>
          </a:bodyPr>
          <a:lstStyle>
            <a:lvl1pPr>
              <a:defRPr>
                <a:solidFill>
                  <a:schemeClr val="tx1"/>
                </a:solidFill>
                <a:latin typeface="HelvNeue Light for IBM" charset="0"/>
                <a:ea typeface="ＭＳ Ｐゴシック" charset="0"/>
              </a:defRPr>
            </a:lvl1pPr>
            <a:lvl2pPr marL="742950" indent="-285750">
              <a:defRPr>
                <a:solidFill>
                  <a:schemeClr val="tx1"/>
                </a:solidFill>
                <a:latin typeface="HelvNeue Light for IBM" charset="0"/>
                <a:ea typeface="ＭＳ Ｐゴシック" charset="0"/>
              </a:defRPr>
            </a:lvl2pPr>
            <a:lvl3pPr marL="1143000" indent="-228600">
              <a:defRPr>
                <a:solidFill>
                  <a:schemeClr val="tx1"/>
                </a:solidFill>
                <a:latin typeface="HelvNeue Light for IBM" charset="0"/>
                <a:ea typeface="ＭＳ Ｐゴシック" charset="0"/>
              </a:defRPr>
            </a:lvl3pPr>
            <a:lvl4pPr marL="1600200" indent="-228600">
              <a:defRPr>
                <a:solidFill>
                  <a:schemeClr val="tx1"/>
                </a:solidFill>
                <a:latin typeface="HelvNeue Light for IBM" charset="0"/>
                <a:ea typeface="ＭＳ Ｐゴシック" charset="0"/>
              </a:defRPr>
            </a:lvl4pPr>
            <a:lvl5pPr marL="2057400" indent="-228600">
              <a:defRPr>
                <a:solidFill>
                  <a:schemeClr val="tx1"/>
                </a:solidFill>
                <a:latin typeface="HelvNeue Light for IBM" charset="0"/>
                <a:ea typeface="ＭＳ Ｐゴシック" charset="0"/>
              </a:defRPr>
            </a:lvl5pPr>
            <a:lvl6pPr marL="2514600" indent="-228600" fontAlgn="base">
              <a:spcBef>
                <a:spcPct val="0"/>
              </a:spcBef>
              <a:spcAft>
                <a:spcPct val="0"/>
              </a:spcAft>
              <a:defRPr>
                <a:solidFill>
                  <a:schemeClr val="tx1"/>
                </a:solidFill>
                <a:latin typeface="HelvNeue Light for IBM" charset="0"/>
                <a:ea typeface="ＭＳ Ｐゴシック" charset="0"/>
              </a:defRPr>
            </a:lvl6pPr>
            <a:lvl7pPr marL="2971800" indent="-228600" fontAlgn="base">
              <a:spcBef>
                <a:spcPct val="0"/>
              </a:spcBef>
              <a:spcAft>
                <a:spcPct val="0"/>
              </a:spcAft>
              <a:defRPr>
                <a:solidFill>
                  <a:schemeClr val="tx1"/>
                </a:solidFill>
                <a:latin typeface="HelvNeue Light for IBM" charset="0"/>
                <a:ea typeface="ＭＳ Ｐゴシック" charset="0"/>
              </a:defRPr>
            </a:lvl7pPr>
            <a:lvl8pPr marL="3429000" indent="-228600" fontAlgn="base">
              <a:spcBef>
                <a:spcPct val="0"/>
              </a:spcBef>
              <a:spcAft>
                <a:spcPct val="0"/>
              </a:spcAft>
              <a:defRPr>
                <a:solidFill>
                  <a:schemeClr val="tx1"/>
                </a:solidFill>
                <a:latin typeface="HelvNeue Light for IBM" charset="0"/>
                <a:ea typeface="ＭＳ Ｐゴシック" charset="0"/>
              </a:defRPr>
            </a:lvl8pPr>
            <a:lvl9pPr marL="3886200" indent="-228600" fontAlgn="base">
              <a:spcBef>
                <a:spcPct val="0"/>
              </a:spcBef>
              <a:spcAft>
                <a:spcPct val="0"/>
              </a:spcAft>
              <a:defRPr>
                <a:solidFill>
                  <a:schemeClr val="tx1"/>
                </a:solidFill>
                <a:latin typeface="HelvNeue Light for IBM" charset="0"/>
                <a:ea typeface="ＭＳ Ｐゴシック" charset="0"/>
              </a:defRPr>
            </a:lvl9pPr>
          </a:lstStyle>
          <a:p>
            <a:pPr fontAlgn="base">
              <a:spcBef>
                <a:spcPct val="40000"/>
              </a:spcBef>
              <a:spcAft>
                <a:spcPct val="0"/>
              </a:spcAft>
              <a:buFont typeface="Wingdings" charset="0"/>
              <a:buNone/>
              <a:defRPr/>
            </a:pPr>
            <a:r>
              <a:rPr lang="en-US" sz="1400" dirty="0">
                <a:solidFill>
                  <a:srgbClr val="000000"/>
                </a:solidFill>
                <a:latin typeface="Arial" charset="0"/>
              </a:rPr>
              <a:t>IBM</a:t>
            </a:r>
            <a:r>
              <a:rPr lang="en-US" sz="1400" b="1" dirty="0">
                <a:solidFill>
                  <a:srgbClr val="000000"/>
                </a:solidFill>
                <a:latin typeface="Arial" charset="0"/>
              </a:rPr>
              <a:t> Cloud</a:t>
            </a:r>
            <a:endParaRPr lang="en-AU" sz="1400" b="1" dirty="0">
              <a:solidFill>
                <a:srgbClr val="000000"/>
              </a:solidFill>
              <a:latin typeface="Arial" charset="0"/>
            </a:endParaRPr>
          </a:p>
        </p:txBody>
      </p:sp>
      <p:sp>
        <p:nvSpPr>
          <p:cNvPr id="2" name="Title 1"/>
          <p:cNvSpPr>
            <a:spLocks noGrp="1"/>
          </p:cNvSpPr>
          <p:nvPr>
            <p:ph type="title"/>
          </p:nvPr>
        </p:nvSpPr>
        <p:spPr/>
        <p:txBody>
          <a:bodyPr/>
          <a:lstStyle>
            <a:lvl1pPr>
              <a:defRPr b="1">
                <a:latin typeface="IBM Plex Sans" panose="020B0503050203000203" pitchFamily="34" charset="0"/>
              </a:defRPr>
            </a:lvl1pPr>
          </a:lstStyle>
          <a:p>
            <a:r>
              <a:rPr lang="en-US"/>
              <a:t>Click to edit Master title style</a:t>
            </a:r>
            <a:endParaRPr lang="en-AU"/>
          </a:p>
        </p:txBody>
      </p:sp>
      <p:sp>
        <p:nvSpPr>
          <p:cNvPr id="3" name="Content Placeholder 2"/>
          <p:cNvSpPr>
            <a:spLocks noGrp="1"/>
          </p:cNvSpPr>
          <p:nvPr>
            <p:ph idx="1"/>
          </p:nvPr>
        </p:nvSpPr>
        <p:spPr/>
        <p:txBody>
          <a:bodyPr/>
          <a:lstStyle>
            <a:lvl1pPr>
              <a:defRPr>
                <a:latin typeface="IBM Plex Sans" panose="020B0503050203000203" pitchFamily="34" charset="0"/>
              </a:defRPr>
            </a:lvl1pPr>
            <a:lvl2pPr>
              <a:defRPr>
                <a:latin typeface="IBM Plex Sans" panose="020B0503050203000203" pitchFamily="34" charset="0"/>
              </a:defRPr>
            </a:lvl2pPr>
            <a:lvl3pPr>
              <a:defRPr>
                <a:latin typeface="IBM Plex Sans" panose="020B0503050203000203" pitchFamily="34" charset="0"/>
              </a:defRPr>
            </a:lvl3pPr>
            <a:lvl4pPr>
              <a:defRPr>
                <a:latin typeface="IBM Plex Sans" panose="020B0503050203000203" pitchFamily="34" charset="0"/>
              </a:defRPr>
            </a:lvl4pPr>
            <a:lvl5pPr>
              <a:defRPr>
                <a:latin typeface="IBM Plex Sans" panose="020B050305020300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9" name="Slide Number Placeholder 4"/>
          <p:cNvSpPr>
            <a:spLocks noGrp="1"/>
          </p:cNvSpPr>
          <p:nvPr>
            <p:ph type="sldNum" sz="quarter" idx="11"/>
          </p:nvPr>
        </p:nvSpPr>
        <p:spPr/>
        <p:txBody>
          <a:bodyPr/>
          <a:lstStyle>
            <a:lvl1pPr fontAlgn="auto">
              <a:spcBef>
                <a:spcPts val="0"/>
              </a:spcBef>
              <a:spcAft>
                <a:spcPts val="0"/>
              </a:spcAft>
              <a:defRPr>
                <a:ea typeface="+mn-ea"/>
              </a:defRPr>
            </a:lvl1pPr>
          </a:lstStyle>
          <a:p>
            <a:pPr>
              <a:defRPr/>
            </a:pPr>
            <a:fld id="{CDF6E626-488F-47BA-B12F-748BCA394C6A}" type="slidenum">
              <a:rPr lang="en-AU" altLang="en-US"/>
              <a:pPr>
                <a:defRPr/>
              </a:pPr>
              <a:t>‹#›</a:t>
            </a:fld>
            <a:endParaRPr lang="en-AU" altLang="en-US"/>
          </a:p>
        </p:txBody>
      </p:sp>
      <p:pic>
        <p:nvPicPr>
          <p:cNvPr id="12" name="Picture 11">
            <a:extLst>
              <a:ext uri="{FF2B5EF4-FFF2-40B4-BE49-F238E27FC236}">
                <a16:creationId xmlns:a16="http://schemas.microsoft.com/office/drawing/2014/main" id="{F3538975-91C0-BD46-84AE-4EDF3548750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62276" y="0"/>
            <a:ext cx="378620" cy="378620"/>
          </a:xfrm>
          <a:prstGeom prst="rect">
            <a:avLst/>
          </a:prstGeom>
        </p:spPr>
      </p:pic>
    </p:spTree>
    <p:extLst>
      <p:ext uri="{BB962C8B-B14F-4D97-AF65-F5344CB8AC3E}">
        <p14:creationId xmlns:p14="http://schemas.microsoft.com/office/powerpoint/2010/main" val="417695081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19456" y="121920"/>
            <a:ext cx="11582400" cy="5961888"/>
          </a:xfrm>
        </p:spPr>
        <p:txBody>
          <a:bodyPr/>
          <a:lstStyle>
            <a:lvl1pPr>
              <a:lnSpc>
                <a:spcPct val="90000"/>
              </a:lnSpc>
              <a:defRPr sz="128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endParaRPr lang="en-US">
              <a:solidFill>
                <a:srgbClr val="FFFFFF"/>
              </a:solidFill>
            </a:endParaRPr>
          </a:p>
        </p:txBody>
      </p:sp>
    </p:spTree>
    <p:extLst>
      <p:ext uri="{BB962C8B-B14F-4D97-AF65-F5344CB8AC3E}">
        <p14:creationId xmlns:p14="http://schemas.microsoft.com/office/powerpoint/2010/main" val="3636822691"/>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lvl1pPr>
          </a:lstStyle>
          <a:p>
            <a:r>
              <a:rPr lang="de-DE"/>
              <a:t>IBM </a:t>
            </a:r>
            <a:r>
              <a:rPr lang="de-DE" err="1"/>
              <a:t>Confidential</a:t>
            </a:r>
            <a:r>
              <a:rPr lang="de-DE"/>
              <a:t> | © 2018 IBM Corporation</a:t>
            </a:r>
            <a:endParaRPr lang="en-US"/>
          </a:p>
        </p:txBody>
      </p:sp>
    </p:spTree>
    <p:extLst>
      <p:ext uri="{BB962C8B-B14F-4D97-AF65-F5344CB8AC3E}">
        <p14:creationId xmlns:p14="http://schemas.microsoft.com/office/powerpoint/2010/main" val="1307536474"/>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027628724"/>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lvl1pPr>
          </a:lstStyle>
          <a:p>
            <a:r>
              <a:rPr lang="de-DE"/>
              <a:t>IBM </a:t>
            </a:r>
            <a:r>
              <a:rPr lang="de-DE" err="1"/>
              <a:t>Confidential</a:t>
            </a:r>
            <a:r>
              <a:rPr lang="de-DE"/>
              <a:t> | © 2018 IBM Corporation</a:t>
            </a:r>
            <a:endParaRPr lang="en-US"/>
          </a:p>
        </p:txBody>
      </p:sp>
      <p:sp>
        <p:nvSpPr>
          <p:cNvPr id="6" name="Text Placeholder 5"/>
          <p:cNvSpPr>
            <a:spLocks noGrp="1"/>
          </p:cNvSpPr>
          <p:nvPr>
            <p:ph type="body" sz="quarter" idx="12"/>
          </p:nvPr>
        </p:nvSpPr>
        <p:spPr>
          <a:xfrm>
            <a:off x="304800" y="1524000"/>
            <a:ext cx="5486400" cy="4779264"/>
          </a:xfrm>
        </p:spPr>
        <p:txBody>
          <a:bodyPr/>
          <a:lstStyle>
            <a:lvl1pPr marL="0" indent="0">
              <a:spcBef>
                <a:spcPts val="0"/>
              </a:spcBef>
              <a:tabLst>
                <a:tab pos="5253435" algn="dec"/>
              </a:tabLst>
              <a:defRPr sz="1467"/>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dirty="0"/>
              <a:t>Click to edit Master text styles</a:t>
            </a:r>
          </a:p>
        </p:txBody>
      </p:sp>
    </p:spTree>
    <p:extLst>
      <p:ext uri="{BB962C8B-B14F-4D97-AF65-F5344CB8AC3E}">
        <p14:creationId xmlns:p14="http://schemas.microsoft.com/office/powerpoint/2010/main" val="1349146151"/>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lvl1pPr>
          </a:lstStyle>
          <a:p>
            <a:r>
              <a:rPr lang="de-DE"/>
              <a:t>IBM </a:t>
            </a:r>
            <a:r>
              <a:rPr lang="de-DE" err="1"/>
              <a:t>Confidential</a:t>
            </a:r>
            <a:r>
              <a:rPr lang="de-DE"/>
              <a:t> | © 2018 IBM Corporation</a:t>
            </a:r>
            <a:endParaRPr lang="en-US"/>
          </a:p>
        </p:txBody>
      </p:sp>
      <p:pic>
        <p:nvPicPr>
          <p:cNvPr id="5" name="Picture 4" descr="ibm_gry.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234604" y="2914867"/>
            <a:ext cx="1730144" cy="701463"/>
          </a:xfrm>
          <a:prstGeom prst="rect">
            <a:avLst/>
          </a:prstGeom>
        </p:spPr>
      </p:pic>
    </p:spTree>
    <p:extLst>
      <p:ext uri="{BB962C8B-B14F-4D97-AF65-F5344CB8AC3E}">
        <p14:creationId xmlns:p14="http://schemas.microsoft.com/office/powerpoint/2010/main" val="3646541978"/>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obj">
  <p:cSld name="Side 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02336" y="975377"/>
            <a:ext cx="2645664" cy="754823"/>
          </a:xfrm>
        </p:spPr>
        <p:txBody>
          <a:bodyPr/>
          <a:lstStyle>
            <a:lvl1pPr>
              <a:defRPr sz="2667" b="0">
                <a:solidFill>
                  <a:schemeClr val="accent1"/>
                </a:solidFill>
                <a:latin typeface="IBM Plex Sans" charset="0"/>
                <a:ea typeface="IBM Plex Sans" charset="0"/>
                <a:cs typeface="IBM Plex Sans" charset="0"/>
              </a:defRPr>
            </a:lvl1pPr>
          </a:lstStyle>
          <a:p>
            <a:r>
              <a:rPr lang="en-GB"/>
              <a:t>Click to edit Master title style</a:t>
            </a:r>
            <a:endParaRPr lang="en-US" dirty="0"/>
          </a:p>
        </p:txBody>
      </p:sp>
      <p:sp>
        <p:nvSpPr>
          <p:cNvPr id="3" name="Content Placeholder 2"/>
          <p:cNvSpPr>
            <a:spLocks noGrp="1"/>
          </p:cNvSpPr>
          <p:nvPr>
            <p:ph idx="1"/>
          </p:nvPr>
        </p:nvSpPr>
        <p:spPr>
          <a:xfrm>
            <a:off x="3255263" y="975360"/>
            <a:ext cx="8461248" cy="4876800"/>
          </a:xfrm>
        </p:spPr>
        <p:txBody>
          <a:bodyPr/>
          <a:lstStyle>
            <a:lvl1pPr>
              <a:buClrTx/>
              <a:defRPr sz="2400" baseline="0">
                <a:solidFill>
                  <a:schemeClr val="tx1"/>
                </a:solidFill>
                <a:latin typeface="IBM Plex Sans" charset="0"/>
                <a:ea typeface="IBM Plex Sans" charset="0"/>
                <a:cs typeface="IBM Plex Sans" charset="0"/>
              </a:defRPr>
            </a:lvl1pPr>
            <a:lvl2pPr>
              <a:defRPr sz="2133" baseline="0">
                <a:solidFill>
                  <a:schemeClr val="tx1"/>
                </a:solidFill>
                <a:latin typeface="IBM Plex Sans" charset="0"/>
                <a:ea typeface="IBM Plex Sans" charset="0"/>
                <a:cs typeface="IBM Plex Sans" charset="0"/>
              </a:defRPr>
            </a:lvl2pPr>
            <a:lvl3pPr>
              <a:defRPr sz="1867" baseline="0">
                <a:solidFill>
                  <a:schemeClr val="tx1"/>
                </a:solidFill>
                <a:latin typeface="IBM Plex Sans" charset="0"/>
                <a:ea typeface="IBM Plex Sans" charset="0"/>
                <a:cs typeface="IBM Plex Sans" charset="0"/>
              </a:defRPr>
            </a:lvl3pPr>
            <a:lvl4pPr>
              <a:defRPr sz="1600">
                <a:solidFill>
                  <a:schemeClr val="tx1"/>
                </a:solidFill>
                <a:latin typeface="IBM Plex Sans" charset="0"/>
                <a:ea typeface="IBM Plex Sans" charset="0"/>
                <a:cs typeface="IBM Plex Sans" charset="0"/>
              </a:defRPr>
            </a:lvl4pPr>
            <a:lvl5pPr>
              <a:defRPr sz="1333">
                <a:solidFill>
                  <a:schemeClr val="tx1"/>
                </a:solidFill>
                <a:latin typeface="IBM Plex Sans" charset="0"/>
                <a:ea typeface="IBM Plex Sans" charset="0"/>
                <a:cs typeface="IBM Plex Sans" charset="0"/>
              </a:defRPr>
            </a:lvl5pPr>
          </a:lstStyle>
          <a:p>
            <a:pPr lvl="0"/>
            <a:r>
              <a:rPr lang="en-GB"/>
              <a:t>Edit Master text styles</a:t>
            </a:r>
          </a:p>
          <a:p>
            <a:pPr lvl="1"/>
            <a:r>
              <a:rPr lang="en-GB"/>
              <a:t>Second level</a:t>
            </a:r>
          </a:p>
          <a:p>
            <a:pPr lvl="2"/>
            <a:r>
              <a:rPr lang="en-GB"/>
              <a:t>Third level</a:t>
            </a:r>
          </a:p>
          <a:p>
            <a:pPr lvl="3"/>
            <a:r>
              <a:rPr lang="en-GB"/>
              <a:t>Quarter level</a:t>
            </a:r>
          </a:p>
          <a:p>
            <a:pPr lvl="4"/>
            <a:r>
              <a:rPr lang="en-GB"/>
              <a:t>Fifth level</a:t>
            </a:r>
            <a:endParaRPr lang="en-US" dirty="0"/>
          </a:p>
        </p:txBody>
      </p:sp>
      <p:sp>
        <p:nvSpPr>
          <p:cNvPr id="7" name="Slide Number Placeholder 1"/>
          <p:cNvSpPr>
            <a:spLocks noGrp="1"/>
          </p:cNvSpPr>
          <p:nvPr>
            <p:ph type="sldNum" sz="quarter" idx="4"/>
          </p:nvPr>
        </p:nvSpPr>
        <p:spPr>
          <a:xfrm>
            <a:off x="147320" y="6356369"/>
            <a:ext cx="2743200" cy="366183"/>
          </a:xfrm>
          <a:prstGeom prst="rect">
            <a:avLst/>
          </a:prstGeom>
        </p:spPr>
        <p:txBody>
          <a:bodyPr vert="horz" lIns="91378" tIns="45689" rIns="91378" bIns="45689" rtlCol="0" anchor="ctr"/>
          <a:lstStyle>
            <a:lvl1pPr algn="l">
              <a:defRPr sz="1200">
                <a:solidFill>
                  <a:schemeClr val="tx1">
                    <a:tint val="75000"/>
                  </a:schemeClr>
                </a:solidFill>
                <a:latin typeface="IBM Plex Sans" charset="0"/>
                <a:ea typeface="IBM Plex Sans" charset="0"/>
                <a:cs typeface="IBM Plex Sans" charset="0"/>
              </a:defRPr>
            </a:lvl1pPr>
          </a:lstStyle>
          <a:p>
            <a:fld id="{3FEC0620-916B-48A0-95EA-EB95033C00D3}" type="slidenum">
              <a:rPr lang="en-US" smtClean="0"/>
              <a:pPr/>
              <a:t>‹#›</a:t>
            </a:fld>
            <a:endParaRPr lang="en-US"/>
          </a:p>
        </p:txBody>
      </p:sp>
    </p:spTree>
    <p:extLst>
      <p:ext uri="{BB962C8B-B14F-4D97-AF65-F5344CB8AC3E}">
        <p14:creationId xmlns:p14="http://schemas.microsoft.com/office/powerpoint/2010/main" val="3689934931"/>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userDrawn="1">
  <p:cSld name="Left Block 01">
    <p:bg>
      <p:bgPr>
        <a:solidFill>
          <a:schemeClr val="bg2"/>
        </a:solidFill>
        <a:effectLst/>
      </p:bgPr>
    </p:bg>
    <p:spTree>
      <p:nvGrpSpPr>
        <p:cNvPr id="1" name=""/>
        <p:cNvGrpSpPr/>
        <p:nvPr/>
      </p:nvGrpSpPr>
      <p:grpSpPr>
        <a:xfrm>
          <a:off x="0" y="0"/>
          <a:ext cx="0" cy="0"/>
          <a:chOff x="0" y="0"/>
          <a:chExt cx="0" cy="0"/>
        </a:xfrm>
      </p:grpSpPr>
      <p:sp>
        <p:nvSpPr>
          <p:cNvPr id="48" name="Shape 48"/>
          <p:cNvSpPr/>
          <p:nvPr/>
        </p:nvSpPr>
        <p:spPr>
          <a:xfrm>
            <a:off x="0" y="0"/>
            <a:ext cx="3048000" cy="6858000"/>
          </a:xfrm>
          <a:prstGeom prst="rect">
            <a:avLst/>
          </a:prstGeom>
          <a:solidFill/>
          <a:ln w="12700">
            <a:miter lim="400000"/>
          </a:ln>
        </p:spPr>
        <p:txBody>
          <a:bodyPr lIns="0" tIns="0" rIns="0" bIns="0" anchor="ctr"/>
          <a:lstStyle/>
          <a:p>
            <a:pPr lvl="0" algn="ctr">
              <a:defRPr sz="3200">
                <a:solidFill>
                  <a:srgbClr val="FFFFFF"/>
                </a:solidFill>
              </a:defRPr>
            </a:pPr>
            <a:endParaRPr sz="1600">
              <a:latin typeface="IBM Plex Sans"/>
            </a:endParaRPr>
          </a:p>
        </p:txBody>
      </p:sp>
      <p:sp>
        <p:nvSpPr>
          <p:cNvPr id="49" name="Shape 49"/>
          <p:cNvSpPr>
            <a:spLocks noGrp="1"/>
          </p:cNvSpPr>
          <p:nvPr>
            <p:ph type="title"/>
          </p:nvPr>
        </p:nvSpPr>
        <p:spPr>
          <a:xfrm>
            <a:off x="304800" y="260213"/>
            <a:ext cx="2472267" cy="701601"/>
          </a:xfrm>
          <a:prstGeom prst="rect">
            <a:avLst/>
          </a:prstGeom>
        </p:spPr>
        <p:txBody>
          <a:bodyPr/>
          <a:lstStyle>
            <a:lvl1pPr>
              <a:defRPr sz="3200">
                <a:latin typeface="IBM Plex Sans SemiBold"/>
                <a:ea typeface="IBM Plex Sans"/>
                <a:cs typeface="IBM Plex Sans SemiBold"/>
                <a:sym typeface="Arial"/>
              </a:defRPr>
            </a:lvl1pPr>
          </a:lstStyle>
          <a:p>
            <a:pPr lvl="0">
              <a:defRPr sz="1800">
                <a:solidFill>
                  <a:srgbClr val="000000"/>
                </a:solidFill>
              </a:defRPr>
            </a:pPr>
            <a:r>
              <a:rPr sz="3051" dirty="0">
                <a:solidFill>
                  <a:srgbClr val="FFFFFF"/>
                </a:solidFill>
              </a:rPr>
              <a:t>Title Text</a:t>
            </a:r>
          </a:p>
        </p:txBody>
      </p:sp>
      <p:sp>
        <p:nvSpPr>
          <p:cNvPr id="4" name="Text Placeholder 3"/>
          <p:cNvSpPr>
            <a:spLocks noGrp="1"/>
          </p:cNvSpPr>
          <p:nvPr>
            <p:ph type="body" sz="quarter" idx="10"/>
          </p:nvPr>
        </p:nvSpPr>
        <p:spPr>
          <a:xfrm>
            <a:off x="304800" y="3643489"/>
            <a:ext cx="2550584" cy="1885951"/>
          </a:xfrm>
        </p:spPr>
        <p:txBody>
          <a:bodyPr/>
          <a:lstStyle>
            <a:lvl1pPr>
              <a:defRPr sz="1600"/>
            </a:lvl1pPr>
            <a:lvl2pPr>
              <a:defRPr sz="1600"/>
            </a:lvl2pPr>
            <a:lvl3pPr>
              <a:defRPr sz="16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15194954"/>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xmlns:p14="http://schemas.microsoft.com/office/powerpoint/2010/main">
        <p:fade/>
      </p:transition>
    </mc:Fallback>
  </mc:AlternateContent>
</p:sldLayout>
</file>

<file path=ppt/slideLayouts/slideLayout206.xml><?xml version="1.0" encoding="utf-8"?>
<p:sldLayout xmlns:a="http://schemas.openxmlformats.org/drawingml/2006/main" xmlns:r="http://schemas.openxmlformats.org/officeDocument/2006/relationships" xmlns:p="http://schemas.openxmlformats.org/presentationml/2006/main" showMasterSp="0" type="tx">
  <p:cSld name="Bullets">
    <p:spTree>
      <p:nvGrpSpPr>
        <p:cNvPr id="1" name=""/>
        <p:cNvGrpSpPr/>
        <p:nvPr/>
      </p:nvGrpSpPr>
      <p:grpSpPr>
        <a:xfrm>
          <a:off x="0" y="0"/>
          <a:ext cx="0" cy="0"/>
          <a:chOff x="0" y="0"/>
          <a:chExt cx="0" cy="0"/>
        </a:xfrm>
      </p:grpSpPr>
      <p:sp>
        <p:nvSpPr>
          <p:cNvPr id="170" name="Title Text"/>
          <p:cNvSpPr txBox="1">
            <a:spLocks noGrp="1"/>
          </p:cNvSpPr>
          <p:nvPr>
            <p:ph type="title"/>
          </p:nvPr>
        </p:nvSpPr>
        <p:spPr>
          <a:xfrm>
            <a:off x="238193" y="609007"/>
            <a:ext cx="5657023" cy="580040"/>
          </a:xfrm>
          <a:prstGeom prst="rect">
            <a:avLst/>
          </a:prstGeom>
        </p:spPr>
        <p:txBody>
          <a:bodyPr lIns="45719" tIns="45719" rIns="45719" bIns="45719" anchor="t"/>
          <a:lstStyle>
            <a:lvl1pPr defTabSz="410760">
              <a:defRPr sz="2812" b="0">
                <a:solidFill>
                  <a:srgbClr val="325C80"/>
                </a:solidFill>
                <a:latin typeface="Helvetica Light"/>
                <a:ea typeface="Helvetica Light"/>
                <a:cs typeface="Helvetica Light"/>
                <a:sym typeface="Helvetica Light"/>
              </a:defRPr>
            </a:lvl1pPr>
          </a:lstStyle>
          <a:p>
            <a:r>
              <a:t>Title Text</a:t>
            </a:r>
          </a:p>
        </p:txBody>
      </p:sp>
      <p:sp>
        <p:nvSpPr>
          <p:cNvPr id="171" name="Body Level One…"/>
          <p:cNvSpPr txBox="1">
            <a:spLocks noGrp="1"/>
          </p:cNvSpPr>
          <p:nvPr>
            <p:ph type="body" idx="1"/>
          </p:nvPr>
        </p:nvSpPr>
        <p:spPr>
          <a:xfrm>
            <a:off x="238191" y="1456939"/>
            <a:ext cx="11850951" cy="4775987"/>
          </a:xfrm>
          <a:prstGeom prst="rect">
            <a:avLst/>
          </a:prstGeom>
        </p:spPr>
        <p:txBody>
          <a:bodyPr lIns="45719" tIns="45719" rIns="45719" bIns="45719" anchor="t"/>
          <a:lstStyle>
            <a:lvl1pPr marL="200916" indent="-200916" defTabSz="410760">
              <a:spcBef>
                <a:spcPts val="0"/>
              </a:spcBef>
              <a:buClr>
                <a:srgbClr val="325C80"/>
              </a:buClr>
              <a:buSzPct val="100000"/>
              <a:buFont typeface="Arial"/>
              <a:defRPr sz="1265">
                <a:solidFill>
                  <a:srgbClr val="323333"/>
                </a:solidFill>
              </a:defRPr>
            </a:lvl1pPr>
            <a:lvl2pPr marL="0" indent="0" defTabSz="410760">
              <a:spcBef>
                <a:spcPts val="0"/>
              </a:spcBef>
              <a:buClr>
                <a:srgbClr val="325C80"/>
              </a:buClr>
              <a:buSzTx/>
              <a:buFont typeface="Arial"/>
              <a:buNone/>
              <a:defRPr sz="1265">
                <a:solidFill>
                  <a:srgbClr val="323333"/>
                </a:solidFill>
              </a:defRPr>
            </a:lvl2pPr>
            <a:lvl3pPr marL="200916" indent="-200916" defTabSz="410760">
              <a:spcBef>
                <a:spcPts val="0"/>
              </a:spcBef>
              <a:buClr>
                <a:srgbClr val="325C80"/>
              </a:buClr>
              <a:buSzPct val="100000"/>
              <a:buFont typeface="Arial"/>
              <a:defRPr sz="1265">
                <a:solidFill>
                  <a:srgbClr val="323333"/>
                </a:solidFill>
              </a:defRPr>
            </a:lvl3pPr>
            <a:lvl4pPr marL="200916" indent="-200916" defTabSz="410760">
              <a:spcBef>
                <a:spcPts val="0"/>
              </a:spcBef>
              <a:buClr>
                <a:srgbClr val="325C80"/>
              </a:buClr>
              <a:buSzPct val="100000"/>
              <a:buFont typeface="Arial"/>
              <a:defRPr sz="1265">
                <a:solidFill>
                  <a:srgbClr val="323333"/>
                </a:solidFill>
              </a:defRPr>
            </a:lvl4pPr>
            <a:lvl5pPr marL="200916" indent="-200916" defTabSz="410760">
              <a:spcBef>
                <a:spcPts val="0"/>
              </a:spcBef>
              <a:buClr>
                <a:srgbClr val="325C80"/>
              </a:buClr>
              <a:buSzPct val="100000"/>
              <a:buFont typeface="Arial"/>
              <a:defRPr sz="1265">
                <a:solidFill>
                  <a:srgbClr val="323333"/>
                </a:solidFill>
              </a:defRPr>
            </a:lvl5pPr>
          </a:lstStyle>
          <a:p>
            <a:r>
              <a:t>Body Level One</a:t>
            </a:r>
          </a:p>
          <a:p>
            <a:pPr lvl="1"/>
            <a:r>
              <a:t>Body Level Two</a:t>
            </a:r>
          </a:p>
          <a:p>
            <a:pPr lvl="2"/>
            <a:r>
              <a:t>Body Level Three</a:t>
            </a:r>
          </a:p>
          <a:p>
            <a:pPr lvl="3"/>
            <a:r>
              <a:t>Body Level Four</a:t>
            </a:r>
          </a:p>
          <a:p>
            <a:pPr lvl="4"/>
            <a:r>
              <a:t>Body Level Five</a:t>
            </a:r>
          </a:p>
        </p:txBody>
      </p:sp>
      <p:sp>
        <p:nvSpPr>
          <p:cNvPr id="175" name="Slide Number"/>
          <p:cNvSpPr txBox="1">
            <a:spLocks noGrp="1"/>
          </p:cNvSpPr>
          <p:nvPr>
            <p:ph type="sldNum" sz="quarter" idx="2"/>
          </p:nvPr>
        </p:nvSpPr>
        <p:spPr>
          <a:xfrm>
            <a:off x="11579441" y="6563325"/>
            <a:ext cx="232201" cy="233959"/>
          </a:xfrm>
          <a:prstGeom prst="rect">
            <a:avLst/>
          </a:prstGeom>
        </p:spPr>
        <p:txBody>
          <a:bodyPr lIns="45719" tIns="45719" rIns="45719" bIns="45719"/>
          <a:lstStyle>
            <a:lvl1pPr defTabSz="410740">
              <a:defRPr>
                <a:latin typeface="+mj-lt"/>
                <a:ea typeface="+mj-ea"/>
                <a:cs typeface="+mj-cs"/>
                <a:sym typeface="Helvetica"/>
              </a:defRPr>
            </a:lvl1pPr>
          </a:lstStyle>
          <a:p>
            <a:fld id="{86CB4B4D-7CA3-9044-876B-883B54F8677D}" type="slidenum">
              <a:rPr/>
              <a:t>‹#›</a:t>
            </a:fld>
            <a:endParaRPr/>
          </a:p>
        </p:txBody>
      </p:sp>
    </p:spTree>
    <p:extLst>
      <p:ext uri="{BB962C8B-B14F-4D97-AF65-F5344CB8AC3E}">
        <p14:creationId xmlns:p14="http://schemas.microsoft.com/office/powerpoint/2010/main" val="3297118711"/>
      </p:ext>
    </p:extLst>
  </p:cSld>
  <p:clrMapOvr>
    <a:masterClrMapping/>
  </p:clrMapOvr>
  <p:transition spd="med"/>
</p:sldLayout>
</file>

<file path=ppt/slideLayouts/slideLayout20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4F6A3A-1C0F-0C47-9440-9537B871739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5D29D41-9F7D-D44E-8D32-A14D9426A3F2}"/>
              </a:ext>
            </a:extLst>
          </p:cNvPr>
          <p:cNvSpPr>
            <a:spLocks noGrp="1"/>
          </p:cNvSpPr>
          <p:nvPr>
            <p:ph type="dt" sz="half" idx="10"/>
          </p:nvPr>
        </p:nvSpPr>
        <p:spPr/>
        <p:txBody>
          <a:bodyPr/>
          <a:lstStyle/>
          <a:p>
            <a:fld id="{83C668BF-C668-A346-86EB-9629D471B2B7}" type="datetimeFigureOut">
              <a:rPr lang="en-US" smtClean="0"/>
              <a:t>5/26/20</a:t>
            </a:fld>
            <a:endParaRPr lang="en-US"/>
          </a:p>
        </p:txBody>
      </p:sp>
      <p:sp>
        <p:nvSpPr>
          <p:cNvPr id="4" name="Footer Placeholder 3">
            <a:extLst>
              <a:ext uri="{FF2B5EF4-FFF2-40B4-BE49-F238E27FC236}">
                <a16:creationId xmlns:a16="http://schemas.microsoft.com/office/drawing/2014/main" id="{77BCC752-8BE7-E645-8815-CA52839FCEE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E4C340B-41B9-9F4C-933F-9468A6AB18B3}"/>
              </a:ext>
            </a:extLst>
          </p:cNvPr>
          <p:cNvSpPr>
            <a:spLocks noGrp="1"/>
          </p:cNvSpPr>
          <p:nvPr>
            <p:ph type="sldNum" sz="quarter" idx="12"/>
          </p:nvPr>
        </p:nvSpPr>
        <p:spPr/>
        <p:txBody>
          <a:bodyPr/>
          <a:lstStyle/>
          <a:p>
            <a:fld id="{2E051AC0-290F-114E-AEC7-08E2DCC6CB69}" type="slidenum">
              <a:rPr lang="en-US" smtClean="0"/>
              <a:t>‹#›</a:t>
            </a:fld>
            <a:endParaRPr lang="en-US"/>
          </a:p>
        </p:txBody>
      </p:sp>
    </p:spTree>
    <p:extLst>
      <p:ext uri="{BB962C8B-B14F-4D97-AF65-F5344CB8AC3E}">
        <p14:creationId xmlns:p14="http://schemas.microsoft.com/office/powerpoint/2010/main" val="673872059"/>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CD1F4B8-F1F1-B640-840D-E0319DCD28A3}"/>
              </a:ext>
            </a:extLst>
          </p:cNvPr>
          <p:cNvSpPr>
            <a:spLocks noGrp="1"/>
          </p:cNvSpPr>
          <p:nvPr>
            <p:ph type="dt" sz="half" idx="10"/>
          </p:nvPr>
        </p:nvSpPr>
        <p:spPr/>
        <p:txBody>
          <a:bodyPr/>
          <a:lstStyle/>
          <a:p>
            <a:fld id="{50AF9670-E8C1-DF40-A5E9-94206475F958}" type="datetimeFigureOut">
              <a:rPr lang="en-US" smtClean="0"/>
              <a:t>5/26/20</a:t>
            </a:fld>
            <a:endParaRPr lang="en-US"/>
          </a:p>
        </p:txBody>
      </p:sp>
      <p:sp>
        <p:nvSpPr>
          <p:cNvPr id="3" name="Footer Placeholder 2">
            <a:extLst>
              <a:ext uri="{FF2B5EF4-FFF2-40B4-BE49-F238E27FC236}">
                <a16:creationId xmlns:a16="http://schemas.microsoft.com/office/drawing/2014/main" id="{BF375E5A-97E7-734C-85BE-B55931491AD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A612624-F95C-FA4E-8B27-92E3E7A78B06}"/>
              </a:ext>
            </a:extLst>
          </p:cNvPr>
          <p:cNvSpPr>
            <a:spLocks noGrp="1"/>
          </p:cNvSpPr>
          <p:nvPr>
            <p:ph type="sldNum" sz="quarter" idx="12"/>
          </p:nvPr>
        </p:nvSpPr>
        <p:spPr/>
        <p:txBody>
          <a:bodyPr/>
          <a:lstStyle/>
          <a:p>
            <a:fld id="{3E49D28B-A915-C54A-8326-AEA7872DAEEB}" type="slidenum">
              <a:rPr lang="en-US" smtClean="0"/>
              <a:t>‹#›</a:t>
            </a:fld>
            <a:endParaRPr lang="en-US"/>
          </a:p>
        </p:txBody>
      </p:sp>
    </p:spTree>
    <p:extLst>
      <p:ext uri="{BB962C8B-B14F-4D97-AF65-F5344CB8AC3E}">
        <p14:creationId xmlns:p14="http://schemas.microsoft.com/office/powerpoint/2010/main" val="3269239251"/>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userDrawn="1">
  <p:cSld name="Title with Text">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200" b="1" i="0">
                <a:latin typeface="Trebuchet MS" charset="0"/>
                <a:ea typeface="Trebuchet MS" charset="0"/>
                <a:cs typeface="Trebuchet MS" charset="0"/>
              </a:defRPr>
            </a:lvl1pPr>
          </a:lstStyle>
          <a:p>
            <a:r>
              <a:rPr lang="en-US" dirty="0"/>
              <a:t>Click to edit Master title style</a:t>
            </a:r>
          </a:p>
        </p:txBody>
      </p:sp>
      <p:sp>
        <p:nvSpPr>
          <p:cNvPr id="5" name="Text Placeholder 4"/>
          <p:cNvSpPr>
            <a:spLocks noGrp="1"/>
          </p:cNvSpPr>
          <p:nvPr>
            <p:ph type="body" sz="quarter" idx="10"/>
          </p:nvPr>
        </p:nvSpPr>
        <p:spPr>
          <a:xfrm>
            <a:off x="609600" y="1295400"/>
            <a:ext cx="10058400" cy="4724400"/>
          </a:xfrm>
          <a:prstGeom prst="rect">
            <a:avLst/>
          </a:prstGeom>
        </p:spPr>
        <p:txBody>
          <a:bodyPr lIns="91414" tIns="45718" rIns="91414" bIns="45718"/>
          <a:lstStyle>
            <a:lvl1pPr>
              <a:spcBef>
                <a:spcPts val="1200"/>
              </a:spcBef>
              <a:defRPr sz="2800" b="0">
                <a:latin typeface="Trebuchet MS" charset="0"/>
                <a:ea typeface="Trebuchet MS" charset="0"/>
                <a:cs typeface="Trebuchet MS" charset="0"/>
              </a:defRPr>
            </a:lvl1pPr>
            <a:lvl2pPr>
              <a:defRPr sz="2400">
                <a:latin typeface="Trebuchet MS" charset="0"/>
                <a:ea typeface="Trebuchet MS" charset="0"/>
                <a:cs typeface="Trebuchet MS" charset="0"/>
              </a:defRPr>
            </a:lvl2pPr>
            <a:lvl3pPr>
              <a:defRPr sz="2000" b="0" i="0">
                <a:solidFill>
                  <a:schemeClr val="tx1"/>
                </a:solidFill>
                <a:latin typeface="Trebuchet MS" charset="0"/>
                <a:ea typeface="Trebuchet MS" charset="0"/>
                <a:cs typeface="Trebuchet MS" charset="0"/>
              </a:defRPr>
            </a:lvl3pPr>
            <a:lvl4pPr>
              <a:defRPr sz="1800" b="0" i="0">
                <a:solidFill>
                  <a:schemeClr val="tx1"/>
                </a:solidFill>
                <a:latin typeface="Trebuchet MS" charset="0"/>
                <a:ea typeface="Trebuchet MS" charset="0"/>
                <a:cs typeface="Trebuchet MS" charset="0"/>
              </a:defRPr>
            </a:lvl4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613656798"/>
      </p:ext>
    </p:extLst>
  </p:cSld>
  <p:clrMapOvr>
    <a:masterClrMapping/>
  </p:clrMapOvr>
  <p:transition spd="med">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tx1"/>
                </a:solidFill>
              </a:defRPr>
            </a:lvl1pPr>
          </a:lstStyle>
          <a:p>
            <a:endParaRPr lang="en-US" dirty="0"/>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D0BE6F14-FF48-0F4F-A8AA-2E3F25371E4A}" type="slidenum">
              <a:rPr lang="en-US" smtClean="0"/>
              <a:pPr/>
              <a:t>‹#›</a:t>
            </a:fld>
            <a:endParaRPr lang="en-US" dirty="0"/>
          </a:p>
        </p:txBody>
      </p:sp>
      <p:sp>
        <p:nvSpPr>
          <p:cNvPr id="5" name="Title 4"/>
          <p:cNvSpPr>
            <a:spLocks noGrp="1"/>
          </p:cNvSpPr>
          <p:nvPr>
            <p:ph type="title"/>
          </p:nvPr>
        </p:nvSpPr>
        <p:spPr>
          <a:xfrm>
            <a:off x="304800" y="268224"/>
            <a:ext cx="5486400" cy="5991669"/>
          </a:xfrm>
        </p:spPr>
        <p:txBody>
          <a:bodyPr/>
          <a:lstStyle>
            <a:lvl1pPr>
              <a:lnSpc>
                <a:spcPct val="90000"/>
              </a:lnSpc>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3639607896"/>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type="tx">
  <p:cSld name="Master 5">
    <p:spTree>
      <p:nvGrpSpPr>
        <p:cNvPr id="1" name=""/>
        <p:cNvGrpSpPr/>
        <p:nvPr/>
      </p:nvGrpSpPr>
      <p:grpSpPr>
        <a:xfrm>
          <a:off x="0" y="0"/>
          <a:ext cx="0" cy="0"/>
          <a:chOff x="0" y="0"/>
          <a:chExt cx="0" cy="0"/>
        </a:xfrm>
      </p:grpSpPr>
    </p:spTree>
    <p:extLst>
      <p:ext uri="{BB962C8B-B14F-4D97-AF65-F5344CB8AC3E}">
        <p14:creationId xmlns:p14="http://schemas.microsoft.com/office/powerpoint/2010/main" val="3104102091"/>
      </p:ext>
    </p:extLst>
  </p:cSld>
  <p:clrMapOvr>
    <a:masterClrMapping/>
  </p:clrMapOvr>
  <p:transition spd="med"/>
</p:sldLayout>
</file>

<file path=ppt/slideLayouts/slideLayout211.xml><?xml version="1.0" encoding="utf-8"?>
<p:sldLayout xmlns:a="http://schemas.openxmlformats.org/drawingml/2006/main" xmlns:r="http://schemas.openxmlformats.org/officeDocument/2006/relationships" xmlns:p="http://schemas.openxmlformats.org/presentationml/2006/main" userDrawn="1">
  <p:cSld name="40 pt Title and Content">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90956" y="644041"/>
            <a:ext cx="5283200" cy="1436291"/>
          </a:xfrm>
          <a:prstGeom prst="rect">
            <a:avLst/>
          </a:prstGeom>
        </p:spPr>
        <p:txBody>
          <a:bodyPr>
            <a:spAutoFit/>
          </a:bodyPr>
          <a:lstStyle>
            <a:lvl1pPr algn="l" defTabSz="1217112" rtl="0" eaLnBrk="1" latinLnBrk="0" hangingPunct="1">
              <a:lnSpc>
                <a:spcPts val="5600"/>
              </a:lnSpc>
              <a:spcBef>
                <a:spcPct val="0"/>
              </a:spcBef>
              <a:buNone/>
              <a:defRPr lang="en-US" sz="3900" kern="1200" baseline="0" dirty="0">
                <a:solidFill>
                  <a:schemeClr val="accent5"/>
                </a:solidFill>
                <a:latin typeface="+mj-lt"/>
                <a:ea typeface="+mj-ea"/>
                <a:cs typeface="+mj-cs"/>
              </a:defRPr>
            </a:lvl1pPr>
          </a:lstStyle>
          <a:p>
            <a:r>
              <a:rPr lang="en-US" dirty="0"/>
              <a:t>Click to edit Master title style</a:t>
            </a:r>
          </a:p>
        </p:txBody>
      </p:sp>
      <p:sp>
        <p:nvSpPr>
          <p:cNvPr id="3" name="Content Placeholder 2"/>
          <p:cNvSpPr>
            <a:spLocks noGrp="1"/>
          </p:cNvSpPr>
          <p:nvPr>
            <p:ph idx="1"/>
          </p:nvPr>
        </p:nvSpPr>
        <p:spPr>
          <a:xfrm>
            <a:off x="6611787" y="797005"/>
            <a:ext cx="4876800" cy="2354491"/>
          </a:xfrm>
          <a:prstGeom prst="rect">
            <a:avLst/>
          </a:prstGeom>
        </p:spPr>
        <p:txBody>
          <a:bodyPr>
            <a:spAutoFit/>
          </a:bodyPr>
          <a:lstStyle>
            <a:lvl1pPr marL="304247" indent="-304247">
              <a:spcBef>
                <a:spcPts val="2400"/>
              </a:spcBef>
              <a:defRPr sz="2700" baseline="0">
                <a:solidFill>
                  <a:schemeClr val="bg1"/>
                </a:solidFill>
              </a:defRPr>
            </a:lvl1pPr>
            <a:lvl2pPr>
              <a:defRPr baseline="0">
                <a:solidFill>
                  <a:schemeClr val="bg1"/>
                </a:solidFill>
              </a:defRPr>
            </a:lvl2pPr>
            <a:lvl3pPr>
              <a:defRPr baseline="0">
                <a:solidFill>
                  <a:schemeClr val="bg1"/>
                </a:solidFill>
              </a:defRPr>
            </a:lvl3pPr>
            <a:lvl4pPr>
              <a:defRPr baseline="0">
                <a:solidFill>
                  <a:schemeClr val="bg1"/>
                </a:solidFill>
              </a:defRPr>
            </a:lvl4pPr>
            <a:lvl5pPr>
              <a:defRPr baseline="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Rectangle 12"/>
          <p:cNvSpPr/>
          <p:nvPr userDrawn="1"/>
        </p:nvSpPr>
        <p:spPr>
          <a:xfrm>
            <a:off x="817564" y="6490321"/>
            <a:ext cx="1589616" cy="123111"/>
          </a:xfrm>
          <a:prstGeom prst="rect">
            <a:avLst/>
          </a:prstGeom>
        </p:spPr>
        <p:txBody>
          <a:bodyPr wrap="square" lIns="0" tIns="0" rIns="0" bIns="0">
            <a:spAutoFit/>
          </a:bodyPr>
          <a:lstStyle/>
          <a:p>
            <a:pPr defTabSz="1217112"/>
            <a:r>
              <a:rPr lang="en-US" sz="800" dirty="0">
                <a:solidFill>
                  <a:srgbClr val="5A5A5A"/>
                </a:solidFill>
                <a:latin typeface="IBM Plex Sans"/>
                <a:cs typeface="Arial" panose="020B0604020202020204" pitchFamily="34" charset="0"/>
              </a:rPr>
              <a:t>© 2017 IBM Corporation</a:t>
            </a:r>
          </a:p>
        </p:txBody>
      </p:sp>
      <p:sp>
        <p:nvSpPr>
          <p:cNvPr id="9" name="Slide Number Placeholder 5"/>
          <p:cNvSpPr>
            <a:spLocks noGrp="1"/>
          </p:cNvSpPr>
          <p:nvPr>
            <p:ph type="sldNum" sz="quarter" idx="4"/>
          </p:nvPr>
        </p:nvSpPr>
        <p:spPr>
          <a:xfrm>
            <a:off x="9224963" y="6307757"/>
            <a:ext cx="2743200" cy="365127"/>
          </a:xfrm>
          <a:prstGeom prst="rect">
            <a:avLst/>
          </a:prstGeom>
        </p:spPr>
        <p:txBody>
          <a:bodyPr vert="horz" lIns="91308" tIns="45655" rIns="91308" bIns="45655" rtlCol="0" anchor="ctr"/>
          <a:lstStyle>
            <a:lvl1pPr algn="r">
              <a:defRPr sz="1200">
                <a:solidFill>
                  <a:schemeClr val="tx1">
                    <a:tint val="75000"/>
                  </a:schemeClr>
                </a:solidFill>
              </a:defRPr>
            </a:lvl1pPr>
          </a:lstStyle>
          <a:p>
            <a:fld id="{2F45A53B-2836-864A-AA77-DD3386425FDA}" type="slidenum">
              <a:rPr lang="en-US" smtClean="0">
                <a:solidFill>
                  <a:srgbClr val="6D7777">
                    <a:tint val="75000"/>
                  </a:srgbClr>
                </a:solidFill>
                <a:latin typeface="IBM Plex Sans"/>
              </a:rPr>
              <a:pPr/>
              <a:t>‹#›</a:t>
            </a:fld>
            <a:endParaRPr lang="en-US" dirty="0">
              <a:solidFill>
                <a:srgbClr val="6D7777">
                  <a:tint val="75000"/>
                </a:srgbClr>
              </a:solidFill>
              <a:latin typeface="IBM Plex Sans"/>
            </a:endParaRPr>
          </a:p>
        </p:txBody>
      </p:sp>
    </p:spTree>
    <p:extLst>
      <p:ext uri="{BB962C8B-B14F-4D97-AF65-F5344CB8AC3E}">
        <p14:creationId xmlns:p14="http://schemas.microsoft.com/office/powerpoint/2010/main" val="1816514086"/>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249769" y="1413952"/>
            <a:ext cx="11641667" cy="5116451"/>
          </a:xfrm>
        </p:spPr>
        <p:txBody>
          <a:bodyPr/>
          <a:lstStyle>
            <a:lvl1pPr marL="228589" indent="-228589">
              <a:buFont typeface="Wingdings" panose="05000000000000000000" pitchFamily="2" charset="2"/>
              <a:buChar char="§"/>
              <a:defRPr sz="2400"/>
            </a:lvl1pPr>
            <a:lvl2pPr marL="574646" indent="-231764">
              <a:buFont typeface="Wingdings" panose="05000000000000000000" pitchFamily="2" charset="2"/>
              <a:buChar char="§"/>
              <a:defRPr sz="2200"/>
            </a:lvl2pPr>
            <a:lvl3pPr marL="804823" indent="-173728">
              <a:spcBef>
                <a:spcPts val="528"/>
              </a:spcBef>
              <a:buFont typeface="Wingdings" panose="05000000000000000000" pitchFamily="2" charset="2"/>
              <a:buChar char="§"/>
              <a:defRPr sz="2000"/>
            </a:lvl3pPr>
            <a:lvl4pPr marL="1142942" indent="-169854">
              <a:buFont typeface="Wingdings" panose="05000000000000000000" pitchFamily="2" charset="2"/>
              <a:buChar char="§"/>
              <a:defRPr sz="1800"/>
            </a:lvl4pPr>
            <a:lvl5pPr marL="1430267" indent="-171442">
              <a:buFont typeface="Wingdings" panose="05000000000000000000" pitchFamily="2" charset="2"/>
              <a:buChar char="§"/>
              <a:defRPr sz="1600"/>
            </a:lvl5pPr>
          </a:lstStyle>
          <a:p>
            <a:pPr lvl="0"/>
            <a:endParaRPr lang="en-GB" dirty="0"/>
          </a:p>
          <a:p>
            <a:pPr lvl="1"/>
            <a:r>
              <a:rPr lang="en-GB" dirty="0"/>
              <a:t>Second level</a:t>
            </a:r>
          </a:p>
          <a:p>
            <a:pPr lvl="2"/>
            <a:r>
              <a:rPr lang="en-GB" dirty="0"/>
              <a:t>Third level</a:t>
            </a:r>
          </a:p>
          <a:p>
            <a:pPr lvl="3"/>
            <a:r>
              <a:rPr lang="en-GB" dirty="0"/>
              <a:t>Fourth level</a:t>
            </a:r>
          </a:p>
          <a:p>
            <a:pPr lvl="4"/>
            <a:r>
              <a:rPr lang="en-GB" dirty="0"/>
              <a:t>Fifth level</a:t>
            </a:r>
          </a:p>
        </p:txBody>
      </p:sp>
      <p:sp>
        <p:nvSpPr>
          <p:cNvPr id="2" name="Title 1">
            <a:extLst>
              <a:ext uri="{FF2B5EF4-FFF2-40B4-BE49-F238E27FC236}">
                <a16:creationId xmlns:a16="http://schemas.microsoft.com/office/drawing/2014/main" id="{46E1A6CD-35A0-4755-A971-582D19FC7F76}"/>
              </a:ext>
            </a:extLst>
          </p:cNvPr>
          <p:cNvSpPr>
            <a:spLocks noGrp="1"/>
          </p:cNvSpPr>
          <p:nvPr>
            <p:ph type="title"/>
          </p:nvPr>
        </p:nvSpPr>
        <p:spPr/>
        <p:txBody>
          <a:bodyPr/>
          <a:lstStyle>
            <a:lvl1pPr>
              <a:defRPr sz="2800"/>
            </a:lvl1pPr>
          </a:lstStyle>
          <a:p>
            <a:r>
              <a:rPr lang="en-US" dirty="0"/>
              <a:t>Click to edit Master title style</a:t>
            </a:r>
          </a:p>
        </p:txBody>
      </p:sp>
    </p:spTree>
    <p:extLst>
      <p:ext uri="{BB962C8B-B14F-4D97-AF65-F5344CB8AC3E}">
        <p14:creationId xmlns:p14="http://schemas.microsoft.com/office/powerpoint/2010/main" val="386800923"/>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p:cSld name="Cover Slide">
    <p:bg>
      <p:bgPr>
        <a:solidFill>
          <a:schemeClr val="bg2"/>
        </a:soli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304800" y="6437376"/>
            <a:ext cx="8534400" cy="182880"/>
          </a:xfrm>
        </p:spPr>
        <p:txBody>
          <a:bodyPr/>
          <a:lstStyle>
            <a:lvl1pPr>
              <a:defRPr>
                <a:solidFill>
                  <a:schemeClr val="tx1"/>
                </a:solidFill>
              </a:defRPr>
            </a:lvl1pPr>
          </a:lstStyle>
          <a:p>
            <a:r>
              <a:rPr lang="de-DE"/>
              <a:t>***IBM Confidential</a:t>
            </a:r>
            <a:endParaRPr lang="en-US"/>
          </a:p>
        </p:txBody>
      </p:sp>
      <p:sp>
        <p:nvSpPr>
          <p:cNvPr id="4" name="Title 3"/>
          <p:cNvSpPr>
            <a:spLocks noGrp="1"/>
          </p:cNvSpPr>
          <p:nvPr>
            <p:ph type="title"/>
          </p:nvPr>
        </p:nvSpPr>
        <p:spPr>
          <a:xfrm>
            <a:off x="304800" y="271708"/>
            <a:ext cx="5486401" cy="5972459"/>
          </a:xfrm>
        </p:spPr>
        <p:txBody>
          <a:bodyPr/>
          <a:lstStyle>
            <a:lvl1pPr>
              <a:lnSpc>
                <a:spcPct val="90000"/>
              </a:lnSpc>
              <a:defRPr sz="3200" b="0">
                <a:solidFill>
                  <a:schemeClr val="tx1"/>
                </a:solidFill>
              </a:defRPr>
            </a:lvl1pPr>
          </a:lstStyle>
          <a:p>
            <a:r>
              <a:rPr lang="en-US"/>
              <a:t>Click to edit Master title style</a:t>
            </a:r>
            <a:endParaRPr lang="en-US" dirty="0"/>
          </a:p>
        </p:txBody>
      </p:sp>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1191749" y="6273801"/>
            <a:ext cx="695452" cy="281940"/>
          </a:xfrm>
          <a:prstGeom prst="rect">
            <a:avLst/>
          </a:prstGeom>
        </p:spPr>
      </p:pic>
      <p:pic>
        <p:nvPicPr>
          <p:cNvPr id="7" name="Picture 6"/>
          <p:cNvPicPr>
            <a:picLocks noChangeAspect="1"/>
          </p:cNvPicPr>
          <p:nvPr userDrawn="1"/>
        </p:nvPicPr>
        <p:blipFill rotWithShape="1">
          <a:blip r:embed="rId3">
            <a:extLst>
              <a:ext uri="{28A0092B-C50C-407E-A947-70E740481C1C}">
                <a14:useLocalDpi xmlns:a14="http://schemas.microsoft.com/office/drawing/2010/main" val="0"/>
              </a:ext>
            </a:extLst>
          </a:blip>
          <a:srcRect l="18001" t="20400" r="17675" b="20719"/>
          <a:stretch/>
        </p:blipFill>
        <p:spPr>
          <a:xfrm>
            <a:off x="4402666" y="1957325"/>
            <a:ext cx="3407161" cy="2923711"/>
          </a:xfrm>
          <a:prstGeom prst="rect">
            <a:avLst/>
          </a:prstGeom>
        </p:spPr>
      </p:pic>
      <p:pic>
        <p:nvPicPr>
          <p:cNvPr id="8" name="Picture 7" descr="ibm_gry.png"/>
          <p:cNvPicPr>
            <a:picLocks noChangeAspect="1"/>
          </p:cNvPicPr>
          <p:nvPr userDrawn="1"/>
        </p:nvPicPr>
        <p:blipFill>
          <a:blip r:embed="rId4">
            <a:biLevel thresh="75000"/>
            <a:extLst>
              <a:ext uri="{28A0092B-C50C-407E-A947-70E740481C1C}">
                <a14:useLocalDpi xmlns:a14="http://schemas.microsoft.com/office/drawing/2010/main"/>
              </a:ext>
            </a:extLst>
          </a:blip>
          <a:stretch>
            <a:fillRect/>
          </a:stretch>
        </p:blipFill>
        <p:spPr>
          <a:xfrm>
            <a:off x="11191749" y="320061"/>
            <a:ext cx="695452" cy="281961"/>
          </a:xfrm>
          <a:prstGeom prst="rect">
            <a:avLst/>
          </a:prstGeom>
        </p:spPr>
      </p:pic>
      <p:pic>
        <p:nvPicPr>
          <p:cNvPr id="9" name="Picture 8"/>
          <p:cNvPicPr>
            <a:picLocks noChangeAspect="1"/>
          </p:cNvPicPr>
          <p:nvPr userDrawn="1"/>
        </p:nvPicPr>
        <p:blipFill rotWithShape="1">
          <a:blip r:embed="rId5">
            <a:extLst>
              <a:ext uri="{28A0092B-C50C-407E-A947-70E740481C1C}">
                <a14:useLocalDpi xmlns:a14="http://schemas.microsoft.com/office/drawing/2010/main" val="0"/>
              </a:ext>
            </a:extLst>
          </a:blip>
          <a:srcRect l="15172" t="28443" r="13568" b="27421"/>
          <a:stretch/>
        </p:blipFill>
        <p:spPr>
          <a:xfrm>
            <a:off x="9880913" y="6112935"/>
            <a:ext cx="2160569" cy="627264"/>
          </a:xfrm>
          <a:prstGeom prst="rect">
            <a:avLst/>
          </a:prstGeom>
        </p:spPr>
      </p:pic>
    </p:spTree>
    <p:extLst>
      <p:ext uri="{BB962C8B-B14F-4D97-AF65-F5344CB8AC3E}">
        <p14:creationId xmlns:p14="http://schemas.microsoft.com/office/powerpoint/2010/main" val="3875106259"/>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tx1"/>
                </a:solidFill>
              </a:defRPr>
            </a:lvl1pPr>
          </a:lstStyle>
          <a:p>
            <a:r>
              <a:rPr lang="de-DE"/>
              <a:t>***IBM Confidential</a:t>
            </a:r>
            <a:endParaRPr lang="en-US"/>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5" name="Title 4"/>
          <p:cNvSpPr>
            <a:spLocks noGrp="1"/>
          </p:cNvSpPr>
          <p:nvPr>
            <p:ph type="title"/>
          </p:nvPr>
        </p:nvSpPr>
        <p:spPr>
          <a:xfrm>
            <a:off x="304800" y="268224"/>
            <a:ext cx="5486400" cy="5991669"/>
          </a:xfrm>
        </p:spPr>
        <p:txBody>
          <a:bodyPr/>
          <a:lstStyle>
            <a:lvl1pPr>
              <a:lnSpc>
                <a:spcPct val="90000"/>
              </a:lnSpc>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943994014"/>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Confidential</a:t>
            </a:r>
            <a:endParaRPr lang="en-US"/>
          </a:p>
        </p:txBody>
      </p:sp>
      <p:sp>
        <p:nvSpPr>
          <p:cNvPr id="6" name="Text Placeholder 5"/>
          <p:cNvSpPr>
            <a:spLocks noGrp="1"/>
          </p:cNvSpPr>
          <p:nvPr>
            <p:ph type="body" sz="quarter" idx="12"/>
          </p:nvPr>
        </p:nvSpPr>
        <p:spPr>
          <a:xfrm>
            <a:off x="304800" y="1498600"/>
            <a:ext cx="5486400" cy="4779264"/>
          </a:xfrm>
        </p:spPr>
        <p:txBody>
          <a:bodyPr/>
          <a:lstStyle>
            <a:lvl1pPr marL="0" indent="0">
              <a:spcBef>
                <a:spcPts val="0"/>
              </a:spcBef>
              <a:tabLst>
                <a:tab pos="5253435" algn="dec"/>
              </a:tabLst>
              <a:defRPr/>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6400800" y="1498600"/>
            <a:ext cx="5486400" cy="4779264"/>
          </a:xfrm>
        </p:spPr>
        <p:txBody>
          <a:bodyPr/>
          <a:lstStyle>
            <a:lvl1pPr marL="0" indent="0">
              <a:spcBef>
                <a:spcPts val="0"/>
              </a:spcBef>
              <a:tabLst>
                <a:tab pos="525343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21587219"/>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304800" y="280417"/>
            <a:ext cx="5486400" cy="1338409"/>
          </a:xfrm>
        </p:spPr>
        <p:txBody>
          <a:bodyPr/>
          <a:lstStyle>
            <a:lvl1pPr>
              <a:defRPr sz="2133">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t>***IBM Confidential</a:t>
            </a:r>
            <a:endParaRPr lang="en-US"/>
          </a:p>
        </p:txBody>
      </p:sp>
      <p:sp>
        <p:nvSpPr>
          <p:cNvPr id="8" name="Text Placeholder 7"/>
          <p:cNvSpPr>
            <a:spLocks noGrp="1"/>
          </p:cNvSpPr>
          <p:nvPr>
            <p:ph type="body" sz="quarter" idx="12"/>
          </p:nvPr>
        </p:nvSpPr>
        <p:spPr>
          <a:xfrm>
            <a:off x="304800" y="2015407"/>
            <a:ext cx="5486400" cy="4145280"/>
          </a:xfrm>
        </p:spPr>
        <p:txBody>
          <a:bodyPr/>
          <a:lstStyle>
            <a:lvl1pPr>
              <a:lnSpc>
                <a:spcPct val="90000"/>
              </a:lnSpc>
              <a:spcBef>
                <a:spcPts val="0"/>
              </a:spcBef>
              <a:defRPr sz="12800" b="1" baseline="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3742652360"/>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304800" y="280417"/>
            <a:ext cx="5486400" cy="1338409"/>
          </a:xfrm>
        </p:spPr>
        <p:txBody>
          <a:bodyPr/>
          <a:lstStyle>
            <a:lvl1pPr>
              <a:defRPr sz="2133">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t>***IBM Confidential</a:t>
            </a:r>
            <a:endParaRPr lang="en-US"/>
          </a:p>
        </p:txBody>
      </p:sp>
      <p:sp>
        <p:nvSpPr>
          <p:cNvPr id="8" name="Text Placeholder 7"/>
          <p:cNvSpPr>
            <a:spLocks noGrp="1"/>
          </p:cNvSpPr>
          <p:nvPr>
            <p:ph type="body" sz="quarter" idx="12"/>
          </p:nvPr>
        </p:nvSpPr>
        <p:spPr>
          <a:xfrm>
            <a:off x="304800" y="2015407"/>
            <a:ext cx="5486400" cy="4145280"/>
          </a:xfrm>
        </p:spPr>
        <p:txBody>
          <a:bodyPr/>
          <a:lstStyle>
            <a:lvl1pPr>
              <a:lnSpc>
                <a:spcPct val="90000"/>
              </a:lnSpc>
              <a:spcBef>
                <a:spcPts val="0"/>
              </a:spcBef>
              <a:defRPr sz="12800" b="1" baseline="0">
                <a:solidFill>
                  <a:schemeClr val="tx1"/>
                </a:solidFill>
              </a:defRPr>
            </a:lvl1pPr>
          </a:lstStyle>
          <a:p>
            <a:pPr lvl="0"/>
            <a:r>
              <a:rPr lang="en-US"/>
              <a:t>Click to edit Master text styles</a:t>
            </a:r>
          </a:p>
        </p:txBody>
      </p:sp>
      <p:sp>
        <p:nvSpPr>
          <p:cNvPr id="6" name="Picture Placeholder 5"/>
          <p:cNvSpPr>
            <a:spLocks noGrp="1"/>
          </p:cNvSpPr>
          <p:nvPr>
            <p:ph type="pic" sz="quarter" idx="13"/>
          </p:nvPr>
        </p:nvSpPr>
        <p:spPr>
          <a:xfrm>
            <a:off x="6096000" y="0"/>
            <a:ext cx="6096000" cy="6858000"/>
          </a:xfrm>
        </p:spPr>
        <p:txBody>
          <a:bodyPr/>
          <a:lstStyle>
            <a:lvl1pPr>
              <a:defRPr>
                <a:solidFill>
                  <a:schemeClr val="tx1"/>
                </a:solidFill>
              </a:defRPr>
            </a:lvl1pPr>
          </a:lstStyle>
          <a:p>
            <a:r>
              <a:rPr lang="en-US"/>
              <a:t>Drag picture to placeholder or click icon to add</a:t>
            </a:r>
          </a:p>
        </p:txBody>
      </p:sp>
    </p:spTree>
    <p:extLst>
      <p:ext uri="{BB962C8B-B14F-4D97-AF65-F5344CB8AC3E}">
        <p14:creationId xmlns:p14="http://schemas.microsoft.com/office/powerpoint/2010/main" val="2297684727"/>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353569"/>
            <a:ext cx="11582400" cy="5964767"/>
          </a:xfrm>
        </p:spPr>
        <p:txBody>
          <a:bodyPr/>
          <a:lstStyle>
            <a:lvl1pPr>
              <a:lnSpc>
                <a:spcPct val="90000"/>
              </a:lnSpc>
              <a:defRPr sz="128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Confidential</a:t>
            </a:r>
            <a:endParaRPr lang="en-US"/>
          </a:p>
        </p:txBody>
      </p:sp>
    </p:spTree>
    <p:extLst>
      <p:ext uri="{BB962C8B-B14F-4D97-AF65-F5344CB8AC3E}">
        <p14:creationId xmlns:p14="http://schemas.microsoft.com/office/powerpoint/2010/main" val="1034234961"/>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6916616" cy="6027740"/>
          </a:xfrm>
        </p:spPr>
        <p:txBody>
          <a:bodyPr/>
          <a:lstStyle>
            <a:lvl1pPr marL="156629" indent="-156629">
              <a:tabLst/>
              <a:defRPr>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t>***IBM Confidential</a:t>
            </a:r>
            <a:endParaRPr lang="en-US"/>
          </a:p>
        </p:txBody>
      </p:sp>
    </p:spTree>
    <p:extLst>
      <p:ext uri="{BB962C8B-B14F-4D97-AF65-F5344CB8AC3E}">
        <p14:creationId xmlns:p14="http://schemas.microsoft.com/office/powerpoint/2010/main" val="344145575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Cover Slide">
    <p:bg>
      <p:bgPr>
        <a:gradFill>
          <a:gsLst>
            <a:gs pos="0">
              <a:schemeClr val="accent2"/>
            </a:gs>
            <a:gs pos="100000">
              <a:schemeClr val="tx1"/>
            </a:gs>
          </a:gsLst>
          <a:lin ang="0" scaled="0"/>
        </a:gra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304800" y="6437376"/>
            <a:ext cx="8534400" cy="182880"/>
          </a:xfrm>
        </p:spPr>
        <p:txBody>
          <a:bodyPr/>
          <a:lstStyle>
            <a:lvl1pPr>
              <a:defRPr>
                <a:solidFill>
                  <a:schemeClr val="bg2"/>
                </a:solidFill>
              </a:defRPr>
            </a:lvl1pPr>
          </a:lstStyle>
          <a:p>
            <a:endParaRPr lang="en-US" dirty="0">
              <a:solidFill>
                <a:srgbClr val="000000"/>
              </a:solidFill>
            </a:endParaRPr>
          </a:p>
        </p:txBody>
      </p:sp>
      <p:sp>
        <p:nvSpPr>
          <p:cNvPr id="4" name="Title 3"/>
          <p:cNvSpPr>
            <a:spLocks noGrp="1"/>
          </p:cNvSpPr>
          <p:nvPr>
            <p:ph type="title"/>
          </p:nvPr>
        </p:nvSpPr>
        <p:spPr>
          <a:xfrm>
            <a:off x="304800" y="271708"/>
            <a:ext cx="5486401" cy="5972459"/>
          </a:xfrm>
        </p:spPr>
        <p:txBody>
          <a:bodyPr/>
          <a:lstStyle>
            <a:lvl1pPr>
              <a:lnSpc>
                <a:spcPct val="90000"/>
              </a:lnSpc>
              <a:defRPr sz="3200" b="0">
                <a:solidFill>
                  <a:schemeClr val="bg2"/>
                </a:solidFill>
              </a:defRPr>
            </a:lvl1pPr>
          </a:lstStyle>
          <a:p>
            <a:r>
              <a:rPr lang="en-US" dirty="0"/>
              <a:t>Click to edit Master title style</a:t>
            </a:r>
          </a:p>
        </p:txBody>
      </p:sp>
      <p:pic>
        <p:nvPicPr>
          <p:cNvPr id="5" name="Picture 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1191749" y="321734"/>
            <a:ext cx="695452" cy="281940"/>
          </a:xfrm>
          <a:prstGeom prst="rect">
            <a:avLst/>
          </a:prstGeom>
        </p:spPr>
      </p:pic>
      <p:pic>
        <p:nvPicPr>
          <p:cNvPr id="9" name="BCK_PEG_[01].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663064" y="2162166"/>
            <a:ext cx="2865872" cy="2533669"/>
          </a:xfrm>
          <a:prstGeom prst="rect">
            <a:avLst/>
          </a:prstGeom>
          <a:ln w="12700">
            <a:miter lim="400000"/>
          </a:ln>
        </p:spPr>
      </p:pic>
    </p:spTree>
    <p:extLst>
      <p:ext uri="{BB962C8B-B14F-4D97-AF65-F5344CB8AC3E}">
        <p14:creationId xmlns:p14="http://schemas.microsoft.com/office/powerpoint/2010/main" val="4163361307"/>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5486400" cy="5770733"/>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Confidential</a:t>
            </a:r>
            <a:endParaRPr lang="en-US"/>
          </a:p>
        </p:txBody>
      </p:sp>
      <p:sp>
        <p:nvSpPr>
          <p:cNvPr id="6" name="Text Placeholder 5"/>
          <p:cNvSpPr>
            <a:spLocks noGrp="1"/>
          </p:cNvSpPr>
          <p:nvPr>
            <p:ph type="body" sz="quarter" idx="12"/>
          </p:nvPr>
        </p:nvSpPr>
        <p:spPr>
          <a:xfrm>
            <a:off x="6400800" y="658368"/>
            <a:ext cx="5486400" cy="5599640"/>
          </a:xfrm>
        </p:spPr>
        <p:txBody>
          <a:bodyPr/>
          <a:lstStyle>
            <a:lvl1pPr>
              <a:spcBef>
                <a:spcPts val="1467"/>
              </a:spcBef>
              <a:spcAft>
                <a:spcPts val="0"/>
              </a:spcAft>
              <a:defRPr/>
            </a:lvl1pPr>
            <a:lvl2pPr>
              <a:spcBef>
                <a:spcPts val="1467"/>
              </a:spcBef>
              <a:defRPr/>
            </a:lvl2pPr>
            <a:lvl3pPr>
              <a:spcBef>
                <a:spcPts val="1467"/>
              </a:spcBef>
              <a:defRPr/>
            </a:lvl3pPr>
            <a:lvl4pPr>
              <a:spcBef>
                <a:spcPts val="1467"/>
              </a:spcBef>
              <a:defRPr/>
            </a:lvl4pPr>
            <a:lvl5pPr>
              <a:spcBef>
                <a:spcPts val="1467"/>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7418"/>
            <a:ext cx="5486400" cy="400049"/>
          </a:xfrm>
        </p:spPr>
        <p:txBody>
          <a:bodyPr/>
          <a:lstStyle>
            <a:lvl1pPr>
              <a:defRPr sz="1467"/>
            </a:lvl1pPr>
          </a:lstStyle>
          <a:p>
            <a:pPr lvl="0"/>
            <a:r>
              <a:rPr lang="en-US"/>
              <a:t>Click to edit Master text styles</a:t>
            </a:r>
          </a:p>
        </p:txBody>
      </p:sp>
    </p:spTree>
    <p:extLst>
      <p:ext uri="{BB962C8B-B14F-4D97-AF65-F5344CB8AC3E}">
        <p14:creationId xmlns:p14="http://schemas.microsoft.com/office/powerpoint/2010/main" val="2139965109"/>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2791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Confidential</a:t>
            </a:r>
            <a:endParaRPr lang="en-US"/>
          </a:p>
        </p:txBody>
      </p:sp>
      <p:sp>
        <p:nvSpPr>
          <p:cNvPr id="8" name="Text Placeholder 7"/>
          <p:cNvSpPr>
            <a:spLocks noGrp="1"/>
          </p:cNvSpPr>
          <p:nvPr>
            <p:ph type="body" sz="quarter" idx="12"/>
          </p:nvPr>
        </p:nvSpPr>
        <p:spPr>
          <a:xfrm>
            <a:off x="304800" y="1499617"/>
            <a:ext cx="5486400" cy="4781127"/>
          </a:xfrm>
        </p:spPr>
        <p:txBody>
          <a:bodyPr/>
          <a:lstStyle>
            <a:lvl1pPr>
              <a:spcBef>
                <a:spcPts val="0"/>
              </a:spcBef>
              <a:defRPr sz="1867"/>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6400800" y="1499617"/>
            <a:ext cx="5486400" cy="4781127"/>
          </a:xfrm>
        </p:spPr>
        <p:txBody>
          <a:bodyPr/>
          <a:lstStyle>
            <a:lvl1pPr>
              <a:spcBef>
                <a:spcPts val="0"/>
              </a:spcBef>
              <a:defRPr sz="1867"/>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7063544"/>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Confidential</a:t>
            </a:r>
            <a:endParaRPr lang="en-US"/>
          </a:p>
        </p:txBody>
      </p:sp>
      <p:sp>
        <p:nvSpPr>
          <p:cNvPr id="6" name="Text Placeholder 5"/>
          <p:cNvSpPr>
            <a:spLocks noGrp="1"/>
          </p:cNvSpPr>
          <p:nvPr>
            <p:ph type="body" sz="quarter" idx="12"/>
          </p:nvPr>
        </p:nvSpPr>
        <p:spPr>
          <a:xfrm>
            <a:off x="6400800" y="1457960"/>
            <a:ext cx="5486400" cy="4786208"/>
          </a:xfrm>
        </p:spPr>
        <p:txBody>
          <a:bodyPr/>
          <a:lstStyle>
            <a:lvl1pPr>
              <a:defRPr sz="2133"/>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57961"/>
            <a:ext cx="5486400" cy="4786207"/>
          </a:xfrm>
        </p:spPr>
        <p:txBody>
          <a:bodyPr/>
          <a:lstStyle>
            <a:lvl1pPr>
              <a:defRPr sz="2133"/>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17207978"/>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6695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Confidential</a:t>
            </a:r>
            <a:endParaRPr lang="en-US"/>
          </a:p>
        </p:txBody>
      </p:sp>
      <p:sp>
        <p:nvSpPr>
          <p:cNvPr id="6" name="Content Placeholder 5"/>
          <p:cNvSpPr>
            <a:spLocks noGrp="1"/>
          </p:cNvSpPr>
          <p:nvPr>
            <p:ph sz="quarter" idx="12"/>
          </p:nvPr>
        </p:nvSpPr>
        <p:spPr>
          <a:xfrm>
            <a:off x="304800" y="1327358"/>
            <a:ext cx="5486400" cy="4916809"/>
          </a:xfrm>
        </p:spPr>
        <p:txBody>
          <a:bodyPr/>
          <a:lstStyle>
            <a:lvl1pPr>
              <a:defRPr sz="3200"/>
            </a:lvl1pPr>
          </a:lstStyle>
          <a:p>
            <a:pPr lvl="0"/>
            <a:r>
              <a:rPr lang="en-US" dirty="0"/>
              <a:t>Click to edit Master text styles</a:t>
            </a:r>
          </a:p>
        </p:txBody>
      </p:sp>
      <p:sp>
        <p:nvSpPr>
          <p:cNvPr id="8" name="Content Placeholder 7"/>
          <p:cNvSpPr>
            <a:spLocks noGrp="1"/>
          </p:cNvSpPr>
          <p:nvPr>
            <p:ph sz="quarter" idx="13"/>
          </p:nvPr>
        </p:nvSpPr>
        <p:spPr>
          <a:xfrm>
            <a:off x="6400800" y="1488865"/>
            <a:ext cx="5486400" cy="4755303"/>
          </a:xfrm>
        </p:spPr>
        <p:txBody>
          <a:bodyPr/>
          <a:lstStyle>
            <a:lvl1pPr>
              <a:defRPr sz="1867"/>
            </a:lvl1pPr>
            <a:lvl2pPr>
              <a:defRPr sz="1867"/>
            </a:lvl2pPr>
            <a:lvl3pPr>
              <a:defRPr sz="1867"/>
            </a:lvl3pPr>
            <a:lvl4pPr>
              <a:defRPr sz="1867"/>
            </a:lvl4pPr>
            <a:lvl5pPr>
              <a:defRPr sz="18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13528373"/>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Confidential</a:t>
            </a:r>
            <a:endParaRPr lang="en-US"/>
          </a:p>
        </p:txBody>
      </p:sp>
      <p:sp>
        <p:nvSpPr>
          <p:cNvPr id="6" name="Text Placeholder 5"/>
          <p:cNvSpPr>
            <a:spLocks noGrp="1"/>
          </p:cNvSpPr>
          <p:nvPr>
            <p:ph type="body" sz="quarter" idx="12"/>
          </p:nvPr>
        </p:nvSpPr>
        <p:spPr>
          <a:xfrm>
            <a:off x="6400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57959"/>
            <a:ext cx="2438400" cy="478620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9448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95692598"/>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5486400" cy="85344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Confidential</a:t>
            </a:r>
            <a:endParaRPr lang="en-US"/>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63040"/>
            <a:ext cx="5486400" cy="4781127"/>
          </a:xfrm>
        </p:spPr>
        <p:txBody>
          <a:bodyPr/>
          <a:lstStyle>
            <a:lvl1pPr>
              <a:defRPr sz="2133"/>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Tree>
    <p:extLst>
      <p:ext uri="{BB962C8B-B14F-4D97-AF65-F5344CB8AC3E}">
        <p14:creationId xmlns:p14="http://schemas.microsoft.com/office/powerpoint/2010/main" val="1077726789"/>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Confidential</a:t>
            </a:r>
            <a:endParaRPr lang="en-US"/>
          </a:p>
        </p:txBody>
      </p:sp>
      <p:sp>
        <p:nvSpPr>
          <p:cNvPr id="7" name="Text Placeholder 6"/>
          <p:cNvSpPr>
            <a:spLocks noGrp="1"/>
          </p:cNvSpPr>
          <p:nvPr>
            <p:ph type="body" sz="quarter" idx="14"/>
          </p:nvPr>
        </p:nvSpPr>
        <p:spPr>
          <a:xfrm>
            <a:off x="304800" y="1463039"/>
            <a:ext cx="2438400" cy="478112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63039"/>
            <a:ext cx="2438400" cy="478112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Picture Placeholder 8"/>
          <p:cNvSpPr>
            <a:spLocks noGrp="1"/>
          </p:cNvSpPr>
          <p:nvPr>
            <p:ph type="pic" sz="quarter" idx="16"/>
          </p:nvPr>
        </p:nvSpPr>
        <p:spPr>
          <a:xfrm>
            <a:off x="6096000" y="0"/>
            <a:ext cx="6096000" cy="6858000"/>
          </a:xfrm>
        </p:spPr>
        <p:txBody>
          <a:bodyPr/>
          <a:lstStyle/>
          <a:p>
            <a:r>
              <a:rPr lang="en-US"/>
              <a:t>Drag picture to placeholder or click icon to add</a:t>
            </a:r>
          </a:p>
        </p:txBody>
      </p:sp>
    </p:spTree>
    <p:extLst>
      <p:ext uri="{BB962C8B-B14F-4D97-AF65-F5344CB8AC3E}">
        <p14:creationId xmlns:p14="http://schemas.microsoft.com/office/powerpoint/2010/main" val="1421181463"/>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1377696"/>
            <a:ext cx="5486400" cy="47548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Confidential</a:t>
            </a:r>
            <a:endParaRPr lang="en-US"/>
          </a:p>
        </p:txBody>
      </p:sp>
      <p:sp>
        <p:nvSpPr>
          <p:cNvPr id="6" name="Text Placeholder 5"/>
          <p:cNvSpPr>
            <a:spLocks noGrp="1"/>
          </p:cNvSpPr>
          <p:nvPr>
            <p:ph type="body" sz="quarter" idx="12"/>
          </p:nvPr>
        </p:nvSpPr>
        <p:spPr>
          <a:xfrm>
            <a:off x="6400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10" name="Text Placeholder 9"/>
          <p:cNvSpPr>
            <a:spLocks noGrp="1"/>
          </p:cNvSpPr>
          <p:nvPr>
            <p:ph type="body" sz="quarter" idx="16"/>
          </p:nvPr>
        </p:nvSpPr>
        <p:spPr>
          <a:xfrm>
            <a:off x="9448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38119768"/>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6096000" y="0"/>
            <a:ext cx="6096000" cy="6858000"/>
          </a:xfrm>
          <a:prstGeom prst="rect">
            <a:avLst/>
          </a:prstGeom>
          <a:solidFill>
            <a:schemeClr val="tx1"/>
          </a:solidFill>
        </p:spPr>
        <p:txBody>
          <a:bodyPr wrap="square" lIns="0" tIns="0" rIns="0" bIns="0" rtlCol="0" anchor="ctr">
            <a:noAutofit/>
          </a:bodyPr>
          <a:lstStyle/>
          <a:p>
            <a:pPr algn="ctr"/>
            <a:endParaRPr lang="en-US" sz="1600" err="1">
              <a:solidFill>
                <a:srgbClr val="FFFFFF"/>
              </a:solidFill>
              <a:latin typeface="Arial"/>
              <a:cs typeface="Arial"/>
            </a:endParaRPr>
          </a:p>
        </p:txBody>
      </p:sp>
      <p:sp>
        <p:nvSpPr>
          <p:cNvPr id="2" name="Title 1"/>
          <p:cNvSpPr>
            <a:spLocks noGrp="1"/>
          </p:cNvSpPr>
          <p:nvPr>
            <p:ph type="title"/>
          </p:nvPr>
        </p:nvSpPr>
        <p:spPr>
          <a:xfrm>
            <a:off x="304800" y="1377696"/>
            <a:ext cx="5486400" cy="47548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Confidential</a:t>
            </a:r>
            <a:endParaRPr lang="en-US"/>
          </a:p>
        </p:txBody>
      </p:sp>
      <p:sp>
        <p:nvSpPr>
          <p:cNvPr id="6" name="Text Placeholder 5"/>
          <p:cNvSpPr>
            <a:spLocks noGrp="1"/>
          </p:cNvSpPr>
          <p:nvPr>
            <p:ph type="body" sz="quarter" idx="12"/>
          </p:nvPr>
        </p:nvSpPr>
        <p:spPr>
          <a:xfrm>
            <a:off x="6400800" y="1499617"/>
            <a:ext cx="5486400" cy="4668593"/>
          </a:xfrm>
        </p:spPr>
        <p:txBody>
          <a:bodyPr/>
          <a:lstStyle>
            <a:lvl1pPr>
              <a:defRPr>
                <a:solidFill>
                  <a:schemeClr val="bg2"/>
                </a:solidFill>
              </a:defRPr>
            </a:lvl1pPr>
            <a:lvl2pPr marL="0" indent="0">
              <a:spcBef>
                <a:spcPts val="1467"/>
              </a:spcBef>
              <a:buFontTx/>
              <a:buNone/>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Tree>
    <p:extLst>
      <p:ext uri="{BB962C8B-B14F-4D97-AF65-F5344CB8AC3E}">
        <p14:creationId xmlns:p14="http://schemas.microsoft.com/office/powerpoint/2010/main" val="1535118255"/>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Confidential</a:t>
            </a:r>
            <a:endParaRPr lang="en-US"/>
          </a:p>
        </p:txBody>
      </p:sp>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Tree>
    <p:extLst>
      <p:ext uri="{BB962C8B-B14F-4D97-AF65-F5344CB8AC3E}">
        <p14:creationId xmlns:p14="http://schemas.microsoft.com/office/powerpoint/2010/main" val="205933123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bg2"/>
                </a:solidFill>
              </a:defRPr>
            </a:lvl1pPr>
          </a:lstStyle>
          <a:p>
            <a:endParaRPr lang="en-US" dirty="0">
              <a:solidFill>
                <a:srgbClr val="000000"/>
              </a:solidFill>
            </a:endParaRPr>
          </a:p>
        </p:txBody>
      </p:sp>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solidFill>
                  <a:srgbClr val="000000"/>
                </a:solidFill>
              </a:rPr>
              <a:pPr/>
              <a:t>‹#›</a:t>
            </a:fld>
            <a:endParaRPr lang="en-US" dirty="0">
              <a:solidFill>
                <a:srgbClr val="000000"/>
              </a:solidFill>
            </a:endParaRPr>
          </a:p>
        </p:txBody>
      </p:sp>
      <p:sp>
        <p:nvSpPr>
          <p:cNvPr id="5" name="Title 4"/>
          <p:cNvSpPr>
            <a:spLocks noGrp="1"/>
          </p:cNvSpPr>
          <p:nvPr>
            <p:ph type="title"/>
          </p:nvPr>
        </p:nvSpPr>
        <p:spPr>
          <a:xfrm>
            <a:off x="304800" y="268224"/>
            <a:ext cx="5486400" cy="5991669"/>
          </a:xfrm>
        </p:spPr>
        <p:txBody>
          <a:bodyPr/>
          <a:lstStyle>
            <a:lvl1pPr>
              <a:lnSpc>
                <a:spcPct val="90000"/>
              </a:lnSpc>
              <a:defRPr>
                <a:solidFill>
                  <a:schemeClr val="bg2"/>
                </a:solidFill>
              </a:defRPr>
            </a:lvl1pPr>
          </a:lstStyle>
          <a:p>
            <a:r>
              <a:rPr lang="en-US" dirty="0"/>
              <a:t>Click to edit Master title style</a:t>
            </a:r>
          </a:p>
        </p:txBody>
      </p:sp>
    </p:spTree>
    <p:extLst>
      <p:ext uri="{BB962C8B-B14F-4D97-AF65-F5344CB8AC3E}">
        <p14:creationId xmlns:p14="http://schemas.microsoft.com/office/powerpoint/2010/main" val="2423300733"/>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Confidential</a:t>
            </a:r>
            <a:endParaRPr lang="en-US"/>
          </a:p>
        </p:txBody>
      </p:sp>
    </p:spTree>
    <p:extLst>
      <p:ext uri="{BB962C8B-B14F-4D97-AF65-F5344CB8AC3E}">
        <p14:creationId xmlns:p14="http://schemas.microsoft.com/office/powerpoint/2010/main" val="1821971832"/>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508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Confidential</a:t>
            </a:r>
            <a:endParaRPr lang="en-US"/>
          </a:p>
        </p:txBody>
      </p:sp>
    </p:spTree>
    <p:extLst>
      <p:ext uri="{BB962C8B-B14F-4D97-AF65-F5344CB8AC3E}">
        <p14:creationId xmlns:p14="http://schemas.microsoft.com/office/powerpoint/2010/main" val="391013810"/>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Confidential</a:t>
            </a:r>
            <a:endParaRPr lang="en-US"/>
          </a:p>
        </p:txBody>
      </p:sp>
      <p:sp>
        <p:nvSpPr>
          <p:cNvPr id="12" name="Text Placeholder 11"/>
          <p:cNvSpPr>
            <a:spLocks noGrp="1"/>
          </p:cNvSpPr>
          <p:nvPr>
            <p:ph type="body" sz="quarter" idx="13"/>
          </p:nvPr>
        </p:nvSpPr>
        <p:spPr>
          <a:xfrm>
            <a:off x="304800" y="256033"/>
            <a:ext cx="5486400" cy="400049"/>
          </a:xfrm>
        </p:spPr>
        <p:txBody>
          <a:bodyPr/>
          <a:lstStyle>
            <a:lvl1pPr>
              <a:defRPr sz="2133"/>
            </a:lvl1pPr>
          </a:lstStyle>
          <a:p>
            <a:pPr lvl="0"/>
            <a:r>
              <a:rPr lang="en-US" dirty="0"/>
              <a:t>Click to edit Master text styles</a:t>
            </a:r>
          </a:p>
        </p:txBody>
      </p:sp>
      <p:sp>
        <p:nvSpPr>
          <p:cNvPr id="7" name="Text Placeholder 6"/>
          <p:cNvSpPr>
            <a:spLocks noGrp="1"/>
          </p:cNvSpPr>
          <p:nvPr>
            <p:ph type="body" sz="quarter" idx="14"/>
          </p:nvPr>
        </p:nvSpPr>
        <p:spPr>
          <a:xfrm>
            <a:off x="304800" y="1463041"/>
            <a:ext cx="5486400" cy="4651641"/>
          </a:xfrm>
        </p:spPr>
        <p:txBody>
          <a:bodyPr/>
          <a:lstStyle>
            <a:lvl1pPr>
              <a:defRPr sz="2133"/>
            </a:lvl1pPr>
            <a:lvl2pPr>
              <a:defRPr sz="1867"/>
            </a:lvl2pPr>
            <a:lvl3pPr>
              <a:defRPr sz="1867"/>
            </a:lvl3pPr>
            <a:lvl4pPr>
              <a:defRPr sz="1867"/>
            </a:lvl4pPr>
            <a:lvl5pPr>
              <a:defRPr sz="18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9144000" y="0"/>
            <a:ext cx="3048000" cy="3429000"/>
          </a:xfrm>
          <a:solidFill>
            <a:schemeClr val="bg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accent2"/>
          </a:solidFill>
        </p:spPr>
        <p:txBody>
          <a:bodyPr lIns="228600" tIns="192024" rIns="228600" bIns="228600"/>
          <a:lstStyle>
            <a:lvl1pPr>
              <a:defRPr sz="1867">
                <a:solidFill>
                  <a:schemeClr val="bg2"/>
                </a:solidFill>
              </a:defRPr>
            </a:lvl1pPr>
          </a:lstStyle>
          <a:p>
            <a:pPr lvl="0"/>
            <a:r>
              <a:rPr lang="en-US" dirty="0"/>
              <a:t>Click to edit Master text styles</a:t>
            </a:r>
          </a:p>
        </p:txBody>
      </p:sp>
    </p:spTree>
    <p:extLst>
      <p:ext uri="{BB962C8B-B14F-4D97-AF65-F5344CB8AC3E}">
        <p14:creationId xmlns:p14="http://schemas.microsoft.com/office/powerpoint/2010/main" val="1865149883"/>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3429000"/>
            <a:ext cx="6096000" cy="3429000"/>
          </a:xfrm>
          <a:solidFill>
            <a:schemeClr val="tx1"/>
          </a:solidFill>
        </p:spPr>
        <p:txBody>
          <a:bodyPr lIns="228600" tIns="192024" rIns="228600" bIns="228600"/>
          <a:lstStyle>
            <a:lvl1pPr>
              <a:defRPr sz="1867">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***IBM Confidential</a:t>
            </a:r>
            <a:endParaRPr lang="en-US"/>
          </a:p>
        </p:txBody>
      </p:sp>
      <p:sp>
        <p:nvSpPr>
          <p:cNvPr id="8" name="Content Placeholder 7"/>
          <p:cNvSpPr>
            <a:spLocks noGrp="1"/>
          </p:cNvSpPr>
          <p:nvPr>
            <p:ph sz="quarter" idx="15"/>
          </p:nvPr>
        </p:nvSpPr>
        <p:spPr>
          <a:xfrm>
            <a:off x="9144000" y="0"/>
            <a:ext cx="3048000" cy="3429000"/>
          </a:xfrm>
          <a:solidFill>
            <a:schemeClr val="accent2"/>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tx1"/>
          </a:solidFill>
        </p:spPr>
        <p:txBody>
          <a:bodyPr lIns="228600" tIns="192024" rIns="228600" bIns="228600"/>
          <a:lstStyle>
            <a:lvl1pPr>
              <a:defRPr sz="1867">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1" y="-1"/>
            <a:ext cx="6095999" cy="342900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568857938"/>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9143997" y="3429000"/>
            <a:ext cx="3048000" cy="3429000"/>
          </a:xfrm>
          <a:solidFill>
            <a:schemeClr val="accent4">
              <a:lumMod val="60000"/>
              <a:lumOff val="40000"/>
            </a:schemeClr>
          </a:solidFill>
        </p:spPr>
        <p:txBody>
          <a:bodyPr lIns="228600" tIns="192024" rIns="228600" bIns="228600"/>
          <a:lstStyle>
            <a:lvl1pPr>
              <a:defRPr sz="1867">
                <a:solidFill>
                  <a:schemeClr val="bg1"/>
                </a:solidFill>
              </a:defRPr>
            </a:lvl1pPr>
          </a:lstStyle>
          <a:p>
            <a:pPr lvl="0"/>
            <a:r>
              <a:rPr lang="en-US" dirty="0"/>
              <a:t>Click to edit Master text styles</a:t>
            </a:r>
          </a:p>
        </p:txBody>
      </p:sp>
      <p:sp>
        <p:nvSpPr>
          <p:cNvPr id="10" name="Content Placeholder 9"/>
          <p:cNvSpPr>
            <a:spLocks noGrp="1"/>
          </p:cNvSpPr>
          <p:nvPr>
            <p:ph sz="quarter" idx="16"/>
          </p:nvPr>
        </p:nvSpPr>
        <p:spPr>
          <a:xfrm>
            <a:off x="3048000" y="3429000"/>
            <a:ext cx="3048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6096002" y="3429000"/>
            <a:ext cx="3047996" cy="3429000"/>
          </a:xfrm>
          <a:solidFill>
            <a:schemeClr val="accent4"/>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3429000"/>
            <a:ext cx="3048000" cy="3429000"/>
          </a:xfrm>
          <a:solidFill>
            <a:schemeClr val="accent2"/>
          </a:solidFill>
        </p:spPr>
        <p:txBody>
          <a:bodyPr lIns="228600" tIns="192024" rIns="228600" bIns="228600"/>
          <a:lstStyle>
            <a:lvl1pPr>
              <a:defRPr sz="1867">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***IBM Confidential</a:t>
            </a:r>
            <a:endParaRPr lang="en-US"/>
          </a:p>
        </p:txBody>
      </p:sp>
      <p:sp>
        <p:nvSpPr>
          <p:cNvPr id="6" name="Title 5"/>
          <p:cNvSpPr>
            <a:spLocks noGrp="1"/>
          </p:cNvSpPr>
          <p:nvPr>
            <p:ph type="title"/>
          </p:nvPr>
        </p:nvSpPr>
        <p:spPr>
          <a:xfrm>
            <a:off x="-1" y="-1"/>
            <a:ext cx="12191999" cy="3429001"/>
          </a:xfrm>
          <a:solidFill>
            <a:schemeClr val="tx1"/>
          </a:solidFill>
        </p:spPr>
        <p:txBody>
          <a:bodyPr lIns="228600" tIns="155448" rIns="228600" bIns="228600"/>
          <a:lstStyle>
            <a:lvl1pPr>
              <a:defRPr sz="6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2435521508"/>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Confidential</a:t>
            </a:r>
            <a:endParaRPr lang="en-US"/>
          </a:p>
        </p:txBody>
      </p:sp>
      <p:sp>
        <p:nvSpPr>
          <p:cNvPr id="6" name="Title 5"/>
          <p:cNvSpPr>
            <a:spLocks noGrp="1"/>
          </p:cNvSpPr>
          <p:nvPr>
            <p:ph type="title"/>
          </p:nvPr>
        </p:nvSpPr>
        <p:spPr>
          <a:xfrm>
            <a:off x="-1" y="-1"/>
            <a:ext cx="12191999" cy="1720852"/>
          </a:xfrm>
          <a:solidFill>
            <a:schemeClr val="tx1"/>
          </a:solidFill>
        </p:spPr>
        <p:txBody>
          <a:bodyPr lIns="228600" tIns="201168" rIns="228600" bIns="228600"/>
          <a:lstStyle>
            <a:lvl1pPr>
              <a:defRPr sz="32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4178667614"/>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***IBM Confidential</a:t>
            </a:r>
            <a:endParaRPr lang="en-US"/>
          </a:p>
        </p:txBody>
      </p:sp>
    </p:spTree>
    <p:extLst>
      <p:ext uri="{BB962C8B-B14F-4D97-AF65-F5344CB8AC3E}">
        <p14:creationId xmlns:p14="http://schemas.microsoft.com/office/powerpoint/2010/main" val="2449454599"/>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3048000" cy="6858000"/>
          </a:xfrm>
          <a:solidFill>
            <a:schemeClr val="tx1"/>
          </a:solidFill>
        </p:spPr>
        <p:txBody>
          <a:bodyPr lIns="228600" tIns="182880" rIns="228600" bIns="228600"/>
          <a:lstStyle>
            <a:lvl1pPr>
              <a:defRPr sz="2133">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3048000" y="0"/>
            <a:ext cx="3048000" cy="6858000"/>
          </a:xfrm>
          <a:solidFill>
            <a:schemeClr val="accent2"/>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6096000" y="0"/>
            <a:ext cx="3048000" cy="6858000"/>
          </a:xfrm>
          <a:solidFill>
            <a:schemeClr val="accent3"/>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9144000" y="0"/>
            <a:ext cx="3048000" cy="6858000"/>
          </a:xfrm>
          <a:solidFill>
            <a:schemeClr val="accent4"/>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***IBM Confidential</a:t>
            </a:r>
            <a:endParaRPr lang="en-US"/>
          </a:p>
        </p:txBody>
      </p:sp>
    </p:spTree>
    <p:extLst>
      <p:ext uri="{BB962C8B-B14F-4D97-AF65-F5344CB8AC3E}">
        <p14:creationId xmlns:p14="http://schemas.microsoft.com/office/powerpoint/2010/main" val="2627422033"/>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Confidential</a:t>
            </a:r>
            <a:endParaRPr lang="en-US"/>
          </a:p>
        </p:txBody>
      </p:sp>
      <p:sp>
        <p:nvSpPr>
          <p:cNvPr id="6" name="Text Placeholder 5"/>
          <p:cNvSpPr>
            <a:spLocks noGrp="1"/>
          </p:cNvSpPr>
          <p:nvPr>
            <p:ph type="body" sz="quarter" idx="12"/>
          </p:nvPr>
        </p:nvSpPr>
        <p:spPr>
          <a:xfrm>
            <a:off x="304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17423790"/>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Confidential</a:t>
            </a:r>
            <a:endParaRPr lang="en-US"/>
          </a:p>
        </p:txBody>
      </p:sp>
      <p:sp>
        <p:nvSpPr>
          <p:cNvPr id="7" name="Text Placeholder 6"/>
          <p:cNvSpPr>
            <a:spLocks noGrp="1"/>
          </p:cNvSpPr>
          <p:nvPr>
            <p:ph type="body" sz="quarter" idx="12"/>
          </p:nvPr>
        </p:nvSpPr>
        <p:spPr>
          <a:xfrm>
            <a:off x="304800" y="1488651"/>
            <a:ext cx="2438400" cy="4605867"/>
          </a:xfrm>
        </p:spPr>
        <p:txBody>
          <a:bodyPr/>
          <a:lstStyle>
            <a:lvl1pPr>
              <a:defRPr sz="1867"/>
            </a:lvl1pPr>
            <a:lvl2pPr>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3352800" y="889000"/>
            <a:ext cx="8534400" cy="509905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6389883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a:lvl1pPr>
          </a:lstStyle>
          <a:p>
            <a:endParaRPr lang="en-US" dirty="0">
              <a:solidFill>
                <a:srgbClr val="000000"/>
              </a:solidFill>
            </a:endParaRPr>
          </a:p>
        </p:txBody>
      </p:sp>
      <p:sp>
        <p:nvSpPr>
          <p:cNvPr id="6" name="Text Placeholder 5"/>
          <p:cNvSpPr>
            <a:spLocks noGrp="1"/>
          </p:cNvSpPr>
          <p:nvPr>
            <p:ph type="body" sz="quarter" idx="12"/>
          </p:nvPr>
        </p:nvSpPr>
        <p:spPr>
          <a:xfrm>
            <a:off x="304800" y="1498600"/>
            <a:ext cx="5486400" cy="4779264"/>
          </a:xfrm>
        </p:spPr>
        <p:txBody>
          <a:bodyPr/>
          <a:lstStyle>
            <a:lvl1pPr marL="0" indent="0">
              <a:spcBef>
                <a:spcPts val="0"/>
              </a:spcBef>
              <a:tabLst>
                <a:tab pos="5253435" algn="dec"/>
              </a:tabLst>
              <a:defRPr/>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dirty="0"/>
              <a:t>Edit Master text styles</a:t>
            </a:r>
          </a:p>
          <a:p>
            <a:pPr marL="0" marR="0" lvl="1"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dirty="0"/>
              <a:t>Second level</a:t>
            </a:r>
          </a:p>
          <a:p>
            <a:pPr marL="0" marR="0" lvl="2"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dirty="0"/>
              <a:t>Third level</a:t>
            </a:r>
          </a:p>
          <a:p>
            <a:pPr marL="0" marR="0" lvl="3"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dirty="0"/>
              <a:t>Fourth level</a:t>
            </a:r>
          </a:p>
          <a:p>
            <a:pPr marL="0" marR="0" lvl="4"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dirty="0"/>
              <a:t>Fifth level</a:t>
            </a:r>
          </a:p>
        </p:txBody>
      </p:sp>
      <p:sp>
        <p:nvSpPr>
          <p:cNvPr id="7" name="Text Placeholder 6"/>
          <p:cNvSpPr>
            <a:spLocks noGrp="1"/>
          </p:cNvSpPr>
          <p:nvPr>
            <p:ph type="body" sz="quarter" idx="13"/>
          </p:nvPr>
        </p:nvSpPr>
        <p:spPr>
          <a:xfrm>
            <a:off x="6400800" y="1498600"/>
            <a:ext cx="5486400" cy="4779264"/>
          </a:xfrm>
        </p:spPr>
        <p:txBody>
          <a:bodyPr/>
          <a:lstStyle>
            <a:lvl1pPr marL="0" indent="0">
              <a:spcBef>
                <a:spcPts val="0"/>
              </a:spcBef>
              <a:tabLst>
                <a:tab pos="525343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dirty="0"/>
              <a:t>Edit Master text styles</a:t>
            </a:r>
          </a:p>
          <a:p>
            <a:pPr marL="0" marR="0" lvl="1"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dirty="0"/>
              <a:t>Second level</a:t>
            </a:r>
          </a:p>
          <a:p>
            <a:pPr marL="0" marR="0" lvl="2"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dirty="0"/>
              <a:t>Third level</a:t>
            </a:r>
          </a:p>
          <a:p>
            <a:pPr marL="0" marR="0" lvl="3"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dirty="0"/>
              <a:t>Fourth level</a:t>
            </a:r>
          </a:p>
          <a:p>
            <a:pPr marL="0" marR="0" lvl="4"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dirty="0"/>
              <a:t>Fifth level</a:t>
            </a:r>
          </a:p>
        </p:txBody>
      </p:sp>
    </p:spTree>
    <p:extLst>
      <p:ext uri="{BB962C8B-B14F-4D97-AF65-F5344CB8AC3E}">
        <p14:creationId xmlns:p14="http://schemas.microsoft.com/office/powerpoint/2010/main" val="651991442"/>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Confidential</a:t>
            </a:r>
            <a:endParaRPr lang="en-US"/>
          </a:p>
        </p:txBody>
      </p:sp>
      <p:sp>
        <p:nvSpPr>
          <p:cNvPr id="7" name="Text Placeholder 6"/>
          <p:cNvSpPr>
            <a:spLocks noGrp="1"/>
          </p:cNvSpPr>
          <p:nvPr>
            <p:ph type="body" sz="quarter" idx="12"/>
          </p:nvPr>
        </p:nvSpPr>
        <p:spPr>
          <a:xfrm>
            <a:off x="304800" y="1488651"/>
            <a:ext cx="2438400" cy="4605867"/>
          </a:xfrm>
        </p:spPr>
        <p:txBody>
          <a:bodyPr/>
          <a:lstStyle>
            <a:lvl1pPr>
              <a:defRPr sz="1867"/>
            </a:lvl1pPr>
            <a:lvl2pPr>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42859509"/>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Confidential</a:t>
            </a:r>
            <a:endParaRPr lang="en-US"/>
          </a:p>
        </p:txBody>
      </p:sp>
      <p:sp>
        <p:nvSpPr>
          <p:cNvPr id="7" name="Text Placeholder 6"/>
          <p:cNvSpPr>
            <a:spLocks noGrp="1"/>
          </p:cNvSpPr>
          <p:nvPr>
            <p:ph type="body" sz="quarter" idx="12"/>
          </p:nvPr>
        </p:nvSpPr>
        <p:spPr>
          <a:xfrm>
            <a:off x="304800" y="1463040"/>
            <a:ext cx="2438400" cy="4669536"/>
          </a:xfrm>
        </p:spPr>
        <p:txBody>
          <a:bodyPr/>
          <a:lstStyle>
            <a:lvl1pPr>
              <a:defRPr sz="2133"/>
            </a:lvl1pPr>
            <a:lvl2pPr>
              <a:defRPr sz="1467"/>
            </a:lvl2pPr>
            <a:lvl3pPr>
              <a:defRPr sz="1467"/>
            </a:lvl3pPr>
            <a:lvl4pPr>
              <a:defRPr sz="1467"/>
            </a:lvl4pPr>
            <a:lvl5pPr>
              <a:defRPr sz="14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3352800" y="1499616"/>
            <a:ext cx="2438400" cy="4608576"/>
          </a:xfrm>
        </p:spPr>
        <p:txBody>
          <a:bodyPr/>
          <a:lstStyle>
            <a:lvl1pPr>
              <a:defRPr sz="1867"/>
            </a:lvl1pPr>
            <a:lvl2pPr marL="0" indent="0">
              <a:buNone/>
              <a:defRPr sz="1333"/>
            </a:lvl2pPr>
            <a:lvl3pPr>
              <a:defRPr sz="1333"/>
            </a:lvl3pPr>
            <a:lvl4pPr>
              <a:defRPr sz="1333"/>
            </a:lvl4pPr>
            <a:lvl5pPr>
              <a:defRPr sz="1333"/>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6096000" y="0"/>
            <a:ext cx="6096000" cy="6858000"/>
          </a:xfrm>
        </p:spPr>
        <p:txBody>
          <a:bodyPr/>
          <a:lstStyle/>
          <a:p>
            <a:r>
              <a:rPr lang="en-US"/>
              <a:t>Drag picture to placeholder or click icon to add</a:t>
            </a:r>
          </a:p>
        </p:txBody>
      </p:sp>
    </p:spTree>
    <p:extLst>
      <p:ext uri="{BB962C8B-B14F-4D97-AF65-F5344CB8AC3E}">
        <p14:creationId xmlns:p14="http://schemas.microsoft.com/office/powerpoint/2010/main" val="1100909339"/>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Confidential</a:t>
            </a:r>
            <a:endParaRPr lang="en-US"/>
          </a:p>
        </p:txBody>
      </p:sp>
      <p:sp>
        <p:nvSpPr>
          <p:cNvPr id="7" name="Text Placeholder 6"/>
          <p:cNvSpPr>
            <a:spLocks noGrp="1"/>
          </p:cNvSpPr>
          <p:nvPr>
            <p:ph type="body" sz="quarter" idx="12"/>
          </p:nvPr>
        </p:nvSpPr>
        <p:spPr>
          <a:xfrm>
            <a:off x="304800" y="1463040"/>
            <a:ext cx="2438400" cy="4669536"/>
          </a:xfrm>
        </p:spPr>
        <p:txBody>
          <a:bodyPr/>
          <a:lstStyle>
            <a:lvl1pPr>
              <a:defRPr sz="2133"/>
            </a:lvl1pPr>
            <a:lvl2pPr>
              <a:defRPr sz="1467"/>
            </a:lvl2pPr>
            <a:lvl3pPr>
              <a:defRPr sz="1467"/>
            </a:lvl3pPr>
            <a:lvl4pPr>
              <a:defRPr sz="1467"/>
            </a:lvl4pPr>
            <a:lvl5pPr>
              <a:defRPr sz="14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3352800" y="1499616"/>
            <a:ext cx="2438400" cy="4608576"/>
          </a:xfrm>
        </p:spPr>
        <p:txBody>
          <a:bodyPr/>
          <a:lstStyle>
            <a:lvl1pPr>
              <a:defRPr sz="1867"/>
            </a:lvl1pPr>
            <a:lvl2pPr marL="0" indent="0">
              <a:buNone/>
              <a:defRPr sz="1333"/>
            </a:lvl2pPr>
            <a:lvl3pPr>
              <a:defRPr sz="1333"/>
            </a:lvl3pPr>
            <a:lvl4pPr>
              <a:defRPr sz="1333"/>
            </a:lvl4pPr>
            <a:lvl5pPr>
              <a:defRPr sz="1333"/>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6267189" y="1454615"/>
            <a:ext cx="5620011" cy="4608576"/>
          </a:xfrm>
        </p:spPr>
        <p:txBody>
          <a:bodyPr/>
          <a:lstStyle>
            <a:lvl1pPr marL="156629" indent="-156629">
              <a:tabLst/>
              <a:defRPr sz="3200"/>
            </a:lvl1pPr>
            <a:lvl2pPr marL="0" indent="0">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56680623"/>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Confidential</a:t>
            </a:r>
            <a:endParaRPr lang="en-US"/>
          </a:p>
        </p:txBody>
      </p:sp>
      <p:sp>
        <p:nvSpPr>
          <p:cNvPr id="6" name="Text Placeholder 5"/>
          <p:cNvSpPr>
            <a:spLocks noGrp="1"/>
          </p:cNvSpPr>
          <p:nvPr>
            <p:ph type="body" sz="quarter" idx="12"/>
          </p:nvPr>
        </p:nvSpPr>
        <p:spPr>
          <a:xfrm>
            <a:off x="304800" y="256033"/>
            <a:ext cx="2438400" cy="5878660"/>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3352800" y="300567"/>
            <a:ext cx="8534400" cy="6129867"/>
          </a:xfrm>
        </p:spPr>
        <p:txBody>
          <a:bodyPr/>
          <a:lstStyle/>
          <a:p>
            <a:r>
              <a:rPr lang="en-US"/>
              <a:t>Click icon to add table</a:t>
            </a:r>
          </a:p>
        </p:txBody>
      </p:sp>
    </p:spTree>
    <p:extLst>
      <p:ext uri="{BB962C8B-B14F-4D97-AF65-F5344CB8AC3E}">
        <p14:creationId xmlns:p14="http://schemas.microsoft.com/office/powerpoint/2010/main" val="2343971208"/>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Confidential</a:t>
            </a:r>
            <a:endParaRPr lang="en-US"/>
          </a:p>
        </p:txBody>
      </p:sp>
    </p:spTree>
    <p:extLst>
      <p:ext uri="{BB962C8B-B14F-4D97-AF65-F5344CB8AC3E}">
        <p14:creationId xmlns:p14="http://schemas.microsoft.com/office/powerpoint/2010/main" val="818447504"/>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46036786"/>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Confidential</a:t>
            </a:r>
            <a:endParaRPr lang="en-US"/>
          </a:p>
        </p:txBody>
      </p:sp>
      <p:sp>
        <p:nvSpPr>
          <p:cNvPr id="6" name="Text Placeholder 5"/>
          <p:cNvSpPr>
            <a:spLocks noGrp="1"/>
          </p:cNvSpPr>
          <p:nvPr>
            <p:ph type="body" sz="quarter" idx="12"/>
          </p:nvPr>
        </p:nvSpPr>
        <p:spPr>
          <a:xfrm>
            <a:off x="304800" y="1524000"/>
            <a:ext cx="5486400" cy="4779264"/>
          </a:xfrm>
        </p:spPr>
        <p:txBody>
          <a:bodyPr/>
          <a:lstStyle>
            <a:lvl1pPr marL="0" indent="0">
              <a:spcBef>
                <a:spcPts val="0"/>
              </a:spcBef>
              <a:tabLst>
                <a:tab pos="5253435" algn="dec"/>
              </a:tabLst>
              <a:defRPr sz="1467"/>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dirty="0"/>
              <a:t>Click to edit Master text styles</a:t>
            </a:r>
          </a:p>
        </p:txBody>
      </p:sp>
    </p:spTree>
    <p:extLst>
      <p:ext uri="{BB962C8B-B14F-4D97-AF65-F5344CB8AC3E}">
        <p14:creationId xmlns:p14="http://schemas.microsoft.com/office/powerpoint/2010/main" val="2068859150"/>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Confidential</a:t>
            </a:r>
            <a:endParaRPr lang="en-US"/>
          </a:p>
        </p:txBody>
      </p:sp>
      <p:pic>
        <p:nvPicPr>
          <p:cNvPr id="5" name="Picture 4" descr="ibm_gry.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234604" y="2914867"/>
            <a:ext cx="1730144" cy="701463"/>
          </a:xfrm>
          <a:prstGeom prst="rect">
            <a:avLst/>
          </a:prstGeom>
        </p:spPr>
      </p:pic>
    </p:spTree>
    <p:extLst>
      <p:ext uri="{BB962C8B-B14F-4D97-AF65-F5344CB8AC3E}">
        <p14:creationId xmlns:p14="http://schemas.microsoft.com/office/powerpoint/2010/main" val="3349570366"/>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1_Cover Slide">
    <p:bg>
      <p:bgPr>
        <a:solidFill>
          <a:schemeClr val="tx2"/>
        </a:solidFill>
        <a:effectLst/>
      </p:bgPr>
    </p:bg>
    <p:spTree>
      <p:nvGrpSpPr>
        <p:cNvPr id="1" name=""/>
        <p:cNvGrpSpPr/>
        <p:nvPr/>
      </p:nvGrpSpPr>
      <p:grpSpPr>
        <a:xfrm>
          <a:off x="0" y="0"/>
          <a:ext cx="0" cy="0"/>
          <a:chOff x="0" y="0"/>
          <a:chExt cx="0" cy="0"/>
        </a:xfrm>
      </p:grpSpPr>
      <p:sp>
        <p:nvSpPr>
          <p:cNvPr id="7" name="Title 3"/>
          <p:cNvSpPr>
            <a:spLocks noGrp="1"/>
          </p:cNvSpPr>
          <p:nvPr>
            <p:ph type="title"/>
          </p:nvPr>
        </p:nvSpPr>
        <p:spPr>
          <a:xfrm>
            <a:off x="304800" y="271708"/>
            <a:ext cx="5486401" cy="5972459"/>
          </a:xfrm>
        </p:spPr>
        <p:txBody>
          <a:bodyPr/>
          <a:lstStyle>
            <a:lvl1pPr>
              <a:lnSpc>
                <a:spcPct val="90000"/>
              </a:lnSpc>
              <a:defRPr sz="3200" b="0">
                <a:solidFill>
                  <a:schemeClr val="tx1"/>
                </a:solidFill>
              </a:defRPr>
            </a:lvl1pPr>
          </a:lstStyle>
          <a:p>
            <a:r>
              <a:rPr lang="en-US" dirty="0"/>
              <a:t>Click to edit Master title style</a:t>
            </a:r>
          </a:p>
        </p:txBody>
      </p:sp>
      <p:pic>
        <p:nvPicPr>
          <p:cNvPr id="9" name="Picture 8" descr="ibm_gry.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191749" y="6278724"/>
            <a:ext cx="695452" cy="281961"/>
          </a:xfrm>
          <a:prstGeom prst="rect">
            <a:avLst/>
          </a:prstGeom>
        </p:spPr>
      </p:pic>
      <p:sp>
        <p:nvSpPr>
          <p:cNvPr id="8" name="Footer Placeholder 3"/>
          <p:cNvSpPr>
            <a:spLocks noGrp="1"/>
          </p:cNvSpPr>
          <p:nvPr>
            <p:ph type="ftr" sz="quarter" idx="11"/>
          </p:nvPr>
        </p:nvSpPr>
        <p:spPr>
          <a:xfrm>
            <a:off x="304800" y="6435307"/>
            <a:ext cx="8534400" cy="182880"/>
          </a:xfrm>
          <a:prstGeom prst="rect">
            <a:avLst/>
          </a:prstGeom>
        </p:spPr>
        <p:txBody>
          <a:bodyPr/>
          <a:lstStyle>
            <a:lvl1pPr>
              <a:defRPr>
                <a:solidFill>
                  <a:schemeClr val="tx1"/>
                </a:solidFill>
                <a:latin typeface="+mn-lt"/>
              </a:defRPr>
            </a:lvl1pPr>
          </a:lstStyle>
          <a:p>
            <a:r>
              <a:rPr lang="en-US"/>
              <a:t>© 2019 IBM Corporation</a:t>
            </a:r>
          </a:p>
        </p:txBody>
      </p:sp>
    </p:spTree>
    <p:extLst>
      <p:ext uri="{BB962C8B-B14F-4D97-AF65-F5344CB8AC3E}">
        <p14:creationId xmlns:p14="http://schemas.microsoft.com/office/powerpoint/2010/main" val="3084107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2_Cover Slide">
    <p:bg>
      <p:bgPr>
        <a:solidFill>
          <a:schemeClr val="tx2"/>
        </a:solidFill>
        <a:effectLst/>
      </p:bgPr>
    </p:bg>
    <p:spTree>
      <p:nvGrpSpPr>
        <p:cNvPr id="1" name=""/>
        <p:cNvGrpSpPr/>
        <p:nvPr/>
      </p:nvGrpSpPr>
      <p:grpSpPr>
        <a:xfrm>
          <a:off x="0" y="0"/>
          <a:ext cx="0" cy="0"/>
          <a:chOff x="0" y="0"/>
          <a:chExt cx="0" cy="0"/>
        </a:xfrm>
      </p:grpSpPr>
      <p:sp>
        <p:nvSpPr>
          <p:cNvPr id="7" name="Title 3"/>
          <p:cNvSpPr>
            <a:spLocks noGrp="1"/>
          </p:cNvSpPr>
          <p:nvPr>
            <p:ph type="title"/>
          </p:nvPr>
        </p:nvSpPr>
        <p:spPr>
          <a:xfrm>
            <a:off x="304800" y="271708"/>
            <a:ext cx="5486401" cy="5972459"/>
          </a:xfrm>
        </p:spPr>
        <p:txBody>
          <a:bodyPr/>
          <a:lstStyle>
            <a:lvl1pPr>
              <a:lnSpc>
                <a:spcPct val="90000"/>
              </a:lnSpc>
              <a:defRPr sz="3200" b="0">
                <a:solidFill>
                  <a:schemeClr val="tx1"/>
                </a:solidFill>
              </a:defRPr>
            </a:lvl1pPr>
          </a:lstStyle>
          <a:p>
            <a:r>
              <a:rPr lang="en-US" dirty="0"/>
              <a:t>Click to edit Master title style</a:t>
            </a:r>
          </a:p>
        </p:txBody>
      </p:sp>
      <p:pic>
        <p:nvPicPr>
          <p:cNvPr id="19" name="Picture 18" descr="ibm_gry.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191749" y="6278724"/>
            <a:ext cx="695452" cy="281961"/>
          </a:xfrm>
          <a:prstGeom prst="rect">
            <a:avLst/>
          </a:prstGeom>
        </p:spPr>
      </p:pic>
      <p:sp>
        <p:nvSpPr>
          <p:cNvPr id="8" name="Footer Placeholder 3">
            <a:extLst>
              <a:ext uri="{FF2B5EF4-FFF2-40B4-BE49-F238E27FC236}">
                <a16:creationId xmlns:a16="http://schemas.microsoft.com/office/drawing/2014/main" id="{68DAEE98-C09D-4425-846C-8FBAC53B72E8}"/>
              </a:ext>
            </a:extLst>
          </p:cNvPr>
          <p:cNvSpPr>
            <a:spLocks noGrp="1"/>
          </p:cNvSpPr>
          <p:nvPr>
            <p:ph type="ftr" sz="quarter" idx="11"/>
          </p:nvPr>
        </p:nvSpPr>
        <p:spPr>
          <a:xfrm>
            <a:off x="304800" y="6435307"/>
            <a:ext cx="8534400" cy="182880"/>
          </a:xfrm>
        </p:spPr>
        <p:txBody>
          <a:bodyPr/>
          <a:lstStyle>
            <a:lvl1pPr>
              <a:defRPr>
                <a:solidFill>
                  <a:schemeClr val="tx1"/>
                </a:solidFill>
                <a:latin typeface="+mn-lt"/>
              </a:defRPr>
            </a:lvl1pPr>
          </a:lstStyle>
          <a:p>
            <a:r>
              <a:rPr lang="en-US"/>
              <a:t>© 2019 IBM Corporation</a:t>
            </a:r>
          </a:p>
        </p:txBody>
      </p:sp>
    </p:spTree>
    <p:extLst>
      <p:ext uri="{BB962C8B-B14F-4D97-AF65-F5344CB8AC3E}">
        <p14:creationId xmlns:p14="http://schemas.microsoft.com/office/powerpoint/2010/main" val="530265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304800" y="280417"/>
            <a:ext cx="5486400" cy="1338409"/>
          </a:xfrm>
        </p:spPr>
        <p:txBody>
          <a:bodyPr/>
          <a:lstStyle>
            <a:lvl1pPr>
              <a:defRPr sz="2133">
                <a:solidFill>
                  <a:schemeClr val="bg2"/>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endParaRPr lang="en-US" dirty="0">
              <a:solidFill>
                <a:srgbClr val="000000"/>
              </a:solidFill>
            </a:endParaRPr>
          </a:p>
        </p:txBody>
      </p:sp>
      <p:sp>
        <p:nvSpPr>
          <p:cNvPr id="8" name="Text Placeholder 7"/>
          <p:cNvSpPr>
            <a:spLocks noGrp="1"/>
          </p:cNvSpPr>
          <p:nvPr>
            <p:ph type="body" sz="quarter" idx="12"/>
          </p:nvPr>
        </p:nvSpPr>
        <p:spPr>
          <a:xfrm>
            <a:off x="192501" y="1354244"/>
            <a:ext cx="5486400" cy="4145280"/>
          </a:xfrm>
        </p:spPr>
        <p:txBody>
          <a:bodyPr/>
          <a:lstStyle>
            <a:lvl1pPr>
              <a:lnSpc>
                <a:spcPct val="90000"/>
              </a:lnSpc>
              <a:spcBef>
                <a:spcPts val="0"/>
              </a:spcBef>
              <a:defRPr sz="12800" b="1" baseline="0">
                <a:solidFill>
                  <a:schemeClr val="bg2"/>
                </a:solidFill>
                <a:latin typeface="+mj-lt"/>
                <a:ea typeface="IBM Plex Mono" charset="0"/>
                <a:cs typeface="IBM Plex Mono" charset="0"/>
              </a:defRPr>
            </a:lvl1pPr>
          </a:lstStyle>
          <a:p>
            <a:pPr lvl="0"/>
            <a:r>
              <a:rPr lang="en-US"/>
              <a:t>Edit Master text styles</a:t>
            </a:r>
          </a:p>
        </p:txBody>
      </p:sp>
    </p:spTree>
    <p:extLst>
      <p:ext uri="{BB962C8B-B14F-4D97-AF65-F5344CB8AC3E}">
        <p14:creationId xmlns:p14="http://schemas.microsoft.com/office/powerpoint/2010/main" val="298153635"/>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9" name="Slide Number Placeholder 6"/>
          <p:cNvSpPr>
            <a:spLocks noGrp="1"/>
          </p:cNvSpPr>
          <p:nvPr>
            <p:ph type="sldNum" sz="quarter" idx="4"/>
          </p:nvPr>
        </p:nvSpPr>
        <p:spPr>
          <a:xfrm>
            <a:off x="10209349" y="6435307"/>
            <a:ext cx="1677851" cy="182880"/>
          </a:xfrm>
          <a:prstGeom prst="rect">
            <a:avLst/>
          </a:prstGeom>
        </p:spPr>
        <p:txBody>
          <a:bodyPr vert="horz" lIns="0" tIns="0" rIns="0" bIns="0" rtlCol="0" anchor="ctr" anchorCtr="0"/>
          <a:lstStyle>
            <a:lvl1pPr algn="r">
              <a:defRPr sz="800" baseline="0">
                <a:solidFill>
                  <a:schemeClr val="bg2"/>
                </a:solidFill>
                <a:latin typeface="+mn-lt"/>
                <a:ea typeface="Arial" charset="0"/>
                <a:cs typeface="Arial" charset="0"/>
              </a:defRPr>
            </a:lvl1pPr>
          </a:lstStyle>
          <a:p>
            <a:fld id="{3FD999D4-B456-9943-89B7-30D56181CE18}" type="slidenum">
              <a:rPr lang="en-US" smtClean="0"/>
              <a:pPr/>
              <a:t>‹#›</a:t>
            </a:fld>
            <a:endParaRPr lang="en-US"/>
          </a:p>
        </p:txBody>
      </p:sp>
      <p:sp>
        <p:nvSpPr>
          <p:cNvPr id="4" name="Footer Placeholder 3">
            <a:extLst>
              <a:ext uri="{FF2B5EF4-FFF2-40B4-BE49-F238E27FC236}">
                <a16:creationId xmlns:a16="http://schemas.microsoft.com/office/drawing/2014/main" id="{448C871E-7B73-40E5-8446-26E5D538FCF6}"/>
              </a:ext>
            </a:extLst>
          </p:cNvPr>
          <p:cNvSpPr>
            <a:spLocks noGrp="1"/>
          </p:cNvSpPr>
          <p:nvPr>
            <p:ph type="ftr" sz="quarter" idx="10"/>
          </p:nvPr>
        </p:nvSpPr>
        <p:spPr/>
        <p:txBody>
          <a:bodyPr/>
          <a:lstStyle/>
          <a:p>
            <a:r>
              <a:rPr lang="en-US"/>
              <a:t>© 2019 IBM Corporation</a:t>
            </a:r>
          </a:p>
        </p:txBody>
      </p:sp>
    </p:spTree>
    <p:extLst>
      <p:ext uri="{BB962C8B-B14F-4D97-AF65-F5344CB8AC3E}">
        <p14:creationId xmlns:p14="http://schemas.microsoft.com/office/powerpoint/2010/main" val="841781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508000"/>
          </a:xfrm>
        </p:spPr>
        <p:txBody>
          <a:bodyPr/>
          <a:lstStyle/>
          <a:p>
            <a:r>
              <a:rPr lang="en-US"/>
              <a:t>Click to edit Master title style</a:t>
            </a:r>
            <a:endParaRPr lang="en-US" dirty="0"/>
          </a:p>
        </p:txBody>
      </p:sp>
      <p:sp>
        <p:nvSpPr>
          <p:cNvPr id="9" name="Slide Number Placeholder 6"/>
          <p:cNvSpPr>
            <a:spLocks noGrp="1"/>
          </p:cNvSpPr>
          <p:nvPr>
            <p:ph type="sldNum" sz="quarter" idx="4"/>
          </p:nvPr>
        </p:nvSpPr>
        <p:spPr>
          <a:xfrm>
            <a:off x="10209349" y="6435307"/>
            <a:ext cx="1677851" cy="182880"/>
          </a:xfrm>
          <a:prstGeom prst="rect">
            <a:avLst/>
          </a:prstGeom>
        </p:spPr>
        <p:txBody>
          <a:bodyPr vert="horz" lIns="0" tIns="0" rIns="0" bIns="0" rtlCol="0" anchor="ctr" anchorCtr="0"/>
          <a:lstStyle>
            <a:lvl1pPr algn="r">
              <a:defRPr sz="800" baseline="0">
                <a:solidFill>
                  <a:schemeClr val="bg2"/>
                </a:solidFill>
                <a:latin typeface="+mn-lt"/>
                <a:ea typeface="Arial" charset="0"/>
                <a:cs typeface="Arial" charset="0"/>
              </a:defRPr>
            </a:lvl1pPr>
          </a:lstStyle>
          <a:p>
            <a:fld id="{3FD999D4-B456-9943-89B7-30D56181CE18}" type="slidenum">
              <a:rPr lang="en-US" smtClean="0"/>
              <a:pPr/>
              <a:t>‹#›</a:t>
            </a:fld>
            <a:endParaRPr lang="en-US"/>
          </a:p>
        </p:txBody>
      </p:sp>
      <p:sp>
        <p:nvSpPr>
          <p:cNvPr id="3" name="Footer Placeholder 2">
            <a:extLst>
              <a:ext uri="{FF2B5EF4-FFF2-40B4-BE49-F238E27FC236}">
                <a16:creationId xmlns:a16="http://schemas.microsoft.com/office/drawing/2014/main" id="{1FDBF391-2AF5-45DA-B102-DD446CD68B5F}"/>
              </a:ext>
            </a:extLst>
          </p:cNvPr>
          <p:cNvSpPr>
            <a:spLocks noGrp="1"/>
          </p:cNvSpPr>
          <p:nvPr>
            <p:ph type="ftr" sz="quarter" idx="10"/>
          </p:nvPr>
        </p:nvSpPr>
        <p:spPr/>
        <p:txBody>
          <a:bodyPr/>
          <a:lstStyle/>
          <a:p>
            <a:r>
              <a:rPr lang="en-US"/>
              <a:t>© 2019 IBM Corporation</a:t>
            </a:r>
          </a:p>
        </p:txBody>
      </p:sp>
    </p:spTree>
    <p:extLst>
      <p:ext uri="{BB962C8B-B14F-4D97-AF65-F5344CB8AC3E}">
        <p14:creationId xmlns:p14="http://schemas.microsoft.com/office/powerpoint/2010/main" val="1194299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7" name="Text Placeholder 6"/>
          <p:cNvSpPr>
            <a:spLocks noGrp="1"/>
          </p:cNvSpPr>
          <p:nvPr>
            <p:ph type="body" sz="quarter" idx="12"/>
          </p:nvPr>
        </p:nvSpPr>
        <p:spPr>
          <a:xfrm>
            <a:off x="304800" y="1488651"/>
            <a:ext cx="2438400" cy="4605867"/>
          </a:xfrm>
        </p:spPr>
        <p:txBody>
          <a:bodyPr/>
          <a:lstStyle>
            <a:lvl1pPr>
              <a:defRPr sz="1867"/>
            </a:lvl1pPr>
            <a:lvl2pPr>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Slide Number Placeholder 6"/>
          <p:cNvSpPr>
            <a:spLocks noGrp="1"/>
          </p:cNvSpPr>
          <p:nvPr>
            <p:ph type="sldNum" sz="quarter" idx="4"/>
          </p:nvPr>
        </p:nvSpPr>
        <p:spPr>
          <a:xfrm>
            <a:off x="10209349" y="6435307"/>
            <a:ext cx="1677851" cy="182880"/>
          </a:xfrm>
          <a:prstGeom prst="rect">
            <a:avLst/>
          </a:prstGeom>
        </p:spPr>
        <p:txBody>
          <a:bodyPr vert="horz" lIns="0" tIns="0" rIns="0" bIns="0" rtlCol="0" anchor="ctr" anchorCtr="0"/>
          <a:lstStyle>
            <a:lvl1pPr algn="r">
              <a:defRPr sz="800" baseline="0">
                <a:solidFill>
                  <a:schemeClr val="bg2"/>
                </a:solidFill>
                <a:latin typeface="+mn-lt"/>
                <a:ea typeface="Arial" charset="0"/>
                <a:cs typeface="Arial" charset="0"/>
              </a:defRPr>
            </a:lvl1pPr>
          </a:lstStyle>
          <a:p>
            <a:fld id="{3FD999D4-B456-9943-89B7-30D56181CE18}" type="slidenum">
              <a:rPr lang="en-US" smtClean="0"/>
              <a:pPr/>
              <a:t>‹#›</a:t>
            </a:fld>
            <a:endParaRPr lang="en-US"/>
          </a:p>
        </p:txBody>
      </p:sp>
      <p:sp>
        <p:nvSpPr>
          <p:cNvPr id="3" name="Footer Placeholder 2">
            <a:extLst>
              <a:ext uri="{FF2B5EF4-FFF2-40B4-BE49-F238E27FC236}">
                <a16:creationId xmlns:a16="http://schemas.microsoft.com/office/drawing/2014/main" id="{960FD2B6-D75F-4FC1-A09C-400A6F6D0E51}"/>
              </a:ext>
            </a:extLst>
          </p:cNvPr>
          <p:cNvSpPr>
            <a:spLocks noGrp="1"/>
          </p:cNvSpPr>
          <p:nvPr>
            <p:ph type="ftr" sz="quarter" idx="13"/>
          </p:nvPr>
        </p:nvSpPr>
        <p:spPr/>
        <p:txBody>
          <a:bodyPr/>
          <a:lstStyle/>
          <a:p>
            <a:r>
              <a:rPr lang="en-US"/>
              <a:t>© 2019 IBM Corporation</a:t>
            </a:r>
          </a:p>
        </p:txBody>
      </p:sp>
    </p:spTree>
    <p:extLst>
      <p:ext uri="{BB962C8B-B14F-4D97-AF65-F5344CB8AC3E}">
        <p14:creationId xmlns:p14="http://schemas.microsoft.com/office/powerpoint/2010/main" val="2122634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9" name="Slide Number Placeholder 6"/>
          <p:cNvSpPr>
            <a:spLocks noGrp="1"/>
          </p:cNvSpPr>
          <p:nvPr>
            <p:ph type="sldNum" sz="quarter" idx="4"/>
          </p:nvPr>
        </p:nvSpPr>
        <p:spPr>
          <a:xfrm>
            <a:off x="10209349" y="6435307"/>
            <a:ext cx="1677851" cy="182880"/>
          </a:xfrm>
          <a:prstGeom prst="rect">
            <a:avLst/>
          </a:prstGeom>
        </p:spPr>
        <p:txBody>
          <a:bodyPr vert="horz" lIns="0" tIns="0" rIns="0" bIns="0" rtlCol="0" anchor="ctr" anchorCtr="0"/>
          <a:lstStyle>
            <a:lvl1pPr algn="r">
              <a:defRPr sz="800" baseline="0">
                <a:solidFill>
                  <a:schemeClr val="bg2"/>
                </a:solidFill>
                <a:latin typeface="+mn-lt"/>
                <a:ea typeface="Arial" charset="0"/>
                <a:cs typeface="Arial" charset="0"/>
              </a:defRPr>
            </a:lvl1pPr>
          </a:lstStyle>
          <a:p>
            <a:fld id="{3FD999D4-B456-9943-89B7-30D56181CE18}" type="slidenum">
              <a:rPr lang="en-US" smtClean="0"/>
              <a:pPr/>
              <a:t>‹#›</a:t>
            </a:fld>
            <a:endParaRPr lang="en-US"/>
          </a:p>
        </p:txBody>
      </p:sp>
      <p:sp>
        <p:nvSpPr>
          <p:cNvPr id="2" name="Footer Placeholder 1">
            <a:extLst>
              <a:ext uri="{FF2B5EF4-FFF2-40B4-BE49-F238E27FC236}">
                <a16:creationId xmlns:a16="http://schemas.microsoft.com/office/drawing/2014/main" id="{96AFC515-536B-4EF9-8A30-A5F93EA54FAD}"/>
              </a:ext>
            </a:extLst>
          </p:cNvPr>
          <p:cNvSpPr>
            <a:spLocks noGrp="1"/>
          </p:cNvSpPr>
          <p:nvPr>
            <p:ph type="ftr" sz="quarter" idx="10"/>
          </p:nvPr>
        </p:nvSpPr>
        <p:spPr/>
        <p:txBody>
          <a:bodyPr/>
          <a:lstStyle/>
          <a:p>
            <a:r>
              <a:rPr lang="en-US"/>
              <a:t>© 2019 IBM Corporation</a:t>
            </a:r>
          </a:p>
        </p:txBody>
      </p:sp>
    </p:spTree>
    <p:extLst>
      <p:ext uri="{BB962C8B-B14F-4D97-AF65-F5344CB8AC3E}">
        <p14:creationId xmlns:p14="http://schemas.microsoft.com/office/powerpoint/2010/main" val="1393419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6" name="Text Placeholder 5"/>
          <p:cNvSpPr>
            <a:spLocks noGrp="1"/>
          </p:cNvSpPr>
          <p:nvPr>
            <p:ph type="body" sz="quarter" idx="12"/>
          </p:nvPr>
        </p:nvSpPr>
        <p:spPr>
          <a:xfrm>
            <a:off x="304800" y="1524000"/>
            <a:ext cx="5486400" cy="4779264"/>
          </a:xfrm>
        </p:spPr>
        <p:txBody>
          <a:bodyPr/>
          <a:lstStyle>
            <a:lvl1pPr marL="0" indent="0">
              <a:spcBef>
                <a:spcPts val="0"/>
              </a:spcBef>
              <a:tabLst>
                <a:tab pos="5253435" algn="dec"/>
              </a:tabLst>
              <a:defRPr sz="1467"/>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Click to edit Master text styles</a:t>
            </a:r>
          </a:p>
        </p:txBody>
      </p:sp>
    </p:spTree>
    <p:extLst>
      <p:ext uri="{BB962C8B-B14F-4D97-AF65-F5344CB8AC3E}">
        <p14:creationId xmlns:p14="http://schemas.microsoft.com/office/powerpoint/2010/main" val="2227819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5234604" y="2914867"/>
            <a:ext cx="1722792" cy="701463"/>
          </a:xfrm>
          <a:prstGeom prst="rect">
            <a:avLst/>
          </a:prstGeom>
        </p:spPr>
      </p:pic>
    </p:spTree>
    <p:extLst>
      <p:ext uri="{BB962C8B-B14F-4D97-AF65-F5344CB8AC3E}">
        <p14:creationId xmlns:p14="http://schemas.microsoft.com/office/powerpoint/2010/main" val="37496269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6.xml><?xml version="1.0" encoding="utf-8"?>
<p:sldLayout xmlns:a="http://schemas.openxmlformats.org/drawingml/2006/main" xmlns:r="http://schemas.openxmlformats.org/officeDocument/2006/relationships" xmlns:p="http://schemas.openxmlformats.org/presentationml/2006/main">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5486400" cy="5770733"/>
          </a:xfrm>
        </p:spPr>
        <p:txBody>
          <a:bodyPr/>
          <a:lstStyle/>
          <a:p>
            <a:r>
              <a:rPr lang="en-US"/>
              <a:t>Click to edit Master title style</a:t>
            </a:r>
            <a:endParaRPr lang="en-US" dirty="0"/>
          </a:p>
        </p:txBody>
      </p:sp>
      <p:sp>
        <p:nvSpPr>
          <p:cNvPr id="6" name="Text Placeholder 5"/>
          <p:cNvSpPr>
            <a:spLocks noGrp="1"/>
          </p:cNvSpPr>
          <p:nvPr>
            <p:ph type="body" sz="quarter" idx="12"/>
          </p:nvPr>
        </p:nvSpPr>
        <p:spPr>
          <a:xfrm>
            <a:off x="6400800" y="658368"/>
            <a:ext cx="5486400" cy="5599640"/>
          </a:xfrm>
        </p:spPr>
        <p:txBody>
          <a:bodyPr/>
          <a:lstStyle>
            <a:lvl1pPr>
              <a:spcBef>
                <a:spcPts val="1467"/>
              </a:spcBef>
              <a:spcAft>
                <a:spcPts val="0"/>
              </a:spcAft>
              <a:defRPr/>
            </a:lvl1pPr>
            <a:lvl2pPr>
              <a:spcBef>
                <a:spcPts val="1467"/>
              </a:spcBef>
              <a:defRPr/>
            </a:lvl2pPr>
            <a:lvl3pPr>
              <a:spcBef>
                <a:spcPts val="1467"/>
              </a:spcBef>
              <a:defRPr/>
            </a:lvl3pPr>
            <a:lvl4pPr>
              <a:spcBef>
                <a:spcPts val="1467"/>
              </a:spcBef>
              <a:defRPr/>
            </a:lvl4pPr>
            <a:lvl5pPr>
              <a:spcBef>
                <a:spcPts val="1467"/>
              </a:spcBef>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7420"/>
            <a:ext cx="5486400" cy="400049"/>
          </a:xfrm>
        </p:spPr>
        <p:txBody>
          <a:bodyPr/>
          <a:lstStyle>
            <a:lvl1pPr>
              <a:defRPr sz="1467"/>
            </a:lvl1pPr>
          </a:lstStyle>
          <a:p>
            <a:pPr lvl="0"/>
            <a:r>
              <a:rPr lang="en-US"/>
              <a:t>Edit Master text styles</a:t>
            </a:r>
          </a:p>
        </p:txBody>
      </p:sp>
      <p:sp>
        <p:nvSpPr>
          <p:cNvPr id="5" name="Slide Number Placeholder 2">
            <a:extLst>
              <a:ext uri="{FF2B5EF4-FFF2-40B4-BE49-F238E27FC236}">
                <a16:creationId xmlns:a16="http://schemas.microsoft.com/office/drawing/2014/main" id="{97F14C92-42F6-405D-BE08-BA4EB6C0BF75}"/>
              </a:ext>
            </a:extLst>
          </p:cNvPr>
          <p:cNvSpPr>
            <a:spLocks noGrp="1"/>
          </p:cNvSpPr>
          <p:nvPr>
            <p:ph type="sldNum" sz="quarter" idx="14"/>
          </p:nvPr>
        </p:nvSpPr>
        <p:spPr/>
        <p:txBody>
          <a:bodyPr/>
          <a:lstStyle>
            <a:lvl1pPr defTabSz="914377">
              <a:defRPr/>
            </a:lvl1pPr>
          </a:lstStyle>
          <a:p>
            <a:pPr>
              <a:defRPr/>
            </a:pPr>
            <a:fld id="{117BB4EF-9296-4DF7-B915-208C0B080043}" type="slidenum">
              <a:rPr lang="en-US" altLang="en-US"/>
              <a:pPr>
                <a:defRPr/>
              </a:pPr>
              <a:t>‹#›</a:t>
            </a:fld>
            <a:endParaRPr lang="en-US" altLang="en-US"/>
          </a:p>
        </p:txBody>
      </p:sp>
      <p:sp>
        <p:nvSpPr>
          <p:cNvPr id="7" name="Footer Placeholder 3">
            <a:extLst>
              <a:ext uri="{FF2B5EF4-FFF2-40B4-BE49-F238E27FC236}">
                <a16:creationId xmlns:a16="http://schemas.microsoft.com/office/drawing/2014/main" id="{C4337A31-E710-4119-AA7E-0ADD8CEAC946}"/>
              </a:ext>
            </a:extLst>
          </p:cNvPr>
          <p:cNvSpPr>
            <a:spLocks noGrp="1"/>
          </p:cNvSpPr>
          <p:nvPr>
            <p:ph type="ftr" sz="quarter" idx="15"/>
          </p:nvPr>
        </p:nvSpPr>
        <p:spPr/>
        <p:txBody>
          <a:bodyPr/>
          <a:lstStyle>
            <a:lvl1pPr defTabSz="914377">
              <a:defRPr/>
            </a:lvl1pPr>
          </a:lstStyle>
          <a:p>
            <a:pPr>
              <a:defRPr/>
            </a:pPr>
            <a:r>
              <a:rPr lang="en-US"/>
              <a:t>© 2019 IBM Corporation</a:t>
            </a:r>
          </a:p>
        </p:txBody>
      </p:sp>
    </p:spTree>
    <p:extLst>
      <p:ext uri="{BB962C8B-B14F-4D97-AF65-F5344CB8AC3E}">
        <p14:creationId xmlns:p14="http://schemas.microsoft.com/office/powerpoint/2010/main" val="21920415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7.xml><?xml version="1.0" encoding="utf-8"?>
<p:sldLayout xmlns:a="http://schemas.openxmlformats.org/drawingml/2006/main" xmlns:r="http://schemas.openxmlformats.org/officeDocument/2006/relationships" xmlns:p="http://schemas.openxmlformats.org/presentationml/2006/main">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 2019 IBM Corporation</a:t>
            </a:r>
          </a:p>
        </p:txBody>
      </p:sp>
      <p:sp>
        <p:nvSpPr>
          <p:cNvPr id="6" name="Title 5"/>
          <p:cNvSpPr>
            <a:spLocks noGrp="1"/>
          </p:cNvSpPr>
          <p:nvPr>
            <p:ph type="title"/>
          </p:nvPr>
        </p:nvSpPr>
        <p:spPr>
          <a:xfrm>
            <a:off x="1" y="-1"/>
            <a:ext cx="12191999" cy="1720852"/>
          </a:xfrm>
          <a:solidFill>
            <a:schemeClr val="tx1"/>
          </a:solidFill>
        </p:spPr>
        <p:txBody>
          <a:bodyPr lIns="228600" tIns="201168" rIns="228600" bIns="228600"/>
          <a:lstStyle>
            <a:lvl1pPr>
              <a:defRPr sz="32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29754064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8.xml><?xml version="1.0" encoding="utf-8"?>
<p:sldLayout xmlns:a="http://schemas.openxmlformats.org/drawingml/2006/main" xmlns:r="http://schemas.openxmlformats.org/officeDocument/2006/relationships" xmlns:p="http://schemas.openxmlformats.org/presentationml/2006/main">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08544" y="112937"/>
            <a:ext cx="11582400" cy="5964767"/>
          </a:xfrm>
        </p:spPr>
        <p:txBody>
          <a:bodyPr/>
          <a:lstStyle>
            <a:lvl1pPr>
              <a:lnSpc>
                <a:spcPct val="90000"/>
              </a:lnSpc>
              <a:defRPr sz="12800" b="1" i="0">
                <a:latin typeface="+mj-lt"/>
                <a:ea typeface="IBM Plex Mono" charset="0"/>
                <a:cs typeface="IBM Plex Mono" charset="0"/>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 2019 IBM Corporation</a:t>
            </a:r>
          </a:p>
        </p:txBody>
      </p:sp>
    </p:spTree>
    <p:extLst>
      <p:ext uri="{BB962C8B-B14F-4D97-AF65-F5344CB8AC3E}">
        <p14:creationId xmlns:p14="http://schemas.microsoft.com/office/powerpoint/2010/main" val="3071272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9.xml><?xml version="1.0" encoding="utf-8"?>
<p:sldLayout xmlns:a="http://schemas.openxmlformats.org/drawingml/2006/main" xmlns:r="http://schemas.openxmlformats.org/officeDocument/2006/relationships" xmlns:p="http://schemas.openxmlformats.org/presentationml/2006/main">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3048000" cy="6858000"/>
          </a:xfrm>
          <a:solidFill>
            <a:schemeClr val="tx1"/>
          </a:solidFill>
        </p:spPr>
        <p:txBody>
          <a:bodyPr lIns="228600" tIns="182880" rIns="228600" bIns="228600"/>
          <a:lstStyle>
            <a:lvl1pPr>
              <a:defRPr sz="2133">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3048000" y="0"/>
            <a:ext cx="3048000" cy="6858000"/>
          </a:xfrm>
          <a:solidFill>
            <a:schemeClr val="accent2"/>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6096000" y="0"/>
            <a:ext cx="3048000" cy="6858000"/>
          </a:xfrm>
          <a:solidFill>
            <a:schemeClr val="accent3"/>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9144000" y="0"/>
            <a:ext cx="3048000" cy="6858000"/>
          </a:xfrm>
          <a:solidFill>
            <a:schemeClr val="tx2">
              <a:lumMod val="75000"/>
            </a:schemeClr>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t>© 2019 IBM Corporation</a:t>
            </a:r>
          </a:p>
        </p:txBody>
      </p:sp>
    </p:spTree>
    <p:extLst>
      <p:ext uri="{BB962C8B-B14F-4D97-AF65-F5344CB8AC3E}">
        <p14:creationId xmlns:p14="http://schemas.microsoft.com/office/powerpoint/2010/main" val="546598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304800" y="280417"/>
            <a:ext cx="5486400" cy="1338409"/>
          </a:xfrm>
        </p:spPr>
        <p:txBody>
          <a:bodyPr/>
          <a:lstStyle>
            <a:lvl1pPr>
              <a:defRPr sz="2133">
                <a:solidFill>
                  <a:schemeClr val="bg2"/>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endParaRPr lang="en-US" dirty="0">
              <a:solidFill>
                <a:srgbClr val="000000"/>
              </a:solidFill>
            </a:endParaRPr>
          </a:p>
        </p:txBody>
      </p:sp>
      <p:sp>
        <p:nvSpPr>
          <p:cNvPr id="8" name="Text Placeholder 7"/>
          <p:cNvSpPr>
            <a:spLocks noGrp="1"/>
          </p:cNvSpPr>
          <p:nvPr>
            <p:ph type="body" sz="quarter" idx="12"/>
          </p:nvPr>
        </p:nvSpPr>
        <p:spPr>
          <a:xfrm>
            <a:off x="192501" y="1354244"/>
            <a:ext cx="5486400" cy="4145280"/>
          </a:xfrm>
        </p:spPr>
        <p:txBody>
          <a:bodyPr/>
          <a:lstStyle>
            <a:lvl1pPr>
              <a:lnSpc>
                <a:spcPct val="90000"/>
              </a:lnSpc>
              <a:spcBef>
                <a:spcPts val="0"/>
              </a:spcBef>
              <a:defRPr sz="12800" b="1" baseline="0">
                <a:solidFill>
                  <a:schemeClr val="bg2"/>
                </a:solidFill>
                <a:latin typeface="+mj-lt"/>
                <a:ea typeface="IBM Plex Mono" charset="0"/>
                <a:cs typeface="IBM Plex Mono" charset="0"/>
              </a:defRPr>
            </a:lvl1pPr>
          </a:lstStyle>
          <a:p>
            <a:pPr lvl="0"/>
            <a:r>
              <a:rPr lang="en-US"/>
              <a:t>Edit Master text styles</a:t>
            </a:r>
          </a:p>
        </p:txBody>
      </p:sp>
      <p:sp>
        <p:nvSpPr>
          <p:cNvPr id="6" name="Picture Placeholder 5"/>
          <p:cNvSpPr>
            <a:spLocks noGrp="1"/>
          </p:cNvSpPr>
          <p:nvPr>
            <p:ph type="pic" sz="quarter" idx="13"/>
          </p:nvPr>
        </p:nvSpPr>
        <p:spPr>
          <a:xfrm>
            <a:off x="6096000" y="0"/>
            <a:ext cx="6096000" cy="6858000"/>
          </a:xfrm>
        </p:spPr>
        <p:txBody>
          <a:bodyPr/>
          <a:lstStyle>
            <a:lvl1pPr>
              <a:defRPr>
                <a:solidFill>
                  <a:schemeClr val="bg2"/>
                </a:solidFill>
              </a:defRPr>
            </a:lvl1pPr>
          </a:lstStyle>
          <a:p>
            <a:r>
              <a:rPr lang="en-US" dirty="0"/>
              <a:t>Click icon to add picture</a:t>
            </a:r>
          </a:p>
        </p:txBody>
      </p:sp>
    </p:spTree>
    <p:extLst>
      <p:ext uri="{BB962C8B-B14F-4D97-AF65-F5344CB8AC3E}">
        <p14:creationId xmlns:p14="http://schemas.microsoft.com/office/powerpoint/2010/main" val="842848154"/>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p:cSld name="section, title, text (dark background)">
    <p:spTree>
      <p:nvGrpSpPr>
        <p:cNvPr id="1" name=""/>
        <p:cNvGrpSpPr/>
        <p:nvPr/>
      </p:nvGrpSpPr>
      <p:grpSpPr>
        <a:xfrm>
          <a:off x="0" y="0"/>
          <a:ext cx="0" cy="0"/>
          <a:chOff x="0" y="0"/>
          <a:chExt cx="0" cy="0"/>
        </a:xfrm>
      </p:grpSpPr>
      <p:sp>
        <p:nvSpPr>
          <p:cNvPr id="5" name="Rectangle 4"/>
          <p:cNvSpPr/>
          <p:nvPr/>
        </p:nvSpPr>
        <p:spPr>
          <a:xfrm>
            <a:off x="6096000" y="0"/>
            <a:ext cx="6096000" cy="6858000"/>
          </a:xfrm>
          <a:prstGeom prst="rect">
            <a:avLst/>
          </a:prstGeom>
          <a:solidFill>
            <a:schemeClr val="tx1"/>
          </a:solidFill>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Arial"/>
              <a:ea typeface="+mn-ea"/>
              <a:cs typeface="Arial"/>
            </a:endParaRPr>
          </a:p>
        </p:txBody>
      </p:sp>
      <p:sp>
        <p:nvSpPr>
          <p:cNvPr id="2" name="Title 1"/>
          <p:cNvSpPr>
            <a:spLocks noGrp="1"/>
          </p:cNvSpPr>
          <p:nvPr>
            <p:ph type="title"/>
          </p:nvPr>
        </p:nvSpPr>
        <p:spPr>
          <a:xfrm>
            <a:off x="304800" y="1377696"/>
            <a:ext cx="5486400" cy="47548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FD999D4-B456-9943-89B7-30D56181CE18}" type="slidenum">
              <a:rPr kumimoji="0" lang="en-US" sz="800" b="0" i="0" u="none" strike="noStrike" kern="1200" cap="none" spc="0" normalizeH="0" baseline="0" noProof="0" smtClean="0">
                <a:ln>
                  <a:noFill/>
                </a:ln>
                <a:solidFill>
                  <a:srgbClr val="FFFFFF"/>
                </a:solidFill>
                <a:effectLst/>
                <a:uLnTx/>
                <a:uFillTx/>
                <a:latin typeface="IBM Plex Sans"/>
                <a:cs typeface="Arial"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FFFFFF"/>
              </a:solidFill>
              <a:effectLst/>
              <a:uLnTx/>
              <a:uFillTx/>
              <a:latin typeface="IBM Plex Sans"/>
              <a:cs typeface="Arial" charset="0"/>
            </a:endParaRPr>
          </a:p>
        </p:txBody>
      </p:sp>
      <p:sp>
        <p:nvSpPr>
          <p:cNvPr id="4" name="Footer Placeholder 3"/>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67" b="0" i="0" u="none" strike="noStrike" kern="1200" cap="none" spc="0" normalizeH="0" baseline="0" noProof="0">
                <a:ln>
                  <a:noFill/>
                </a:ln>
                <a:solidFill>
                  <a:srgbClr val="FFFFFF"/>
                </a:solidFill>
                <a:effectLst/>
                <a:uLnTx/>
                <a:uFillTx/>
                <a:latin typeface="IBM Plex Sans"/>
                <a:ea typeface="+mn-ea"/>
                <a:cs typeface="+mn-cs"/>
              </a:rPr>
              <a:t>Think 2019 / © 2019 IBM Corporation
</a:t>
            </a:r>
          </a:p>
        </p:txBody>
      </p:sp>
      <p:sp>
        <p:nvSpPr>
          <p:cNvPr id="6" name="Text Placeholder 5"/>
          <p:cNvSpPr>
            <a:spLocks noGrp="1"/>
          </p:cNvSpPr>
          <p:nvPr>
            <p:ph type="body" sz="quarter" idx="12"/>
          </p:nvPr>
        </p:nvSpPr>
        <p:spPr>
          <a:xfrm>
            <a:off x="6400800" y="1499617"/>
            <a:ext cx="5486400" cy="4668593"/>
          </a:xfrm>
        </p:spPr>
        <p:txBody>
          <a:bodyPr/>
          <a:lstStyle>
            <a:lvl1pPr>
              <a:defRPr>
                <a:solidFill>
                  <a:schemeClr val="bg2"/>
                </a:solidFill>
              </a:defRPr>
            </a:lvl1pPr>
            <a:lvl2pPr marL="0" indent="0">
              <a:spcBef>
                <a:spcPts val="1467"/>
              </a:spcBef>
              <a:buFontTx/>
              <a:buNone/>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Edit Master text styles</a:t>
            </a:r>
          </a:p>
        </p:txBody>
      </p:sp>
    </p:spTree>
    <p:extLst>
      <p:ext uri="{BB962C8B-B14F-4D97-AF65-F5344CB8AC3E}">
        <p14:creationId xmlns:p14="http://schemas.microsoft.com/office/powerpoint/2010/main" val="2812082284"/>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p:cSld name="Cover Slide">
    <p:bg>
      <p:bgPr>
        <a:gradFill>
          <a:gsLst>
            <a:gs pos="0">
              <a:schemeClr val="accent2"/>
            </a:gs>
            <a:gs pos="100000">
              <a:schemeClr val="tx1"/>
            </a:gs>
          </a:gsLst>
          <a:lin ang="0" scaled="0"/>
        </a:gra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304800" y="6437376"/>
            <a:ext cx="8534400" cy="182880"/>
          </a:xfrm>
        </p:spPr>
        <p:txBody>
          <a:bodyPr/>
          <a:lstStyle>
            <a:lvl1pPr>
              <a:defRPr>
                <a:solidFill>
                  <a:schemeClr val="bg2"/>
                </a:solidFill>
              </a:defRPr>
            </a:lvl1pPr>
          </a:lstStyle>
          <a:p>
            <a:r>
              <a:rPr lang="en-GB"/>
              <a:t>IBM Cloud / VMBasics / November 2018 / © 2018 IBM Corporation</a:t>
            </a:r>
            <a:endParaRPr lang="en-US"/>
          </a:p>
        </p:txBody>
      </p:sp>
      <p:sp>
        <p:nvSpPr>
          <p:cNvPr id="4" name="Title 3"/>
          <p:cNvSpPr>
            <a:spLocks noGrp="1"/>
          </p:cNvSpPr>
          <p:nvPr>
            <p:ph type="title"/>
          </p:nvPr>
        </p:nvSpPr>
        <p:spPr>
          <a:xfrm>
            <a:off x="304800" y="271708"/>
            <a:ext cx="5486401" cy="5972459"/>
          </a:xfrm>
        </p:spPr>
        <p:txBody>
          <a:bodyPr/>
          <a:lstStyle>
            <a:lvl1pPr>
              <a:lnSpc>
                <a:spcPct val="90000"/>
              </a:lnSpc>
              <a:defRPr sz="3200" b="0">
                <a:solidFill>
                  <a:schemeClr val="bg2"/>
                </a:solidFill>
              </a:defRPr>
            </a:lvl1pPr>
          </a:lstStyle>
          <a:p>
            <a:r>
              <a:rPr lang="en-US"/>
              <a:t>Click to edit Master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1191749" y="321734"/>
            <a:ext cx="695452" cy="281940"/>
          </a:xfrm>
          <a:prstGeom prst="rect">
            <a:avLst/>
          </a:prstGeom>
        </p:spPr>
      </p:pic>
      <p:pic>
        <p:nvPicPr>
          <p:cNvPr id="7" name="Picture 6"/>
          <p:cNvPicPr>
            <a:picLocks noChangeAspect="1"/>
          </p:cNvPicPr>
          <p:nvPr userDrawn="1"/>
        </p:nvPicPr>
        <p:blipFill rotWithShape="1">
          <a:blip r:embed="rId3">
            <a:extLst>
              <a:ext uri="{28A0092B-C50C-407E-A947-70E740481C1C}">
                <a14:useLocalDpi xmlns:a14="http://schemas.microsoft.com/office/drawing/2010/main" val="0"/>
              </a:ext>
            </a:extLst>
          </a:blip>
          <a:srcRect l="15132" t="30197" r="15583" b="32340"/>
          <a:stretch/>
        </p:blipFill>
        <p:spPr>
          <a:xfrm>
            <a:off x="9880997" y="6139910"/>
            <a:ext cx="2098804" cy="531956"/>
          </a:xfrm>
          <a:prstGeom prst="rect">
            <a:avLst/>
          </a:prstGeom>
        </p:spPr>
      </p:pic>
      <p:pic>
        <p:nvPicPr>
          <p:cNvPr id="9" name="BCK_PEG_[01].png"/>
          <p:cNvPicPr>
            <a:picLocks noChangeAspect="1"/>
          </p:cNvPicPr>
          <p:nvPr userDrawn="1"/>
        </p:nvPicPr>
        <p:blipFill>
          <a:blip r:embed="rId4"/>
          <a:stretch>
            <a:fillRect/>
          </a:stretch>
        </p:blipFill>
        <p:spPr>
          <a:xfrm>
            <a:off x="4663064" y="2162166"/>
            <a:ext cx="2865872" cy="2533669"/>
          </a:xfrm>
          <a:prstGeom prst="rect">
            <a:avLst/>
          </a:prstGeom>
          <a:ln w="12700">
            <a:miter lim="400000"/>
          </a:ln>
        </p:spPr>
      </p:pic>
    </p:spTree>
    <p:extLst>
      <p:ext uri="{BB962C8B-B14F-4D97-AF65-F5344CB8AC3E}">
        <p14:creationId xmlns:p14="http://schemas.microsoft.com/office/powerpoint/2010/main" val="2896343021"/>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bg2"/>
                </a:solidFill>
              </a:defRPr>
            </a:lvl1pPr>
          </a:lstStyle>
          <a:p>
            <a:r>
              <a:rPr lang="en-GB"/>
              <a:t>IBM Cloud / VMBasics / November 2018 / © 2018 IBM Corporation</a:t>
            </a:r>
            <a:endParaRPr lang="en-US"/>
          </a:p>
        </p:txBody>
      </p:sp>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t>‹#›</a:t>
            </a:fld>
            <a:endParaRPr lang="en-US"/>
          </a:p>
        </p:txBody>
      </p:sp>
      <p:sp>
        <p:nvSpPr>
          <p:cNvPr id="5" name="Title 4"/>
          <p:cNvSpPr>
            <a:spLocks noGrp="1"/>
          </p:cNvSpPr>
          <p:nvPr>
            <p:ph type="title"/>
          </p:nvPr>
        </p:nvSpPr>
        <p:spPr>
          <a:xfrm>
            <a:off x="304800" y="268224"/>
            <a:ext cx="5486400" cy="5991669"/>
          </a:xfrm>
        </p:spPr>
        <p:txBody>
          <a:bodyPr/>
          <a:lstStyle>
            <a:lvl1pPr>
              <a:lnSpc>
                <a:spcPct val="90000"/>
              </a:lnSpc>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920784776"/>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GB"/>
              <a:t>IBM Cloud / VMBasics / November 2018 / © 2018 IBM Corporation</a:t>
            </a:r>
            <a:endParaRPr lang="en-US"/>
          </a:p>
        </p:txBody>
      </p:sp>
      <p:sp>
        <p:nvSpPr>
          <p:cNvPr id="6" name="Text Placeholder 5"/>
          <p:cNvSpPr>
            <a:spLocks noGrp="1"/>
          </p:cNvSpPr>
          <p:nvPr>
            <p:ph type="body" sz="quarter" idx="12"/>
          </p:nvPr>
        </p:nvSpPr>
        <p:spPr>
          <a:xfrm>
            <a:off x="304800" y="1498600"/>
            <a:ext cx="5486400" cy="4779264"/>
          </a:xfrm>
        </p:spPr>
        <p:txBody>
          <a:bodyPr/>
          <a:lstStyle>
            <a:lvl1pPr marL="0" indent="0">
              <a:spcBef>
                <a:spcPts val="0"/>
              </a:spcBef>
              <a:tabLst>
                <a:tab pos="5253435" algn="dec"/>
              </a:tabLst>
              <a:defRPr/>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Edit Master text styles</a:t>
            </a:r>
          </a:p>
          <a:p>
            <a:pPr marL="0" marR="0" lvl="1"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Second level</a:t>
            </a:r>
          </a:p>
          <a:p>
            <a:pPr marL="0" marR="0" lvl="2"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Third level</a:t>
            </a:r>
          </a:p>
          <a:p>
            <a:pPr marL="0" marR="0" lvl="3"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Fourth level</a:t>
            </a:r>
          </a:p>
          <a:p>
            <a:pPr marL="0" marR="0" lvl="4"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Fifth level</a:t>
            </a:r>
            <a:endParaRPr lang="en-US" dirty="0"/>
          </a:p>
        </p:txBody>
      </p:sp>
      <p:sp>
        <p:nvSpPr>
          <p:cNvPr id="7" name="Text Placeholder 6"/>
          <p:cNvSpPr>
            <a:spLocks noGrp="1"/>
          </p:cNvSpPr>
          <p:nvPr>
            <p:ph type="body" sz="quarter" idx="13"/>
          </p:nvPr>
        </p:nvSpPr>
        <p:spPr>
          <a:xfrm>
            <a:off x="6400800" y="1498600"/>
            <a:ext cx="5486400" cy="4779264"/>
          </a:xfrm>
        </p:spPr>
        <p:txBody>
          <a:bodyPr/>
          <a:lstStyle>
            <a:lvl1pPr marL="0" indent="0">
              <a:spcBef>
                <a:spcPts val="0"/>
              </a:spcBef>
              <a:tabLst>
                <a:tab pos="525343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Edit Master text styles</a:t>
            </a:r>
          </a:p>
          <a:p>
            <a:pPr marL="0" marR="0" lvl="1"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Second level</a:t>
            </a:r>
          </a:p>
          <a:p>
            <a:pPr marL="0" marR="0" lvl="2"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Third level</a:t>
            </a:r>
          </a:p>
          <a:p>
            <a:pPr marL="0" marR="0" lvl="3"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Fourth level</a:t>
            </a:r>
          </a:p>
          <a:p>
            <a:pPr marL="0" marR="0" lvl="4"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Fifth level</a:t>
            </a:r>
            <a:endParaRPr lang="en-US" dirty="0"/>
          </a:p>
        </p:txBody>
      </p:sp>
    </p:spTree>
    <p:extLst>
      <p:ext uri="{BB962C8B-B14F-4D97-AF65-F5344CB8AC3E}">
        <p14:creationId xmlns:p14="http://schemas.microsoft.com/office/powerpoint/2010/main" val="312567672"/>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304800" y="280417"/>
            <a:ext cx="5486400" cy="1338409"/>
          </a:xfrm>
        </p:spPr>
        <p:txBody>
          <a:bodyPr/>
          <a:lstStyle>
            <a:lvl1pPr>
              <a:defRPr sz="2133">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GB"/>
              <a:t>IBM Cloud / VMBasics / November 2018 / © 2018 IBM Corporation</a:t>
            </a:r>
            <a:endParaRPr lang="en-US"/>
          </a:p>
        </p:txBody>
      </p:sp>
      <p:sp>
        <p:nvSpPr>
          <p:cNvPr id="8" name="Text Placeholder 7"/>
          <p:cNvSpPr>
            <a:spLocks noGrp="1"/>
          </p:cNvSpPr>
          <p:nvPr>
            <p:ph type="body" sz="quarter" idx="12"/>
          </p:nvPr>
        </p:nvSpPr>
        <p:spPr>
          <a:xfrm>
            <a:off x="192501" y="1354244"/>
            <a:ext cx="5486400" cy="4145280"/>
          </a:xfrm>
        </p:spPr>
        <p:txBody>
          <a:bodyPr/>
          <a:lstStyle>
            <a:lvl1pPr>
              <a:lnSpc>
                <a:spcPct val="90000"/>
              </a:lnSpc>
              <a:spcBef>
                <a:spcPts val="0"/>
              </a:spcBef>
              <a:defRPr sz="12800" b="1" baseline="0">
                <a:solidFill>
                  <a:schemeClr val="bg2"/>
                </a:solidFill>
                <a:latin typeface="+mj-lt"/>
                <a:ea typeface="IBM Plex Mono" charset="0"/>
                <a:cs typeface="IBM Plex Mono" charset="0"/>
              </a:defRPr>
            </a:lvl1pPr>
          </a:lstStyle>
          <a:p>
            <a:pPr lvl="0"/>
            <a:r>
              <a:rPr lang="en-US"/>
              <a:t>Edit Master text styles</a:t>
            </a:r>
          </a:p>
        </p:txBody>
      </p:sp>
    </p:spTree>
    <p:extLst>
      <p:ext uri="{BB962C8B-B14F-4D97-AF65-F5344CB8AC3E}">
        <p14:creationId xmlns:p14="http://schemas.microsoft.com/office/powerpoint/2010/main" val="1443107573"/>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304800" y="280417"/>
            <a:ext cx="5486400" cy="1338409"/>
          </a:xfrm>
        </p:spPr>
        <p:txBody>
          <a:bodyPr/>
          <a:lstStyle>
            <a:lvl1pPr>
              <a:defRPr sz="2133">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GB"/>
              <a:t>IBM Cloud / VMBasics / November 2018 / © 2018 IBM Corporation</a:t>
            </a:r>
            <a:endParaRPr lang="en-US"/>
          </a:p>
        </p:txBody>
      </p:sp>
      <p:sp>
        <p:nvSpPr>
          <p:cNvPr id="8" name="Text Placeholder 7"/>
          <p:cNvSpPr>
            <a:spLocks noGrp="1"/>
          </p:cNvSpPr>
          <p:nvPr>
            <p:ph type="body" sz="quarter" idx="12"/>
          </p:nvPr>
        </p:nvSpPr>
        <p:spPr>
          <a:xfrm>
            <a:off x="192501" y="1354244"/>
            <a:ext cx="5486400" cy="4145280"/>
          </a:xfrm>
        </p:spPr>
        <p:txBody>
          <a:bodyPr/>
          <a:lstStyle>
            <a:lvl1pPr>
              <a:lnSpc>
                <a:spcPct val="90000"/>
              </a:lnSpc>
              <a:spcBef>
                <a:spcPts val="0"/>
              </a:spcBef>
              <a:defRPr sz="12800" b="1" baseline="0">
                <a:solidFill>
                  <a:schemeClr val="bg2"/>
                </a:solidFill>
                <a:latin typeface="+mj-lt"/>
                <a:ea typeface="IBM Plex Mono" charset="0"/>
                <a:cs typeface="IBM Plex Mono" charset="0"/>
              </a:defRPr>
            </a:lvl1pPr>
          </a:lstStyle>
          <a:p>
            <a:pPr lvl="0"/>
            <a:r>
              <a:rPr lang="en-US"/>
              <a:t>Edit Master text styles</a:t>
            </a:r>
          </a:p>
        </p:txBody>
      </p:sp>
      <p:sp>
        <p:nvSpPr>
          <p:cNvPr id="6" name="Picture Placeholder 5"/>
          <p:cNvSpPr>
            <a:spLocks noGrp="1"/>
          </p:cNvSpPr>
          <p:nvPr>
            <p:ph type="pic" sz="quarter" idx="13"/>
          </p:nvPr>
        </p:nvSpPr>
        <p:spPr>
          <a:xfrm>
            <a:off x="6096000" y="0"/>
            <a:ext cx="6096000" cy="6858000"/>
          </a:xfrm>
        </p:spPr>
        <p:txBody>
          <a:bodyPr/>
          <a:lstStyle>
            <a:lvl1pPr>
              <a:defRPr>
                <a:solidFill>
                  <a:schemeClr val="bg2"/>
                </a:solidFill>
              </a:defRPr>
            </a:lvl1pPr>
          </a:lstStyle>
          <a:p>
            <a:r>
              <a:rPr lang="en-US"/>
              <a:t>Click icon to add picture</a:t>
            </a:r>
          </a:p>
        </p:txBody>
      </p:sp>
    </p:spTree>
    <p:extLst>
      <p:ext uri="{BB962C8B-B14F-4D97-AF65-F5344CB8AC3E}">
        <p14:creationId xmlns:p14="http://schemas.microsoft.com/office/powerpoint/2010/main" val="384947761"/>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08544" y="112935"/>
            <a:ext cx="11582400" cy="5964767"/>
          </a:xfrm>
        </p:spPr>
        <p:txBody>
          <a:bodyPr/>
          <a:lstStyle>
            <a:lvl1pPr>
              <a:lnSpc>
                <a:spcPct val="90000"/>
              </a:lnSpc>
              <a:defRPr sz="12800" b="1" i="0">
                <a:latin typeface="+mj-lt"/>
                <a:ea typeface="IBM Plex Mono" charset="0"/>
                <a:cs typeface="IBM Plex Mono" charset="0"/>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GB"/>
              <a:t>IBM Cloud / VMBasics / November 2018 / © 2018 IBM Corporation</a:t>
            </a:r>
            <a:endParaRPr lang="en-US"/>
          </a:p>
        </p:txBody>
      </p:sp>
    </p:spTree>
    <p:extLst>
      <p:ext uri="{BB962C8B-B14F-4D97-AF65-F5344CB8AC3E}">
        <p14:creationId xmlns:p14="http://schemas.microsoft.com/office/powerpoint/2010/main" val="1163411753"/>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6916616" cy="6027740"/>
          </a:xfrm>
        </p:spPr>
        <p:txBody>
          <a:bodyPr/>
          <a:lstStyle>
            <a:lvl1pPr marL="156629" indent="-156629">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GB"/>
              <a:t>IBM Cloud / VMBasics / November 2018 / © 2018 IBM Corporation</a:t>
            </a:r>
            <a:endParaRPr lang="en-US"/>
          </a:p>
        </p:txBody>
      </p:sp>
    </p:spTree>
    <p:extLst>
      <p:ext uri="{BB962C8B-B14F-4D97-AF65-F5344CB8AC3E}">
        <p14:creationId xmlns:p14="http://schemas.microsoft.com/office/powerpoint/2010/main" val="1643724196"/>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5486400" cy="5770733"/>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GB"/>
              <a:t>IBM Cloud / VMBasics / November 2018 / © 2018 IBM Corporation</a:t>
            </a:r>
            <a:endParaRPr lang="en-US"/>
          </a:p>
        </p:txBody>
      </p:sp>
      <p:sp>
        <p:nvSpPr>
          <p:cNvPr id="6" name="Text Placeholder 5"/>
          <p:cNvSpPr>
            <a:spLocks noGrp="1"/>
          </p:cNvSpPr>
          <p:nvPr>
            <p:ph type="body" sz="quarter" idx="12"/>
          </p:nvPr>
        </p:nvSpPr>
        <p:spPr>
          <a:xfrm>
            <a:off x="6400800" y="658368"/>
            <a:ext cx="5486400" cy="5599640"/>
          </a:xfrm>
        </p:spPr>
        <p:txBody>
          <a:bodyPr/>
          <a:lstStyle>
            <a:lvl1pPr>
              <a:spcBef>
                <a:spcPts val="1467"/>
              </a:spcBef>
              <a:spcAft>
                <a:spcPts val="0"/>
              </a:spcAft>
              <a:defRPr/>
            </a:lvl1pPr>
            <a:lvl2pPr>
              <a:spcBef>
                <a:spcPts val="1467"/>
              </a:spcBef>
              <a:defRPr/>
            </a:lvl2pPr>
            <a:lvl3pPr>
              <a:spcBef>
                <a:spcPts val="1467"/>
              </a:spcBef>
              <a:defRPr/>
            </a:lvl3pPr>
            <a:lvl4pPr>
              <a:spcBef>
                <a:spcPts val="1467"/>
              </a:spcBef>
              <a:defRPr/>
            </a:lvl4pPr>
            <a:lvl5pPr>
              <a:spcBef>
                <a:spcPts val="1467"/>
              </a:spcBef>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7418"/>
            <a:ext cx="5486400" cy="400049"/>
          </a:xfrm>
        </p:spPr>
        <p:txBody>
          <a:bodyPr/>
          <a:lstStyle>
            <a:lvl1pPr>
              <a:defRPr sz="1467"/>
            </a:lvl1pPr>
          </a:lstStyle>
          <a:p>
            <a:pPr lvl="0"/>
            <a:r>
              <a:rPr lang="en-US"/>
              <a:t>Edit Master text styles</a:t>
            </a:r>
          </a:p>
        </p:txBody>
      </p:sp>
    </p:spTree>
    <p:extLst>
      <p:ext uri="{BB962C8B-B14F-4D97-AF65-F5344CB8AC3E}">
        <p14:creationId xmlns:p14="http://schemas.microsoft.com/office/powerpoint/2010/main" val="2391365171"/>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2791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GB"/>
              <a:t>IBM Cloud / VMBasics / November 2018 / © 2018 IBM Corporation</a:t>
            </a:r>
            <a:endParaRPr lang="en-US"/>
          </a:p>
        </p:txBody>
      </p:sp>
      <p:sp>
        <p:nvSpPr>
          <p:cNvPr id="8" name="Text Placeholder 7"/>
          <p:cNvSpPr>
            <a:spLocks noGrp="1"/>
          </p:cNvSpPr>
          <p:nvPr>
            <p:ph type="body" sz="quarter" idx="12"/>
          </p:nvPr>
        </p:nvSpPr>
        <p:spPr>
          <a:xfrm>
            <a:off x="304800" y="1499617"/>
            <a:ext cx="5486400" cy="4781127"/>
          </a:xfrm>
        </p:spPr>
        <p:txBody>
          <a:bodyPr/>
          <a:lstStyle>
            <a:lvl1pPr>
              <a:spcBef>
                <a:spcPts val="0"/>
              </a:spcBef>
              <a:defRPr sz="1867"/>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6400800" y="1499617"/>
            <a:ext cx="5486400" cy="4781127"/>
          </a:xfrm>
        </p:spPr>
        <p:txBody>
          <a:bodyPr/>
          <a:lstStyle>
            <a:lvl1pPr>
              <a:spcBef>
                <a:spcPts val="0"/>
              </a:spcBef>
              <a:defRPr sz="1867"/>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8266663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08544" y="112935"/>
            <a:ext cx="11582400" cy="5964767"/>
          </a:xfrm>
        </p:spPr>
        <p:txBody>
          <a:bodyPr/>
          <a:lstStyle>
            <a:lvl1pPr>
              <a:lnSpc>
                <a:spcPct val="90000"/>
              </a:lnSpc>
              <a:defRPr sz="12800" b="1" i="0">
                <a:latin typeface="+mj-lt"/>
                <a:ea typeface="IBM Plex Mono" charset="0"/>
                <a:cs typeface="IBM Plex Mono" charset="0"/>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a:lvl1pPr>
          </a:lstStyle>
          <a:p>
            <a:endParaRPr lang="en-US" dirty="0">
              <a:solidFill>
                <a:srgbClr val="000000"/>
              </a:solidFill>
            </a:endParaRPr>
          </a:p>
        </p:txBody>
      </p:sp>
    </p:spTree>
    <p:extLst>
      <p:ext uri="{BB962C8B-B14F-4D97-AF65-F5344CB8AC3E}">
        <p14:creationId xmlns:p14="http://schemas.microsoft.com/office/powerpoint/2010/main" val="2656385916"/>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GB"/>
              <a:t>IBM Cloud / VMBasics / November 2018 / © 2018 IBM Corporation</a:t>
            </a:r>
            <a:endParaRPr lang="en-US"/>
          </a:p>
        </p:txBody>
      </p:sp>
      <p:sp>
        <p:nvSpPr>
          <p:cNvPr id="6" name="Text Placeholder 5"/>
          <p:cNvSpPr>
            <a:spLocks noGrp="1"/>
          </p:cNvSpPr>
          <p:nvPr>
            <p:ph type="body" sz="quarter" idx="12"/>
          </p:nvPr>
        </p:nvSpPr>
        <p:spPr>
          <a:xfrm>
            <a:off x="6400800" y="1457960"/>
            <a:ext cx="5486400" cy="4786208"/>
          </a:xfrm>
        </p:spPr>
        <p:txBody>
          <a:bodyPr/>
          <a:lstStyle>
            <a:lvl1pPr>
              <a:defRPr sz="2133"/>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Edit Master text styles</a:t>
            </a:r>
          </a:p>
        </p:txBody>
      </p:sp>
      <p:sp>
        <p:nvSpPr>
          <p:cNvPr id="7" name="Text Placeholder 6"/>
          <p:cNvSpPr>
            <a:spLocks noGrp="1"/>
          </p:cNvSpPr>
          <p:nvPr>
            <p:ph type="body" sz="quarter" idx="14"/>
          </p:nvPr>
        </p:nvSpPr>
        <p:spPr>
          <a:xfrm>
            <a:off x="304800" y="1457961"/>
            <a:ext cx="5486400" cy="4786207"/>
          </a:xfrm>
        </p:spPr>
        <p:txBody>
          <a:bodyPr/>
          <a:lstStyle>
            <a:lvl1pPr>
              <a:defRPr sz="2133"/>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71011561"/>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6695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latin typeface="+mn-lt"/>
              </a:defRPr>
            </a:lvl1pPr>
          </a:lstStyle>
          <a:p>
            <a:fld id="{3FD999D4-B456-9943-89B7-30D56181CE18}" type="slidenum">
              <a:rPr lang="en-US" smtClean="0"/>
              <a:pPr/>
              <a:t>‹#›</a:t>
            </a:fld>
            <a:endParaRPr lang="en-US"/>
          </a:p>
        </p:txBody>
      </p:sp>
      <p:sp>
        <p:nvSpPr>
          <p:cNvPr id="4" name="Footer Placeholder 3"/>
          <p:cNvSpPr>
            <a:spLocks noGrp="1"/>
          </p:cNvSpPr>
          <p:nvPr>
            <p:ph type="ftr" sz="quarter" idx="11"/>
          </p:nvPr>
        </p:nvSpPr>
        <p:spPr/>
        <p:txBody>
          <a:bodyPr/>
          <a:lstStyle>
            <a:lvl1pPr>
              <a:defRPr>
                <a:latin typeface="+mn-lt"/>
              </a:defRPr>
            </a:lvl1pPr>
          </a:lstStyle>
          <a:p>
            <a:r>
              <a:rPr lang="en-GB"/>
              <a:t>IBM Cloud / VMBasics / November 2018 / © 2018 IBM Corporation</a:t>
            </a:r>
            <a:endParaRPr lang="en-US"/>
          </a:p>
        </p:txBody>
      </p:sp>
      <p:sp>
        <p:nvSpPr>
          <p:cNvPr id="6" name="Content Placeholder 5"/>
          <p:cNvSpPr>
            <a:spLocks noGrp="1"/>
          </p:cNvSpPr>
          <p:nvPr>
            <p:ph sz="quarter" idx="12"/>
          </p:nvPr>
        </p:nvSpPr>
        <p:spPr>
          <a:xfrm>
            <a:off x="304800" y="1327358"/>
            <a:ext cx="5486400" cy="4916809"/>
          </a:xfrm>
        </p:spPr>
        <p:txBody>
          <a:bodyPr/>
          <a:lstStyle>
            <a:lvl1pPr>
              <a:defRPr sz="3200"/>
            </a:lvl1pPr>
          </a:lstStyle>
          <a:p>
            <a:pPr lvl="0"/>
            <a:r>
              <a:rPr lang="en-US"/>
              <a:t>Edit Master text styles</a:t>
            </a:r>
          </a:p>
        </p:txBody>
      </p:sp>
      <p:sp>
        <p:nvSpPr>
          <p:cNvPr id="8" name="Content Placeholder 7"/>
          <p:cNvSpPr>
            <a:spLocks noGrp="1"/>
          </p:cNvSpPr>
          <p:nvPr>
            <p:ph sz="quarter" idx="13"/>
          </p:nvPr>
        </p:nvSpPr>
        <p:spPr>
          <a:xfrm>
            <a:off x="6400800" y="1488865"/>
            <a:ext cx="5486400" cy="4755303"/>
          </a:xfrm>
        </p:spPr>
        <p:txBody>
          <a:bodyPr/>
          <a:lstStyle>
            <a:lvl1pPr>
              <a:defRPr sz="1867"/>
            </a:lvl1pPr>
            <a:lvl2pPr>
              <a:defRPr sz="1867"/>
            </a:lvl2pPr>
            <a:lvl3pPr>
              <a:defRPr sz="1867"/>
            </a:lvl3pPr>
            <a:lvl4pPr>
              <a:defRPr sz="1867"/>
            </a:lvl4pPr>
            <a:lvl5pPr>
              <a:defRPr sz="18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74766805"/>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GB"/>
              <a:t>IBM Cloud / VMBasics / November 2018 / © 2018 IBM Corporation</a:t>
            </a:r>
            <a:endParaRPr lang="en-US"/>
          </a:p>
        </p:txBody>
      </p:sp>
      <p:sp>
        <p:nvSpPr>
          <p:cNvPr id="6" name="Text Placeholder 5"/>
          <p:cNvSpPr>
            <a:spLocks noGrp="1"/>
          </p:cNvSpPr>
          <p:nvPr>
            <p:ph type="body" sz="quarter" idx="12"/>
          </p:nvPr>
        </p:nvSpPr>
        <p:spPr>
          <a:xfrm>
            <a:off x="6400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Edit Master text styles</a:t>
            </a:r>
          </a:p>
        </p:txBody>
      </p:sp>
      <p:sp>
        <p:nvSpPr>
          <p:cNvPr id="7" name="Text Placeholder 6"/>
          <p:cNvSpPr>
            <a:spLocks noGrp="1"/>
          </p:cNvSpPr>
          <p:nvPr>
            <p:ph type="body" sz="quarter" idx="14"/>
          </p:nvPr>
        </p:nvSpPr>
        <p:spPr>
          <a:xfrm>
            <a:off x="304800" y="1457959"/>
            <a:ext cx="2438400" cy="478620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9448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5568166"/>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Click icon to add picture</a:t>
            </a:r>
          </a:p>
        </p:txBody>
      </p:sp>
      <p:sp>
        <p:nvSpPr>
          <p:cNvPr id="2" name="Title 1"/>
          <p:cNvSpPr>
            <a:spLocks noGrp="1"/>
          </p:cNvSpPr>
          <p:nvPr>
            <p:ph type="title"/>
          </p:nvPr>
        </p:nvSpPr>
        <p:spPr>
          <a:xfrm>
            <a:off x="304800" y="548640"/>
            <a:ext cx="5486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GB"/>
              <a:t>IBM Cloud / VMBasics / November 2018 / © 2018 IBM Corporation</a:t>
            </a:r>
            <a:endParaRPr lang="en-US"/>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Edit Master text styles</a:t>
            </a:r>
          </a:p>
        </p:txBody>
      </p:sp>
      <p:sp>
        <p:nvSpPr>
          <p:cNvPr id="7" name="Text Placeholder 6"/>
          <p:cNvSpPr>
            <a:spLocks noGrp="1"/>
          </p:cNvSpPr>
          <p:nvPr>
            <p:ph type="body" sz="quarter" idx="14"/>
          </p:nvPr>
        </p:nvSpPr>
        <p:spPr>
          <a:xfrm>
            <a:off x="304800" y="1463040"/>
            <a:ext cx="5486400" cy="4781127"/>
          </a:xfrm>
        </p:spPr>
        <p:txBody>
          <a:bodyPr/>
          <a:lstStyle>
            <a:lvl1pPr>
              <a:defRPr sz="2133"/>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38860674"/>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6096000" y="0"/>
            <a:ext cx="6096000" cy="6858000"/>
          </a:xfrm>
        </p:spPr>
        <p:txBody>
          <a:bodyPr/>
          <a:lstStyle/>
          <a:p>
            <a:r>
              <a:rPr lang="en-US"/>
              <a:t>Click icon to add picture</a:t>
            </a:r>
          </a:p>
        </p:txBody>
      </p:sp>
      <p:sp>
        <p:nvSpPr>
          <p:cNvPr id="2" name="Title 1"/>
          <p:cNvSpPr>
            <a:spLocks noGrp="1"/>
          </p:cNvSpPr>
          <p:nvPr>
            <p:ph type="title"/>
          </p:nvPr>
        </p:nvSpPr>
        <p:spPr>
          <a:xfrm>
            <a:off x="304800" y="268224"/>
            <a:ext cx="5486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GB"/>
              <a:t>IBM Cloud / VMBasics / November 2018 / © 2018 IBM Corporation</a:t>
            </a:r>
            <a:endParaRPr lang="en-US"/>
          </a:p>
        </p:txBody>
      </p:sp>
      <p:sp>
        <p:nvSpPr>
          <p:cNvPr id="7" name="Text Placeholder 6"/>
          <p:cNvSpPr>
            <a:spLocks noGrp="1"/>
          </p:cNvSpPr>
          <p:nvPr>
            <p:ph type="body" sz="quarter" idx="14"/>
          </p:nvPr>
        </p:nvSpPr>
        <p:spPr>
          <a:xfrm>
            <a:off x="304800" y="1463039"/>
            <a:ext cx="2438400" cy="478112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63039"/>
            <a:ext cx="2438400" cy="478112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84297820"/>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1377696"/>
            <a:ext cx="5486400" cy="47548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GB"/>
              <a:t>IBM Cloud / VMBasics / November 2018 / © 2018 IBM Corporation</a:t>
            </a:r>
            <a:endParaRPr lang="en-US"/>
          </a:p>
        </p:txBody>
      </p:sp>
      <p:sp>
        <p:nvSpPr>
          <p:cNvPr id="6" name="Text Placeholder 5"/>
          <p:cNvSpPr>
            <a:spLocks noGrp="1"/>
          </p:cNvSpPr>
          <p:nvPr>
            <p:ph type="body" sz="quarter" idx="12"/>
          </p:nvPr>
        </p:nvSpPr>
        <p:spPr>
          <a:xfrm>
            <a:off x="6400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Edit Master text styles</a:t>
            </a:r>
          </a:p>
        </p:txBody>
      </p:sp>
      <p:sp>
        <p:nvSpPr>
          <p:cNvPr id="10" name="Text Placeholder 9"/>
          <p:cNvSpPr>
            <a:spLocks noGrp="1"/>
          </p:cNvSpPr>
          <p:nvPr>
            <p:ph type="body" sz="quarter" idx="16"/>
          </p:nvPr>
        </p:nvSpPr>
        <p:spPr>
          <a:xfrm>
            <a:off x="9448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92076143"/>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6096000" y="0"/>
            <a:ext cx="6096000" cy="6858000"/>
          </a:xfrm>
          <a:prstGeom prst="rect">
            <a:avLst/>
          </a:prstGeom>
          <a:solidFill>
            <a:schemeClr val="tx1"/>
          </a:solidFill>
        </p:spPr>
        <p:txBody>
          <a:bodyPr wrap="square" lIns="0" tIns="0" rIns="0" bIns="0" rtlCol="0" anchor="ctr">
            <a:noAutofit/>
          </a:bodyPr>
          <a:lstStyle/>
          <a:p>
            <a:pPr algn="ctr"/>
            <a:endParaRPr lang="en-US" sz="1600" err="1">
              <a:solidFill>
                <a:srgbClr val="FFFFFF"/>
              </a:solidFill>
              <a:latin typeface="Arial"/>
              <a:cs typeface="Arial"/>
            </a:endParaRPr>
          </a:p>
        </p:txBody>
      </p:sp>
      <p:sp>
        <p:nvSpPr>
          <p:cNvPr id="2" name="Title 1"/>
          <p:cNvSpPr>
            <a:spLocks noGrp="1"/>
          </p:cNvSpPr>
          <p:nvPr>
            <p:ph type="title"/>
          </p:nvPr>
        </p:nvSpPr>
        <p:spPr>
          <a:xfrm>
            <a:off x="304800" y="1377696"/>
            <a:ext cx="5486400" cy="47548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GB"/>
              <a:t>IBM Cloud / VMBasics / November 2018 / © 2018 IBM Corporation</a:t>
            </a:r>
            <a:endParaRPr lang="en-US"/>
          </a:p>
        </p:txBody>
      </p:sp>
      <p:sp>
        <p:nvSpPr>
          <p:cNvPr id="6" name="Text Placeholder 5"/>
          <p:cNvSpPr>
            <a:spLocks noGrp="1"/>
          </p:cNvSpPr>
          <p:nvPr>
            <p:ph type="body" sz="quarter" idx="12"/>
          </p:nvPr>
        </p:nvSpPr>
        <p:spPr>
          <a:xfrm>
            <a:off x="6400800" y="1499617"/>
            <a:ext cx="5486400" cy="4668593"/>
          </a:xfrm>
        </p:spPr>
        <p:txBody>
          <a:bodyPr/>
          <a:lstStyle>
            <a:lvl1pPr>
              <a:defRPr>
                <a:solidFill>
                  <a:schemeClr val="bg2"/>
                </a:solidFill>
              </a:defRPr>
            </a:lvl1pPr>
            <a:lvl2pPr marL="0" indent="0">
              <a:spcBef>
                <a:spcPts val="1467"/>
              </a:spcBef>
              <a:buFontTx/>
              <a:buNone/>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Edit Master text styles</a:t>
            </a:r>
          </a:p>
        </p:txBody>
      </p:sp>
    </p:spTree>
    <p:extLst>
      <p:ext uri="{BB962C8B-B14F-4D97-AF65-F5344CB8AC3E}">
        <p14:creationId xmlns:p14="http://schemas.microsoft.com/office/powerpoint/2010/main" val="1597767790"/>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Click icon to add picture</a:t>
            </a:r>
          </a:p>
        </p:txBody>
      </p:sp>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GB"/>
              <a:t>IBM Cloud / VMBasics / November 2018 / © 2018 IBM Corporation</a:t>
            </a:r>
            <a:endParaRPr lang="en-US"/>
          </a:p>
        </p:txBody>
      </p:sp>
    </p:spTree>
    <p:extLst>
      <p:ext uri="{BB962C8B-B14F-4D97-AF65-F5344CB8AC3E}">
        <p14:creationId xmlns:p14="http://schemas.microsoft.com/office/powerpoint/2010/main" val="2171606015"/>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GB"/>
              <a:t>IBM Cloud / VMBasics / November 2018 / © 2018 IBM Corporation</a:t>
            </a:r>
            <a:endParaRPr lang="en-US"/>
          </a:p>
        </p:txBody>
      </p:sp>
    </p:spTree>
    <p:extLst>
      <p:ext uri="{BB962C8B-B14F-4D97-AF65-F5344CB8AC3E}">
        <p14:creationId xmlns:p14="http://schemas.microsoft.com/office/powerpoint/2010/main" val="3361017760"/>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508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GB"/>
              <a:t>IBM Cloud / VMBasics / November 2018 / © 2018 IBM Corporation</a:t>
            </a:r>
            <a:endParaRPr lang="en-US"/>
          </a:p>
        </p:txBody>
      </p:sp>
    </p:spTree>
    <p:extLst>
      <p:ext uri="{BB962C8B-B14F-4D97-AF65-F5344CB8AC3E}">
        <p14:creationId xmlns:p14="http://schemas.microsoft.com/office/powerpoint/2010/main" val="244256234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6916616" cy="6027740"/>
          </a:xfrm>
        </p:spPr>
        <p:txBody>
          <a:bodyPr/>
          <a:lstStyle>
            <a:lvl1pPr marL="156629" indent="-156629">
              <a:tabLst/>
              <a:defRPr>
                <a:solidFill>
                  <a:schemeClr val="bg2"/>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endParaRPr lang="en-US" dirty="0">
              <a:solidFill>
                <a:srgbClr val="000000"/>
              </a:solidFill>
            </a:endParaRPr>
          </a:p>
        </p:txBody>
      </p:sp>
    </p:spTree>
    <p:extLst>
      <p:ext uri="{BB962C8B-B14F-4D97-AF65-F5344CB8AC3E}">
        <p14:creationId xmlns:p14="http://schemas.microsoft.com/office/powerpoint/2010/main" val="2329508544"/>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228600" tIns="192024" rIns="228600" bIns="228600"/>
          <a:lstStyle>
            <a:lvl1pPr>
              <a:defRPr sz="1867">
                <a:solidFill>
                  <a:schemeClr val="bg2"/>
                </a:solidFill>
              </a:defRPr>
            </a:lvl1pPr>
          </a:lstStyle>
          <a:p>
            <a:pPr lvl="0"/>
            <a:r>
              <a:rPr lang="en-US"/>
              <a:t>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GB"/>
              <a:t>IBM Cloud / VMBasics / November 2018 / © 2018 IBM Corporation</a:t>
            </a:r>
            <a:endParaRPr lang="en-US"/>
          </a:p>
        </p:txBody>
      </p:sp>
      <p:sp>
        <p:nvSpPr>
          <p:cNvPr id="12" name="Text Placeholder 11"/>
          <p:cNvSpPr>
            <a:spLocks noGrp="1"/>
          </p:cNvSpPr>
          <p:nvPr>
            <p:ph type="body" sz="quarter" idx="13"/>
          </p:nvPr>
        </p:nvSpPr>
        <p:spPr>
          <a:xfrm>
            <a:off x="304800" y="243841"/>
            <a:ext cx="5486400" cy="400049"/>
          </a:xfrm>
        </p:spPr>
        <p:txBody>
          <a:bodyPr/>
          <a:lstStyle>
            <a:lvl1pPr>
              <a:defRPr sz="2133"/>
            </a:lvl1pPr>
          </a:lstStyle>
          <a:p>
            <a:pPr lvl="0"/>
            <a:r>
              <a:rPr lang="en-US"/>
              <a:t>Edit Master text styles</a:t>
            </a:r>
          </a:p>
        </p:txBody>
      </p:sp>
      <p:sp>
        <p:nvSpPr>
          <p:cNvPr id="7" name="Text Placeholder 6"/>
          <p:cNvSpPr>
            <a:spLocks noGrp="1"/>
          </p:cNvSpPr>
          <p:nvPr>
            <p:ph type="body" sz="quarter" idx="14"/>
          </p:nvPr>
        </p:nvSpPr>
        <p:spPr>
          <a:xfrm>
            <a:off x="304800" y="1463041"/>
            <a:ext cx="5486400" cy="4651641"/>
          </a:xfrm>
        </p:spPr>
        <p:txBody>
          <a:bodyPr/>
          <a:lstStyle>
            <a:lvl1pPr>
              <a:defRPr sz="2133"/>
            </a:lvl1pPr>
            <a:lvl2pPr>
              <a:defRPr sz="1867"/>
            </a:lvl2pPr>
            <a:lvl3pPr>
              <a:defRPr sz="1867"/>
            </a:lvl3pPr>
            <a:lvl4pPr>
              <a:defRPr sz="1867"/>
            </a:lvl4pPr>
            <a:lvl5pPr>
              <a:defRPr sz="18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9144000" y="0"/>
            <a:ext cx="3048000" cy="3429000"/>
          </a:xfrm>
          <a:solidFill>
            <a:schemeClr val="bg1"/>
          </a:solidFill>
        </p:spPr>
        <p:txBody>
          <a:bodyPr lIns="228600" tIns="192024" rIns="228600" bIns="228600"/>
          <a:lstStyle>
            <a:lvl1pPr>
              <a:defRPr sz="1867">
                <a:solidFill>
                  <a:schemeClr val="bg2"/>
                </a:solidFill>
              </a:defRPr>
            </a:lvl1pPr>
          </a:lstStyle>
          <a:p>
            <a:pPr lvl="0"/>
            <a:r>
              <a:rPr lang="en-US"/>
              <a:t>Edit Master text styles</a:t>
            </a:r>
          </a:p>
        </p:txBody>
      </p:sp>
      <p:sp>
        <p:nvSpPr>
          <p:cNvPr id="10" name="Content Placeholder 9"/>
          <p:cNvSpPr>
            <a:spLocks noGrp="1"/>
          </p:cNvSpPr>
          <p:nvPr>
            <p:ph sz="quarter" idx="16"/>
          </p:nvPr>
        </p:nvSpPr>
        <p:spPr>
          <a:xfrm>
            <a:off x="6096000" y="0"/>
            <a:ext cx="3048000" cy="3429000"/>
          </a:xfrm>
          <a:solidFill>
            <a:schemeClr val="accent2"/>
          </a:solidFill>
        </p:spPr>
        <p:txBody>
          <a:bodyPr lIns="228600" tIns="192024" rIns="228600" bIns="228600"/>
          <a:lstStyle>
            <a:lvl1pPr>
              <a:defRPr sz="1867">
                <a:solidFill>
                  <a:schemeClr val="bg2"/>
                </a:solidFill>
              </a:defRPr>
            </a:lvl1pPr>
          </a:lstStyle>
          <a:p>
            <a:pPr lvl="0"/>
            <a:r>
              <a:rPr lang="en-US"/>
              <a:t>Edit Master text styles</a:t>
            </a:r>
          </a:p>
        </p:txBody>
      </p:sp>
    </p:spTree>
    <p:extLst>
      <p:ext uri="{BB962C8B-B14F-4D97-AF65-F5344CB8AC3E}">
        <p14:creationId xmlns:p14="http://schemas.microsoft.com/office/powerpoint/2010/main" val="3669707960"/>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228600" tIns="192024" rIns="228600" bIns="228600"/>
          <a:lstStyle>
            <a:lvl1pPr>
              <a:defRPr sz="1867">
                <a:solidFill>
                  <a:schemeClr val="bg2"/>
                </a:solidFill>
              </a:defRPr>
            </a:lvl1pPr>
          </a:lstStyle>
          <a:p>
            <a:pPr lvl="0"/>
            <a:r>
              <a:rPr lang="en-US"/>
              <a:t>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GB"/>
              <a:t>IBM Cloud / VMBasics / November 2018 / © 2018 IBM Corporation</a:t>
            </a:r>
            <a:endParaRPr lang="en-US"/>
          </a:p>
        </p:txBody>
      </p:sp>
      <p:sp>
        <p:nvSpPr>
          <p:cNvPr id="8" name="Content Placeholder 7"/>
          <p:cNvSpPr>
            <a:spLocks noGrp="1"/>
          </p:cNvSpPr>
          <p:nvPr>
            <p:ph sz="quarter" idx="15"/>
          </p:nvPr>
        </p:nvSpPr>
        <p:spPr>
          <a:xfrm>
            <a:off x="9144000" y="0"/>
            <a:ext cx="3048000" cy="3429000"/>
          </a:xfrm>
          <a:solidFill>
            <a:schemeClr val="accent2"/>
          </a:solidFill>
        </p:spPr>
        <p:txBody>
          <a:bodyPr lIns="228600" tIns="192024" rIns="228600" bIns="228600"/>
          <a:lstStyle>
            <a:lvl1pPr>
              <a:defRPr sz="1867">
                <a:solidFill>
                  <a:schemeClr val="bg2"/>
                </a:solidFill>
              </a:defRPr>
            </a:lvl1pPr>
          </a:lstStyle>
          <a:p>
            <a:pPr lvl="0"/>
            <a:r>
              <a:rPr lang="en-US"/>
              <a:t>Edit Master text styles</a:t>
            </a:r>
          </a:p>
        </p:txBody>
      </p:sp>
      <p:sp>
        <p:nvSpPr>
          <p:cNvPr id="10" name="Content Placeholder 9"/>
          <p:cNvSpPr>
            <a:spLocks noGrp="1"/>
          </p:cNvSpPr>
          <p:nvPr>
            <p:ph sz="quarter" idx="16"/>
          </p:nvPr>
        </p:nvSpPr>
        <p:spPr>
          <a:xfrm>
            <a:off x="6096000" y="0"/>
            <a:ext cx="3048000" cy="3429000"/>
          </a:xfrm>
          <a:solidFill>
            <a:schemeClr val="tx1"/>
          </a:solidFill>
        </p:spPr>
        <p:txBody>
          <a:bodyPr lIns="228600" tIns="192024" rIns="228600" bIns="228600"/>
          <a:lstStyle>
            <a:lvl1pPr>
              <a:defRPr sz="1867">
                <a:solidFill>
                  <a:schemeClr val="bg2"/>
                </a:solidFill>
              </a:defRPr>
            </a:lvl1pPr>
          </a:lstStyle>
          <a:p>
            <a:pPr lvl="0"/>
            <a:r>
              <a:rPr lang="en-US"/>
              <a:t>Edit Master text styles</a:t>
            </a:r>
          </a:p>
        </p:txBody>
      </p:sp>
      <p:sp>
        <p:nvSpPr>
          <p:cNvPr id="5" name="Content Placeholder 4"/>
          <p:cNvSpPr>
            <a:spLocks noGrp="1"/>
          </p:cNvSpPr>
          <p:nvPr>
            <p:ph sz="quarter" idx="18"/>
          </p:nvPr>
        </p:nvSpPr>
        <p:spPr>
          <a:xfrm>
            <a:off x="0" y="3429001"/>
            <a:ext cx="6096000" cy="2815167"/>
          </a:xfrm>
          <a:solidFill>
            <a:schemeClr val="tx1"/>
          </a:solidFill>
        </p:spPr>
        <p:txBody>
          <a:bodyPr lIns="228600" tIns="192024" rIns="228600" bIns="228600"/>
          <a:lstStyle>
            <a:lvl1pPr>
              <a:defRPr sz="1867">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Edit Master text styles</a:t>
            </a:r>
          </a:p>
        </p:txBody>
      </p:sp>
      <p:sp>
        <p:nvSpPr>
          <p:cNvPr id="6" name="Title 5"/>
          <p:cNvSpPr>
            <a:spLocks noGrp="1"/>
          </p:cNvSpPr>
          <p:nvPr>
            <p:ph type="title"/>
          </p:nvPr>
        </p:nvSpPr>
        <p:spPr>
          <a:xfrm>
            <a:off x="-1" y="-1"/>
            <a:ext cx="6095999" cy="342900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75877458"/>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9143997" y="3429000"/>
            <a:ext cx="3048000" cy="3429000"/>
          </a:xfrm>
          <a:solidFill>
            <a:schemeClr val="accent4">
              <a:lumMod val="60000"/>
              <a:lumOff val="40000"/>
            </a:schemeClr>
          </a:solidFill>
        </p:spPr>
        <p:txBody>
          <a:bodyPr lIns="228600" tIns="192024" rIns="228600" bIns="228600"/>
          <a:lstStyle>
            <a:lvl1pPr>
              <a:defRPr sz="1867">
                <a:solidFill>
                  <a:schemeClr val="bg1"/>
                </a:solidFill>
              </a:defRPr>
            </a:lvl1pPr>
          </a:lstStyle>
          <a:p>
            <a:pPr lvl="0"/>
            <a:r>
              <a:rPr lang="en-US"/>
              <a:t>Edit Master text styles</a:t>
            </a:r>
          </a:p>
        </p:txBody>
      </p:sp>
      <p:sp>
        <p:nvSpPr>
          <p:cNvPr id="10" name="Content Placeholder 9"/>
          <p:cNvSpPr>
            <a:spLocks noGrp="1"/>
          </p:cNvSpPr>
          <p:nvPr>
            <p:ph sz="quarter" idx="16"/>
          </p:nvPr>
        </p:nvSpPr>
        <p:spPr>
          <a:xfrm>
            <a:off x="3048000" y="3429000"/>
            <a:ext cx="3048000" cy="3429000"/>
          </a:xfrm>
          <a:solidFill>
            <a:schemeClr val="accent3"/>
          </a:solidFill>
        </p:spPr>
        <p:txBody>
          <a:bodyPr lIns="228600" tIns="192024" rIns="228600" bIns="228600"/>
          <a:lstStyle>
            <a:lvl1pPr>
              <a:defRPr sz="1867">
                <a:solidFill>
                  <a:schemeClr val="bg2"/>
                </a:solidFill>
              </a:defRPr>
            </a:lvl1pPr>
          </a:lstStyle>
          <a:p>
            <a:pPr lvl="0"/>
            <a:r>
              <a:rPr lang="en-US"/>
              <a:t>Edit Master text styles</a:t>
            </a:r>
          </a:p>
        </p:txBody>
      </p:sp>
      <p:sp>
        <p:nvSpPr>
          <p:cNvPr id="14" name="Content Placeholder 13"/>
          <p:cNvSpPr>
            <a:spLocks noGrp="1"/>
          </p:cNvSpPr>
          <p:nvPr>
            <p:ph sz="quarter" idx="17"/>
          </p:nvPr>
        </p:nvSpPr>
        <p:spPr>
          <a:xfrm>
            <a:off x="6096002" y="3429000"/>
            <a:ext cx="3047996" cy="3429000"/>
          </a:xfrm>
          <a:solidFill>
            <a:schemeClr val="accent4"/>
          </a:solidFill>
        </p:spPr>
        <p:txBody>
          <a:bodyPr lIns="228600" tIns="192024" rIns="228600" bIns="228600"/>
          <a:lstStyle>
            <a:lvl1pPr>
              <a:defRPr sz="1867">
                <a:solidFill>
                  <a:schemeClr val="bg2"/>
                </a:solidFill>
              </a:defRPr>
            </a:lvl1pPr>
          </a:lstStyle>
          <a:p>
            <a:pPr lvl="0"/>
            <a:r>
              <a:rPr lang="en-US"/>
              <a:t>Edit Master text styles</a:t>
            </a:r>
          </a:p>
        </p:txBody>
      </p:sp>
      <p:sp>
        <p:nvSpPr>
          <p:cNvPr id="5" name="Content Placeholder 4"/>
          <p:cNvSpPr>
            <a:spLocks noGrp="1"/>
          </p:cNvSpPr>
          <p:nvPr>
            <p:ph sz="quarter" idx="18"/>
          </p:nvPr>
        </p:nvSpPr>
        <p:spPr>
          <a:xfrm>
            <a:off x="0" y="3429000"/>
            <a:ext cx="3048000" cy="3429000"/>
          </a:xfrm>
          <a:solidFill>
            <a:schemeClr val="accent2"/>
          </a:solidFill>
        </p:spPr>
        <p:txBody>
          <a:bodyPr lIns="228600" tIns="192024" rIns="228600" bIns="228600"/>
          <a:lstStyle>
            <a:lvl1pPr>
              <a:defRPr sz="1867">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GB"/>
              <a:t>IBM Cloud / VMBasics / November 2018 / © 2018 IBM Corporation</a:t>
            </a:r>
            <a:endParaRPr lang="en-US"/>
          </a:p>
        </p:txBody>
      </p:sp>
      <p:sp>
        <p:nvSpPr>
          <p:cNvPr id="6" name="Title 5"/>
          <p:cNvSpPr>
            <a:spLocks noGrp="1"/>
          </p:cNvSpPr>
          <p:nvPr>
            <p:ph type="title"/>
          </p:nvPr>
        </p:nvSpPr>
        <p:spPr>
          <a:xfrm>
            <a:off x="-1" y="-1"/>
            <a:ext cx="12191999" cy="3429001"/>
          </a:xfrm>
          <a:solidFill>
            <a:schemeClr val="tx1"/>
          </a:solidFill>
        </p:spPr>
        <p:txBody>
          <a:bodyPr lIns="228600" tIns="155448" rIns="228600" bIns="228600"/>
          <a:lstStyle>
            <a:lvl1pPr>
              <a:defRPr sz="6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919323660"/>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GB"/>
              <a:t>IBM Cloud / VMBasics / November 2018 / © 2018 IBM Corporation</a:t>
            </a:r>
            <a:endParaRPr lang="en-US"/>
          </a:p>
        </p:txBody>
      </p:sp>
      <p:sp>
        <p:nvSpPr>
          <p:cNvPr id="6" name="Title 5"/>
          <p:cNvSpPr>
            <a:spLocks noGrp="1"/>
          </p:cNvSpPr>
          <p:nvPr>
            <p:ph type="title"/>
          </p:nvPr>
        </p:nvSpPr>
        <p:spPr>
          <a:xfrm>
            <a:off x="-1" y="-1"/>
            <a:ext cx="12191999" cy="1720852"/>
          </a:xfrm>
          <a:solidFill>
            <a:schemeClr val="tx1"/>
          </a:solidFill>
        </p:spPr>
        <p:txBody>
          <a:bodyPr lIns="228600" tIns="201168" rIns="228600" bIns="228600"/>
          <a:lstStyle>
            <a:lvl1pPr>
              <a:defRPr sz="32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232897644"/>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GB"/>
              <a:t>IBM Cloud / VMBasics / November 2018 / © 2018 IBM Corporation</a:t>
            </a:r>
            <a:endParaRPr lang="en-US"/>
          </a:p>
        </p:txBody>
      </p:sp>
    </p:spTree>
    <p:extLst>
      <p:ext uri="{BB962C8B-B14F-4D97-AF65-F5344CB8AC3E}">
        <p14:creationId xmlns:p14="http://schemas.microsoft.com/office/powerpoint/2010/main" val="2856740231"/>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3048000" cy="6858000"/>
          </a:xfrm>
          <a:solidFill>
            <a:schemeClr val="tx1"/>
          </a:solidFill>
        </p:spPr>
        <p:txBody>
          <a:bodyPr lIns="228600" tIns="192024" rIns="228600" bIns="228600"/>
          <a:lstStyle>
            <a:lvl1pPr>
              <a:defRPr sz="2133">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3048000" y="0"/>
            <a:ext cx="3048000" cy="6858000"/>
          </a:xfrm>
          <a:solidFill>
            <a:schemeClr val="accent2"/>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Edit Master text styles</a:t>
            </a:r>
          </a:p>
        </p:txBody>
      </p:sp>
      <p:sp>
        <p:nvSpPr>
          <p:cNvPr id="15" name="Content Placeholder 14"/>
          <p:cNvSpPr>
            <a:spLocks noGrp="1"/>
          </p:cNvSpPr>
          <p:nvPr>
            <p:ph sz="quarter" idx="21"/>
          </p:nvPr>
        </p:nvSpPr>
        <p:spPr>
          <a:xfrm>
            <a:off x="6096000" y="0"/>
            <a:ext cx="3048000" cy="6858000"/>
          </a:xfrm>
          <a:solidFill>
            <a:schemeClr val="accent3"/>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Edit Master text styles</a:t>
            </a:r>
          </a:p>
        </p:txBody>
      </p:sp>
      <p:sp>
        <p:nvSpPr>
          <p:cNvPr id="17" name="Content Placeholder 16"/>
          <p:cNvSpPr>
            <a:spLocks noGrp="1"/>
          </p:cNvSpPr>
          <p:nvPr>
            <p:ph sz="quarter" idx="22"/>
          </p:nvPr>
        </p:nvSpPr>
        <p:spPr>
          <a:xfrm>
            <a:off x="9144000" y="0"/>
            <a:ext cx="3048000" cy="6858000"/>
          </a:xfrm>
          <a:solidFill>
            <a:schemeClr val="accent4"/>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GB"/>
              <a:t>IBM Cloud / VMBasics / November 2018 / © 2018 IBM Corporation</a:t>
            </a:r>
            <a:endParaRPr lang="en-US"/>
          </a:p>
        </p:txBody>
      </p:sp>
    </p:spTree>
    <p:extLst>
      <p:ext uri="{BB962C8B-B14F-4D97-AF65-F5344CB8AC3E}">
        <p14:creationId xmlns:p14="http://schemas.microsoft.com/office/powerpoint/2010/main" val="2817261038"/>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GB"/>
              <a:t>IBM Cloud / VMBasics / November 2018 / © 2018 IBM Corporation</a:t>
            </a:r>
            <a:endParaRPr lang="en-US"/>
          </a:p>
        </p:txBody>
      </p:sp>
      <p:sp>
        <p:nvSpPr>
          <p:cNvPr id="6" name="Text Placeholder 5"/>
          <p:cNvSpPr>
            <a:spLocks noGrp="1"/>
          </p:cNvSpPr>
          <p:nvPr>
            <p:ph type="body" sz="quarter" idx="12"/>
          </p:nvPr>
        </p:nvSpPr>
        <p:spPr>
          <a:xfrm>
            <a:off x="304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70636560"/>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GB"/>
              <a:t>IBM Cloud / VMBasics / November 2018 / © 2018 IBM Corporation</a:t>
            </a:r>
            <a:endParaRPr lang="en-US"/>
          </a:p>
        </p:txBody>
      </p:sp>
      <p:sp>
        <p:nvSpPr>
          <p:cNvPr id="7" name="Text Placeholder 6"/>
          <p:cNvSpPr>
            <a:spLocks noGrp="1"/>
          </p:cNvSpPr>
          <p:nvPr>
            <p:ph type="body" sz="quarter" idx="12"/>
          </p:nvPr>
        </p:nvSpPr>
        <p:spPr>
          <a:xfrm>
            <a:off x="304800" y="1488651"/>
            <a:ext cx="2438400" cy="4605867"/>
          </a:xfrm>
        </p:spPr>
        <p:txBody>
          <a:bodyPr/>
          <a:lstStyle>
            <a:lvl1pPr>
              <a:defRPr sz="1867"/>
            </a:lvl1pPr>
            <a:lvl2pPr>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3352800" y="889000"/>
            <a:ext cx="8534400" cy="509905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08055881"/>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GB"/>
              <a:t>IBM Cloud / VMBasics / November 2018 / © 2018 IBM Corporation</a:t>
            </a:r>
            <a:endParaRPr lang="en-US"/>
          </a:p>
        </p:txBody>
      </p:sp>
      <p:sp>
        <p:nvSpPr>
          <p:cNvPr id="7" name="Text Placeholder 6"/>
          <p:cNvSpPr>
            <a:spLocks noGrp="1"/>
          </p:cNvSpPr>
          <p:nvPr>
            <p:ph type="body" sz="quarter" idx="12"/>
          </p:nvPr>
        </p:nvSpPr>
        <p:spPr>
          <a:xfrm>
            <a:off x="304800" y="1488651"/>
            <a:ext cx="2438400" cy="4605867"/>
          </a:xfrm>
        </p:spPr>
        <p:txBody>
          <a:bodyPr/>
          <a:lstStyle>
            <a:lvl1pPr>
              <a:defRPr sz="1867"/>
            </a:lvl1pPr>
            <a:lvl2pPr>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67270346"/>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GB"/>
              <a:t>IBM Cloud / VMBasics / November 2018 / © 2018 IBM Corporation</a:t>
            </a:r>
            <a:endParaRPr lang="en-US"/>
          </a:p>
        </p:txBody>
      </p:sp>
      <p:sp>
        <p:nvSpPr>
          <p:cNvPr id="7" name="Text Placeholder 6"/>
          <p:cNvSpPr>
            <a:spLocks noGrp="1"/>
          </p:cNvSpPr>
          <p:nvPr>
            <p:ph type="body" sz="quarter" idx="12"/>
          </p:nvPr>
        </p:nvSpPr>
        <p:spPr>
          <a:xfrm>
            <a:off x="304800" y="1463040"/>
            <a:ext cx="2438400" cy="4669536"/>
          </a:xfrm>
        </p:spPr>
        <p:txBody>
          <a:bodyPr/>
          <a:lstStyle>
            <a:lvl1pPr>
              <a:defRPr sz="2133"/>
            </a:lvl1pPr>
            <a:lvl2pPr>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3352800" y="1499616"/>
            <a:ext cx="2438400" cy="4608576"/>
          </a:xfrm>
        </p:spPr>
        <p:txBody>
          <a:bodyPr/>
          <a:lstStyle>
            <a:lvl1pPr>
              <a:defRPr sz="1867"/>
            </a:lvl1pPr>
            <a:lvl2pPr marL="0" indent="0">
              <a:buNone/>
              <a:defRPr sz="1333"/>
            </a:lvl2pPr>
            <a:lvl3pPr>
              <a:defRPr sz="1333"/>
            </a:lvl3pPr>
            <a:lvl4pPr>
              <a:defRPr sz="1333"/>
            </a:lvl4pPr>
            <a:lvl5pPr>
              <a:defRPr sz="1333"/>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Picture Placeholder 11"/>
          <p:cNvSpPr>
            <a:spLocks noGrp="1"/>
          </p:cNvSpPr>
          <p:nvPr>
            <p:ph type="pic" sz="quarter" idx="14"/>
          </p:nvPr>
        </p:nvSpPr>
        <p:spPr>
          <a:xfrm>
            <a:off x="6096000" y="0"/>
            <a:ext cx="6096000" cy="6858000"/>
          </a:xfrm>
        </p:spPr>
        <p:txBody>
          <a:bodyPr/>
          <a:lstStyle/>
          <a:p>
            <a:r>
              <a:rPr lang="en-US"/>
              <a:t>Click icon to add picture</a:t>
            </a:r>
          </a:p>
        </p:txBody>
      </p:sp>
    </p:spTree>
    <p:extLst>
      <p:ext uri="{BB962C8B-B14F-4D97-AF65-F5344CB8AC3E}">
        <p14:creationId xmlns:p14="http://schemas.microsoft.com/office/powerpoint/2010/main" val="283290684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5486400" cy="5770733"/>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a:lvl1pPr>
          </a:lstStyle>
          <a:p>
            <a:endParaRPr lang="en-US" dirty="0">
              <a:solidFill>
                <a:srgbClr val="000000"/>
              </a:solidFill>
            </a:endParaRPr>
          </a:p>
        </p:txBody>
      </p:sp>
      <p:sp>
        <p:nvSpPr>
          <p:cNvPr id="6" name="Text Placeholder 5"/>
          <p:cNvSpPr>
            <a:spLocks noGrp="1"/>
          </p:cNvSpPr>
          <p:nvPr>
            <p:ph type="body" sz="quarter" idx="12"/>
          </p:nvPr>
        </p:nvSpPr>
        <p:spPr>
          <a:xfrm>
            <a:off x="6400800" y="658368"/>
            <a:ext cx="5486400" cy="5599640"/>
          </a:xfrm>
        </p:spPr>
        <p:txBody>
          <a:bodyPr/>
          <a:lstStyle>
            <a:lvl1pPr>
              <a:spcBef>
                <a:spcPts val="1467"/>
              </a:spcBef>
              <a:spcAft>
                <a:spcPts val="0"/>
              </a:spcAft>
              <a:defRPr/>
            </a:lvl1pPr>
            <a:lvl2pPr>
              <a:spcBef>
                <a:spcPts val="1467"/>
              </a:spcBef>
              <a:defRPr/>
            </a:lvl2pPr>
            <a:lvl3pPr>
              <a:spcBef>
                <a:spcPts val="1467"/>
              </a:spcBef>
              <a:defRPr/>
            </a:lvl3pPr>
            <a:lvl4pPr>
              <a:spcBef>
                <a:spcPts val="1467"/>
              </a:spcBef>
              <a:defRPr/>
            </a:lvl4pPr>
            <a:lvl5pPr>
              <a:spcBef>
                <a:spcPts val="1467"/>
              </a:spcBef>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7418"/>
            <a:ext cx="5486400" cy="400049"/>
          </a:xfrm>
        </p:spPr>
        <p:txBody>
          <a:bodyPr/>
          <a:lstStyle>
            <a:lvl1pPr>
              <a:defRPr sz="1467"/>
            </a:lvl1pPr>
          </a:lstStyle>
          <a:p>
            <a:pPr lvl="0"/>
            <a:r>
              <a:rPr lang="en-US" dirty="0"/>
              <a:t>Edit Master text styles</a:t>
            </a:r>
          </a:p>
        </p:txBody>
      </p:sp>
    </p:spTree>
    <p:extLst>
      <p:ext uri="{BB962C8B-B14F-4D97-AF65-F5344CB8AC3E}">
        <p14:creationId xmlns:p14="http://schemas.microsoft.com/office/powerpoint/2010/main" val="2636578428"/>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GB"/>
              <a:t>IBM Cloud / VMBasics / November 2018 / © 2018 IBM Corporation</a:t>
            </a:r>
            <a:endParaRPr lang="en-US"/>
          </a:p>
        </p:txBody>
      </p:sp>
      <p:sp>
        <p:nvSpPr>
          <p:cNvPr id="7" name="Text Placeholder 6"/>
          <p:cNvSpPr>
            <a:spLocks noGrp="1"/>
          </p:cNvSpPr>
          <p:nvPr>
            <p:ph type="body" sz="quarter" idx="12"/>
          </p:nvPr>
        </p:nvSpPr>
        <p:spPr>
          <a:xfrm>
            <a:off x="304800" y="1463040"/>
            <a:ext cx="2438400" cy="4669536"/>
          </a:xfrm>
        </p:spPr>
        <p:txBody>
          <a:bodyPr/>
          <a:lstStyle>
            <a:lvl1pPr>
              <a:defRPr sz="2133"/>
            </a:lvl1pPr>
            <a:lvl2pPr>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3352800" y="1488017"/>
            <a:ext cx="2438400" cy="4608576"/>
          </a:xfrm>
        </p:spPr>
        <p:txBody>
          <a:bodyPr/>
          <a:lstStyle>
            <a:lvl1pPr>
              <a:defRPr sz="1867"/>
            </a:lvl1pPr>
            <a:lvl2pPr marL="0" indent="0">
              <a:buNone/>
              <a:defRPr sz="1333"/>
            </a:lvl2pPr>
            <a:lvl3pPr>
              <a:defRPr sz="1333"/>
            </a:lvl3pPr>
            <a:lvl4pPr>
              <a:defRPr sz="1333"/>
            </a:lvl4pPr>
            <a:lvl5pPr>
              <a:defRPr sz="1333"/>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4"/>
          </p:nvPr>
        </p:nvSpPr>
        <p:spPr>
          <a:xfrm>
            <a:off x="6267189" y="1402080"/>
            <a:ext cx="5620011" cy="4608576"/>
          </a:xfrm>
        </p:spPr>
        <p:txBody>
          <a:bodyPr/>
          <a:lstStyle>
            <a:lvl1pPr marL="156629" indent="-156629">
              <a:tabLst/>
              <a:defRPr sz="3200"/>
            </a:lvl1pPr>
            <a:lvl2pPr marL="0" indent="0">
              <a:buNone/>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49139352"/>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GB"/>
              <a:t>IBM Cloud / VMBasics / November 2018 / © 2018 IBM Corporation</a:t>
            </a:r>
            <a:endParaRPr lang="en-US"/>
          </a:p>
        </p:txBody>
      </p:sp>
      <p:sp>
        <p:nvSpPr>
          <p:cNvPr id="6" name="Text Placeholder 5"/>
          <p:cNvSpPr>
            <a:spLocks noGrp="1"/>
          </p:cNvSpPr>
          <p:nvPr>
            <p:ph type="body" sz="quarter" idx="12"/>
          </p:nvPr>
        </p:nvSpPr>
        <p:spPr>
          <a:xfrm>
            <a:off x="304800" y="256033"/>
            <a:ext cx="2438400" cy="5878660"/>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3352800" y="300567"/>
            <a:ext cx="8534400" cy="6129867"/>
          </a:xfrm>
        </p:spPr>
        <p:txBody>
          <a:bodyPr/>
          <a:lstStyle/>
          <a:p>
            <a:r>
              <a:rPr lang="en-US"/>
              <a:t>Click icon to add table</a:t>
            </a:r>
          </a:p>
        </p:txBody>
      </p:sp>
    </p:spTree>
    <p:extLst>
      <p:ext uri="{BB962C8B-B14F-4D97-AF65-F5344CB8AC3E}">
        <p14:creationId xmlns:p14="http://schemas.microsoft.com/office/powerpoint/2010/main" val="3710120821"/>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GB"/>
              <a:t>IBM Cloud / VMBasics / November 2018 / © 2018 IBM Corporation</a:t>
            </a:r>
            <a:endParaRPr lang="en-US"/>
          </a:p>
        </p:txBody>
      </p:sp>
    </p:spTree>
    <p:extLst>
      <p:ext uri="{BB962C8B-B14F-4D97-AF65-F5344CB8AC3E}">
        <p14:creationId xmlns:p14="http://schemas.microsoft.com/office/powerpoint/2010/main" val="3786565539"/>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644983512"/>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GB"/>
              <a:t>IBM Cloud / VMBasics / November 2018 / © 2018 IBM Corporation</a:t>
            </a:r>
            <a:endParaRPr lang="en-US"/>
          </a:p>
        </p:txBody>
      </p:sp>
      <p:sp>
        <p:nvSpPr>
          <p:cNvPr id="6" name="Text Placeholder 5"/>
          <p:cNvSpPr>
            <a:spLocks noGrp="1"/>
          </p:cNvSpPr>
          <p:nvPr>
            <p:ph type="body" sz="quarter" idx="12"/>
          </p:nvPr>
        </p:nvSpPr>
        <p:spPr>
          <a:xfrm>
            <a:off x="304800" y="1524000"/>
            <a:ext cx="5486400" cy="4779264"/>
          </a:xfrm>
        </p:spPr>
        <p:txBody>
          <a:bodyPr/>
          <a:lstStyle>
            <a:lvl1pPr marL="0" indent="0">
              <a:spcBef>
                <a:spcPts val="0"/>
              </a:spcBef>
              <a:tabLst>
                <a:tab pos="5253435" algn="dec"/>
              </a:tabLst>
              <a:defRPr sz="1467"/>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Edit Master text styles</a:t>
            </a:r>
          </a:p>
        </p:txBody>
      </p:sp>
    </p:spTree>
    <p:extLst>
      <p:ext uri="{BB962C8B-B14F-4D97-AF65-F5344CB8AC3E}">
        <p14:creationId xmlns:p14="http://schemas.microsoft.com/office/powerpoint/2010/main" val="626989770"/>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GB"/>
              <a:t>IBM Cloud / VMBasics / November 2018 / © 2018 IBM Corporation</a:t>
            </a:r>
            <a:endParaRPr lang="en-US"/>
          </a:p>
        </p:txBody>
      </p:sp>
      <p:pic>
        <p:nvPicPr>
          <p:cNvPr id="7" name="Picture 6"/>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234604" y="2914867"/>
            <a:ext cx="1722792" cy="701463"/>
          </a:xfrm>
          <a:prstGeom prst="rect">
            <a:avLst/>
          </a:prstGeom>
        </p:spPr>
      </p:pic>
    </p:spTree>
    <p:extLst>
      <p:ext uri="{BB962C8B-B14F-4D97-AF65-F5344CB8AC3E}">
        <p14:creationId xmlns:p14="http://schemas.microsoft.com/office/powerpoint/2010/main" val="194804878"/>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p:cSld name="Cover Slide">
    <p:bg>
      <p:bgPr>
        <a:gradFill>
          <a:gsLst>
            <a:gs pos="0">
              <a:schemeClr val="accent2"/>
            </a:gs>
            <a:gs pos="100000">
              <a:schemeClr val="tx1"/>
            </a:gs>
          </a:gsLst>
          <a:lin ang="0" scaled="0"/>
        </a:gra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304800" y="6437376"/>
            <a:ext cx="8534400" cy="182880"/>
          </a:xfrm>
        </p:spPr>
        <p:txBody>
          <a:bodyPr/>
          <a:lstStyle>
            <a:lvl1pPr>
              <a:defRPr>
                <a:solidFill>
                  <a:schemeClr val="bg2"/>
                </a:solidFill>
              </a:defRPr>
            </a:lvl1pPr>
          </a:lstStyle>
          <a:p>
            <a:r>
              <a:rPr lang="en-US"/>
              <a:t>IBM Cloud / CreatingAccount / November 2018 / © 2018 IBM Corporation</a:t>
            </a:r>
          </a:p>
        </p:txBody>
      </p:sp>
      <p:sp>
        <p:nvSpPr>
          <p:cNvPr id="4" name="Title 3"/>
          <p:cNvSpPr>
            <a:spLocks noGrp="1"/>
          </p:cNvSpPr>
          <p:nvPr>
            <p:ph type="title"/>
          </p:nvPr>
        </p:nvSpPr>
        <p:spPr>
          <a:xfrm>
            <a:off x="304800" y="271708"/>
            <a:ext cx="5486401" cy="5972459"/>
          </a:xfrm>
        </p:spPr>
        <p:txBody>
          <a:bodyPr/>
          <a:lstStyle>
            <a:lvl1pPr>
              <a:lnSpc>
                <a:spcPct val="90000"/>
              </a:lnSpc>
              <a:defRPr sz="3200" b="0">
                <a:solidFill>
                  <a:schemeClr val="bg2"/>
                </a:solidFill>
              </a:defRPr>
            </a:lvl1pPr>
          </a:lstStyle>
          <a:p>
            <a:r>
              <a:rPr lang="en-US"/>
              <a:t>Click to edit Master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1191749" y="321734"/>
            <a:ext cx="695452" cy="281940"/>
          </a:xfrm>
          <a:prstGeom prst="rect">
            <a:avLst/>
          </a:prstGeom>
        </p:spPr>
      </p:pic>
      <p:pic>
        <p:nvPicPr>
          <p:cNvPr id="7" name="Picture 6"/>
          <p:cNvPicPr>
            <a:picLocks noChangeAspect="1"/>
          </p:cNvPicPr>
          <p:nvPr userDrawn="1"/>
        </p:nvPicPr>
        <p:blipFill rotWithShape="1">
          <a:blip r:embed="rId3">
            <a:extLst>
              <a:ext uri="{28A0092B-C50C-407E-A947-70E740481C1C}">
                <a14:useLocalDpi xmlns:a14="http://schemas.microsoft.com/office/drawing/2010/main" val="0"/>
              </a:ext>
            </a:extLst>
          </a:blip>
          <a:srcRect l="15132" t="30197" r="15583" b="32340"/>
          <a:stretch/>
        </p:blipFill>
        <p:spPr>
          <a:xfrm>
            <a:off x="9880997" y="6139910"/>
            <a:ext cx="2098804" cy="531956"/>
          </a:xfrm>
          <a:prstGeom prst="rect">
            <a:avLst/>
          </a:prstGeom>
        </p:spPr>
      </p:pic>
      <p:pic>
        <p:nvPicPr>
          <p:cNvPr id="9" name="BCK_PEG_[01].png"/>
          <p:cNvPicPr>
            <a:picLocks noChangeAspect="1"/>
          </p:cNvPicPr>
          <p:nvPr userDrawn="1"/>
        </p:nvPicPr>
        <p:blipFill>
          <a:blip r:embed="rId4"/>
          <a:stretch>
            <a:fillRect/>
          </a:stretch>
        </p:blipFill>
        <p:spPr>
          <a:xfrm>
            <a:off x="4663064" y="2162166"/>
            <a:ext cx="2865872" cy="2533669"/>
          </a:xfrm>
          <a:prstGeom prst="rect">
            <a:avLst/>
          </a:prstGeom>
          <a:ln w="12700">
            <a:miter lim="400000"/>
          </a:ln>
        </p:spPr>
      </p:pic>
    </p:spTree>
    <p:extLst>
      <p:ext uri="{BB962C8B-B14F-4D97-AF65-F5344CB8AC3E}">
        <p14:creationId xmlns:p14="http://schemas.microsoft.com/office/powerpoint/2010/main" val="1613577256"/>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bg2"/>
                </a:solidFill>
              </a:defRPr>
            </a:lvl1pPr>
          </a:lstStyle>
          <a:p>
            <a:r>
              <a:rPr lang="en-US"/>
              <a:t>IBM Cloud / CreatingAccount / November 2018 / © 2018 IBM Corporation</a:t>
            </a:r>
          </a:p>
        </p:txBody>
      </p:sp>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t>‹#›</a:t>
            </a:fld>
            <a:endParaRPr lang="en-US"/>
          </a:p>
        </p:txBody>
      </p:sp>
      <p:sp>
        <p:nvSpPr>
          <p:cNvPr id="5" name="Title 4"/>
          <p:cNvSpPr>
            <a:spLocks noGrp="1"/>
          </p:cNvSpPr>
          <p:nvPr>
            <p:ph type="title"/>
          </p:nvPr>
        </p:nvSpPr>
        <p:spPr>
          <a:xfrm>
            <a:off x="304800" y="268224"/>
            <a:ext cx="5486400" cy="5991669"/>
          </a:xfrm>
        </p:spPr>
        <p:txBody>
          <a:bodyPr/>
          <a:lstStyle>
            <a:lvl1pPr>
              <a:lnSpc>
                <a:spcPct val="90000"/>
              </a:lnSpc>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018059010"/>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CreatingAccount / November 2018 / © 2018 IBM Corporation</a:t>
            </a:r>
            <a:endParaRPr lang="en-US"/>
          </a:p>
        </p:txBody>
      </p:sp>
      <p:sp>
        <p:nvSpPr>
          <p:cNvPr id="6" name="Text Placeholder 5"/>
          <p:cNvSpPr>
            <a:spLocks noGrp="1"/>
          </p:cNvSpPr>
          <p:nvPr>
            <p:ph type="body" sz="quarter" idx="12"/>
          </p:nvPr>
        </p:nvSpPr>
        <p:spPr>
          <a:xfrm>
            <a:off x="304800" y="1498600"/>
            <a:ext cx="5486400" cy="4779264"/>
          </a:xfrm>
        </p:spPr>
        <p:txBody>
          <a:bodyPr/>
          <a:lstStyle>
            <a:lvl1pPr marL="0" indent="0">
              <a:spcBef>
                <a:spcPts val="0"/>
              </a:spcBef>
              <a:tabLst>
                <a:tab pos="5253435" algn="dec"/>
              </a:tabLst>
              <a:defRPr/>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Edit Master text styles</a:t>
            </a:r>
          </a:p>
          <a:p>
            <a:pPr marL="0" marR="0" lvl="1"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Second level</a:t>
            </a:r>
          </a:p>
          <a:p>
            <a:pPr marL="0" marR="0" lvl="2"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Third level</a:t>
            </a:r>
          </a:p>
          <a:p>
            <a:pPr marL="0" marR="0" lvl="3"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Fourth level</a:t>
            </a:r>
          </a:p>
          <a:p>
            <a:pPr marL="0" marR="0" lvl="4"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Fifth level</a:t>
            </a:r>
            <a:endParaRPr lang="en-US" dirty="0"/>
          </a:p>
        </p:txBody>
      </p:sp>
      <p:sp>
        <p:nvSpPr>
          <p:cNvPr id="7" name="Text Placeholder 6"/>
          <p:cNvSpPr>
            <a:spLocks noGrp="1"/>
          </p:cNvSpPr>
          <p:nvPr>
            <p:ph type="body" sz="quarter" idx="13"/>
          </p:nvPr>
        </p:nvSpPr>
        <p:spPr>
          <a:xfrm>
            <a:off x="6400800" y="1498600"/>
            <a:ext cx="5486400" cy="4779264"/>
          </a:xfrm>
        </p:spPr>
        <p:txBody>
          <a:bodyPr/>
          <a:lstStyle>
            <a:lvl1pPr marL="0" indent="0">
              <a:spcBef>
                <a:spcPts val="0"/>
              </a:spcBef>
              <a:tabLst>
                <a:tab pos="525343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Edit Master text styles</a:t>
            </a:r>
          </a:p>
          <a:p>
            <a:pPr marL="0" marR="0" lvl="1"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Second level</a:t>
            </a:r>
          </a:p>
          <a:p>
            <a:pPr marL="0" marR="0" lvl="2"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Third level</a:t>
            </a:r>
          </a:p>
          <a:p>
            <a:pPr marL="0" marR="0" lvl="3"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Fourth level</a:t>
            </a:r>
          </a:p>
          <a:p>
            <a:pPr marL="0" marR="0" lvl="4"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Fifth level</a:t>
            </a:r>
            <a:endParaRPr lang="en-US" dirty="0"/>
          </a:p>
        </p:txBody>
      </p:sp>
    </p:spTree>
    <p:extLst>
      <p:ext uri="{BB962C8B-B14F-4D97-AF65-F5344CB8AC3E}">
        <p14:creationId xmlns:p14="http://schemas.microsoft.com/office/powerpoint/2010/main" val="1177125940"/>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304800" y="280417"/>
            <a:ext cx="5486400" cy="1338409"/>
          </a:xfrm>
        </p:spPr>
        <p:txBody>
          <a:bodyPr/>
          <a:lstStyle>
            <a:lvl1pPr>
              <a:defRPr sz="2133">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t>IBM Cloud / CreatingAccount / November 2018 / © 2018 IBM Corporation</a:t>
            </a:r>
          </a:p>
        </p:txBody>
      </p:sp>
      <p:sp>
        <p:nvSpPr>
          <p:cNvPr id="8" name="Text Placeholder 7"/>
          <p:cNvSpPr>
            <a:spLocks noGrp="1"/>
          </p:cNvSpPr>
          <p:nvPr>
            <p:ph type="body" sz="quarter" idx="12"/>
          </p:nvPr>
        </p:nvSpPr>
        <p:spPr>
          <a:xfrm>
            <a:off x="192501" y="1354244"/>
            <a:ext cx="5486400" cy="4145280"/>
          </a:xfrm>
        </p:spPr>
        <p:txBody>
          <a:bodyPr/>
          <a:lstStyle>
            <a:lvl1pPr>
              <a:lnSpc>
                <a:spcPct val="90000"/>
              </a:lnSpc>
              <a:spcBef>
                <a:spcPts val="0"/>
              </a:spcBef>
              <a:defRPr sz="12800" b="1" baseline="0">
                <a:solidFill>
                  <a:schemeClr val="bg2"/>
                </a:solidFill>
                <a:latin typeface="+mj-lt"/>
                <a:ea typeface="IBM Plex Mono" charset="0"/>
                <a:cs typeface="IBM Plex Mono" charset="0"/>
              </a:defRPr>
            </a:lvl1pPr>
          </a:lstStyle>
          <a:p>
            <a:pPr lvl="0"/>
            <a:r>
              <a:rPr lang="en-US"/>
              <a:t>Edit Master text styles</a:t>
            </a:r>
          </a:p>
        </p:txBody>
      </p:sp>
    </p:spTree>
    <p:extLst>
      <p:ext uri="{BB962C8B-B14F-4D97-AF65-F5344CB8AC3E}">
        <p14:creationId xmlns:p14="http://schemas.microsoft.com/office/powerpoint/2010/main" val="11831508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Text Box 10"/>
          <p:cNvSpPr txBox="1">
            <a:spLocks noChangeArrowheads="1"/>
          </p:cNvSpPr>
          <p:nvPr/>
        </p:nvSpPr>
        <p:spPr bwMode="auto">
          <a:xfrm>
            <a:off x="9550400" y="6553200"/>
            <a:ext cx="2374900" cy="214313"/>
          </a:xfrm>
          <a:prstGeom prst="rect">
            <a:avLst/>
          </a:prstGeom>
          <a:noFill/>
          <a:ln>
            <a:noFill/>
          </a:ln>
          <a:effec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fontAlgn="base">
              <a:spcBef>
                <a:spcPct val="0"/>
              </a:spcBef>
              <a:spcAft>
                <a:spcPct val="0"/>
              </a:spcAft>
              <a:defRPr/>
            </a:pPr>
            <a:r>
              <a:rPr lang="en-AU" altLang="en-US" sz="800" dirty="0">
                <a:solidFill>
                  <a:srgbClr val="000000"/>
                </a:solidFill>
              </a:rPr>
              <a:t>© Copyright IBM Corporation </a:t>
            </a:r>
            <a:r>
              <a:rPr lang="is-IS" altLang="en-US" sz="800" dirty="0">
                <a:solidFill>
                  <a:srgbClr val="000000"/>
                </a:solidFill>
              </a:rPr>
              <a:t>2020</a:t>
            </a:r>
            <a:endParaRPr lang="en-AU" altLang="en-US" sz="800" dirty="0">
              <a:solidFill>
                <a:srgbClr val="000000"/>
              </a:solidFill>
            </a:endParaRPr>
          </a:p>
        </p:txBody>
      </p:sp>
      <p:sp>
        <p:nvSpPr>
          <p:cNvPr id="3" name="Line 23"/>
          <p:cNvSpPr>
            <a:spLocks noChangeShapeType="1"/>
          </p:cNvSpPr>
          <p:nvPr/>
        </p:nvSpPr>
        <p:spPr bwMode="auto">
          <a:xfrm flipV="1">
            <a:off x="366713" y="404813"/>
            <a:ext cx="11458575" cy="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a:solidFill>
                <a:srgbClr val="000000"/>
              </a:solidFill>
            </a:endParaRPr>
          </a:p>
        </p:txBody>
      </p:sp>
      <p:sp>
        <p:nvSpPr>
          <p:cNvPr id="5" name="TextBox 1"/>
          <p:cNvSpPr txBox="1">
            <a:spLocks noChangeArrowheads="1"/>
          </p:cNvSpPr>
          <p:nvPr userDrawn="1"/>
        </p:nvSpPr>
        <p:spPr bwMode="auto">
          <a:xfrm>
            <a:off x="400050" y="116910"/>
            <a:ext cx="875240" cy="215444"/>
          </a:xfrm>
          <a:prstGeom prst="rect">
            <a:avLst/>
          </a:prstGeom>
          <a:noFill/>
          <a:ln>
            <a:noFill/>
          </a:ln>
        </p:spPr>
        <p:txBody>
          <a:bodyPr wrap="none" lIns="0" tIns="0" rIns="0" bIns="0" anchor="ctr">
            <a:spAutoFit/>
          </a:bodyPr>
          <a:lstStyle>
            <a:lvl1pPr>
              <a:defRPr>
                <a:solidFill>
                  <a:schemeClr val="tx1"/>
                </a:solidFill>
                <a:latin typeface="HelvNeue Light for IBM" charset="0"/>
                <a:ea typeface="ＭＳ Ｐゴシック" charset="0"/>
              </a:defRPr>
            </a:lvl1pPr>
            <a:lvl2pPr marL="742950" indent="-285750">
              <a:defRPr>
                <a:solidFill>
                  <a:schemeClr val="tx1"/>
                </a:solidFill>
                <a:latin typeface="HelvNeue Light for IBM" charset="0"/>
                <a:ea typeface="ＭＳ Ｐゴシック" charset="0"/>
              </a:defRPr>
            </a:lvl2pPr>
            <a:lvl3pPr marL="1143000" indent="-228600">
              <a:defRPr>
                <a:solidFill>
                  <a:schemeClr val="tx1"/>
                </a:solidFill>
                <a:latin typeface="HelvNeue Light for IBM" charset="0"/>
                <a:ea typeface="ＭＳ Ｐゴシック" charset="0"/>
              </a:defRPr>
            </a:lvl3pPr>
            <a:lvl4pPr marL="1600200" indent="-228600">
              <a:defRPr>
                <a:solidFill>
                  <a:schemeClr val="tx1"/>
                </a:solidFill>
                <a:latin typeface="HelvNeue Light for IBM" charset="0"/>
                <a:ea typeface="ＭＳ Ｐゴシック" charset="0"/>
              </a:defRPr>
            </a:lvl4pPr>
            <a:lvl5pPr marL="2057400" indent="-228600">
              <a:defRPr>
                <a:solidFill>
                  <a:schemeClr val="tx1"/>
                </a:solidFill>
                <a:latin typeface="HelvNeue Light for IBM" charset="0"/>
                <a:ea typeface="ＭＳ Ｐゴシック" charset="0"/>
              </a:defRPr>
            </a:lvl5pPr>
            <a:lvl6pPr marL="2514600" indent="-228600" fontAlgn="base">
              <a:spcBef>
                <a:spcPct val="0"/>
              </a:spcBef>
              <a:spcAft>
                <a:spcPct val="0"/>
              </a:spcAft>
              <a:defRPr>
                <a:solidFill>
                  <a:schemeClr val="tx1"/>
                </a:solidFill>
                <a:latin typeface="HelvNeue Light for IBM" charset="0"/>
                <a:ea typeface="ＭＳ Ｐゴシック" charset="0"/>
              </a:defRPr>
            </a:lvl6pPr>
            <a:lvl7pPr marL="2971800" indent="-228600" fontAlgn="base">
              <a:spcBef>
                <a:spcPct val="0"/>
              </a:spcBef>
              <a:spcAft>
                <a:spcPct val="0"/>
              </a:spcAft>
              <a:defRPr>
                <a:solidFill>
                  <a:schemeClr val="tx1"/>
                </a:solidFill>
                <a:latin typeface="HelvNeue Light for IBM" charset="0"/>
                <a:ea typeface="ＭＳ Ｐゴシック" charset="0"/>
              </a:defRPr>
            </a:lvl7pPr>
            <a:lvl8pPr marL="3429000" indent="-228600" fontAlgn="base">
              <a:spcBef>
                <a:spcPct val="0"/>
              </a:spcBef>
              <a:spcAft>
                <a:spcPct val="0"/>
              </a:spcAft>
              <a:defRPr>
                <a:solidFill>
                  <a:schemeClr val="tx1"/>
                </a:solidFill>
                <a:latin typeface="HelvNeue Light for IBM" charset="0"/>
                <a:ea typeface="ＭＳ Ｐゴシック" charset="0"/>
              </a:defRPr>
            </a:lvl8pPr>
            <a:lvl9pPr marL="3886200" indent="-228600" fontAlgn="base">
              <a:spcBef>
                <a:spcPct val="0"/>
              </a:spcBef>
              <a:spcAft>
                <a:spcPct val="0"/>
              </a:spcAft>
              <a:defRPr>
                <a:solidFill>
                  <a:schemeClr val="tx1"/>
                </a:solidFill>
                <a:latin typeface="HelvNeue Light for IBM" charset="0"/>
                <a:ea typeface="ＭＳ Ｐゴシック" charset="0"/>
              </a:defRPr>
            </a:lvl9pPr>
          </a:lstStyle>
          <a:p>
            <a:pPr fontAlgn="base">
              <a:spcBef>
                <a:spcPct val="40000"/>
              </a:spcBef>
              <a:spcAft>
                <a:spcPct val="0"/>
              </a:spcAft>
              <a:buFont typeface="Wingdings" charset="0"/>
              <a:buNone/>
              <a:defRPr/>
            </a:pPr>
            <a:r>
              <a:rPr lang="en-US" sz="1400" dirty="0">
                <a:solidFill>
                  <a:srgbClr val="000000"/>
                </a:solidFill>
                <a:latin typeface="Arial" charset="0"/>
              </a:rPr>
              <a:t>IBM</a:t>
            </a:r>
            <a:r>
              <a:rPr lang="en-US" sz="1400" b="1" dirty="0">
                <a:solidFill>
                  <a:srgbClr val="000000"/>
                </a:solidFill>
                <a:latin typeface="Arial" charset="0"/>
              </a:rPr>
              <a:t> Cloud</a:t>
            </a:r>
            <a:endParaRPr lang="en-AU" sz="1400" b="1" dirty="0">
              <a:solidFill>
                <a:srgbClr val="000000"/>
              </a:solidFill>
              <a:latin typeface="Arial" charset="0"/>
            </a:endParaRPr>
          </a:p>
        </p:txBody>
      </p:sp>
      <p:sp>
        <p:nvSpPr>
          <p:cNvPr id="7" name="Slide Number Placeholder 2"/>
          <p:cNvSpPr>
            <a:spLocks noGrp="1"/>
          </p:cNvSpPr>
          <p:nvPr>
            <p:ph type="sldNum" sz="quarter" idx="11"/>
          </p:nvPr>
        </p:nvSpPr>
        <p:spPr/>
        <p:txBody>
          <a:bodyPr/>
          <a:lstStyle>
            <a:lvl1pPr fontAlgn="auto">
              <a:spcBef>
                <a:spcPts val="0"/>
              </a:spcBef>
              <a:spcAft>
                <a:spcPts val="0"/>
              </a:spcAft>
              <a:defRPr>
                <a:ea typeface="+mn-ea"/>
              </a:defRPr>
            </a:lvl1pPr>
          </a:lstStyle>
          <a:p>
            <a:pPr>
              <a:defRPr/>
            </a:pPr>
            <a:fld id="{F64ED29D-4D31-44B0-AD45-2A77110402D5}" type="slidenum">
              <a:rPr lang="en-AU" altLang="en-US"/>
              <a:pPr>
                <a:defRPr/>
              </a:pPr>
              <a:t>‹#›</a:t>
            </a:fld>
            <a:endParaRPr lang="en-AU" altLang="en-US"/>
          </a:p>
        </p:txBody>
      </p:sp>
      <p:pic>
        <p:nvPicPr>
          <p:cNvPr id="9" name="Picture 8">
            <a:extLst>
              <a:ext uri="{FF2B5EF4-FFF2-40B4-BE49-F238E27FC236}">
                <a16:creationId xmlns:a16="http://schemas.microsoft.com/office/drawing/2014/main" id="{60192318-04B0-DE4F-8AC5-EBD924901DD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62276" y="0"/>
            <a:ext cx="378620" cy="378620"/>
          </a:xfrm>
          <a:prstGeom prst="rect">
            <a:avLst/>
          </a:prstGeom>
        </p:spPr>
      </p:pic>
    </p:spTree>
    <p:extLst>
      <p:ext uri="{BB962C8B-B14F-4D97-AF65-F5344CB8AC3E}">
        <p14:creationId xmlns:p14="http://schemas.microsoft.com/office/powerpoint/2010/main" val="147376567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279144"/>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a:lvl1pPr>
          </a:lstStyle>
          <a:p>
            <a:endParaRPr lang="en-US" dirty="0">
              <a:solidFill>
                <a:srgbClr val="000000"/>
              </a:solidFill>
            </a:endParaRPr>
          </a:p>
        </p:txBody>
      </p:sp>
      <p:sp>
        <p:nvSpPr>
          <p:cNvPr id="8" name="Text Placeholder 7"/>
          <p:cNvSpPr>
            <a:spLocks noGrp="1"/>
          </p:cNvSpPr>
          <p:nvPr>
            <p:ph type="body" sz="quarter" idx="12"/>
          </p:nvPr>
        </p:nvSpPr>
        <p:spPr>
          <a:xfrm>
            <a:off x="304800" y="1499617"/>
            <a:ext cx="5486400" cy="4781127"/>
          </a:xfrm>
        </p:spPr>
        <p:txBody>
          <a:bodyPr/>
          <a:lstStyle>
            <a:lvl1pPr>
              <a:spcBef>
                <a:spcPts val="0"/>
              </a:spcBef>
              <a:defRPr sz="1867"/>
            </a:lvl1pPr>
            <a:lvl2pPr>
              <a:defRPr/>
            </a:lvl2pPr>
            <a:lvl3pPr>
              <a:defRPr/>
            </a:lvl3pPr>
            <a:lvl4pPr>
              <a:defRPr/>
            </a:lvl4pPr>
            <a:lvl5pP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6400800" y="1499617"/>
            <a:ext cx="5486400" cy="4781127"/>
          </a:xfrm>
        </p:spPr>
        <p:txBody>
          <a:bodyPr/>
          <a:lstStyle>
            <a:lvl1pPr>
              <a:spcBef>
                <a:spcPts val="0"/>
              </a:spcBef>
              <a:defRPr sz="1867"/>
            </a:lvl1pPr>
            <a:lvl2pPr>
              <a:defRPr/>
            </a:lvl2pPr>
            <a:lvl3pPr>
              <a:defRPr/>
            </a:lvl3pPr>
            <a:lvl4pPr>
              <a:defRPr/>
            </a:lvl4pPr>
            <a:lvl5pP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75218620"/>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304800" y="280417"/>
            <a:ext cx="5486400" cy="1338409"/>
          </a:xfrm>
        </p:spPr>
        <p:txBody>
          <a:bodyPr/>
          <a:lstStyle>
            <a:lvl1pPr>
              <a:defRPr sz="2133">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t>IBM Cloud / CreatingAccount / November 2018 / © 2018 IBM Corporation</a:t>
            </a:r>
          </a:p>
        </p:txBody>
      </p:sp>
      <p:sp>
        <p:nvSpPr>
          <p:cNvPr id="8" name="Text Placeholder 7"/>
          <p:cNvSpPr>
            <a:spLocks noGrp="1"/>
          </p:cNvSpPr>
          <p:nvPr>
            <p:ph type="body" sz="quarter" idx="12"/>
          </p:nvPr>
        </p:nvSpPr>
        <p:spPr>
          <a:xfrm>
            <a:off x="192501" y="1354244"/>
            <a:ext cx="5486400" cy="4145280"/>
          </a:xfrm>
        </p:spPr>
        <p:txBody>
          <a:bodyPr/>
          <a:lstStyle>
            <a:lvl1pPr>
              <a:lnSpc>
                <a:spcPct val="90000"/>
              </a:lnSpc>
              <a:spcBef>
                <a:spcPts val="0"/>
              </a:spcBef>
              <a:defRPr sz="12800" b="1" baseline="0">
                <a:solidFill>
                  <a:schemeClr val="bg2"/>
                </a:solidFill>
                <a:latin typeface="+mj-lt"/>
                <a:ea typeface="IBM Plex Mono" charset="0"/>
                <a:cs typeface="IBM Plex Mono" charset="0"/>
              </a:defRPr>
            </a:lvl1pPr>
          </a:lstStyle>
          <a:p>
            <a:pPr lvl="0"/>
            <a:r>
              <a:rPr lang="en-US"/>
              <a:t>Edit Master text styles</a:t>
            </a:r>
          </a:p>
        </p:txBody>
      </p:sp>
      <p:sp>
        <p:nvSpPr>
          <p:cNvPr id="6" name="Picture Placeholder 5"/>
          <p:cNvSpPr>
            <a:spLocks noGrp="1"/>
          </p:cNvSpPr>
          <p:nvPr>
            <p:ph type="pic" sz="quarter" idx="13"/>
          </p:nvPr>
        </p:nvSpPr>
        <p:spPr>
          <a:xfrm>
            <a:off x="6096000" y="0"/>
            <a:ext cx="6096000" cy="6858000"/>
          </a:xfrm>
        </p:spPr>
        <p:txBody>
          <a:bodyPr/>
          <a:lstStyle>
            <a:lvl1pPr>
              <a:defRPr>
                <a:solidFill>
                  <a:schemeClr val="bg2"/>
                </a:solidFill>
              </a:defRPr>
            </a:lvl1pPr>
          </a:lstStyle>
          <a:p>
            <a:r>
              <a:rPr lang="en-US"/>
              <a:t>Click icon to add picture</a:t>
            </a:r>
          </a:p>
        </p:txBody>
      </p:sp>
    </p:spTree>
    <p:extLst>
      <p:ext uri="{BB962C8B-B14F-4D97-AF65-F5344CB8AC3E}">
        <p14:creationId xmlns:p14="http://schemas.microsoft.com/office/powerpoint/2010/main" val="3966806014"/>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08544" y="112935"/>
            <a:ext cx="11582400" cy="5964767"/>
          </a:xfrm>
        </p:spPr>
        <p:txBody>
          <a:bodyPr/>
          <a:lstStyle>
            <a:lvl1pPr>
              <a:lnSpc>
                <a:spcPct val="90000"/>
              </a:lnSpc>
              <a:defRPr sz="12800" b="1" i="0">
                <a:latin typeface="+mj-lt"/>
                <a:ea typeface="IBM Plex Mono" charset="0"/>
                <a:cs typeface="IBM Plex Mono" charset="0"/>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CreatingAccount / November 2018 / © 2018 IBM Corporation</a:t>
            </a:r>
          </a:p>
        </p:txBody>
      </p:sp>
    </p:spTree>
    <p:extLst>
      <p:ext uri="{BB962C8B-B14F-4D97-AF65-F5344CB8AC3E}">
        <p14:creationId xmlns:p14="http://schemas.microsoft.com/office/powerpoint/2010/main" val="2675253637"/>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6916616" cy="6027740"/>
          </a:xfrm>
        </p:spPr>
        <p:txBody>
          <a:bodyPr/>
          <a:lstStyle>
            <a:lvl1pPr marL="156629" indent="-156629">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t>IBM Cloud / CreatingAccount / November 2018 / © 2018 IBM Corporation</a:t>
            </a:r>
          </a:p>
        </p:txBody>
      </p:sp>
    </p:spTree>
    <p:extLst>
      <p:ext uri="{BB962C8B-B14F-4D97-AF65-F5344CB8AC3E}">
        <p14:creationId xmlns:p14="http://schemas.microsoft.com/office/powerpoint/2010/main" val="1787256885"/>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5486400" cy="5770733"/>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CreatingAccount / November 2018 / © 2018 IBM Corporation</a:t>
            </a:r>
          </a:p>
        </p:txBody>
      </p:sp>
      <p:sp>
        <p:nvSpPr>
          <p:cNvPr id="6" name="Text Placeholder 5"/>
          <p:cNvSpPr>
            <a:spLocks noGrp="1"/>
          </p:cNvSpPr>
          <p:nvPr>
            <p:ph type="body" sz="quarter" idx="12"/>
          </p:nvPr>
        </p:nvSpPr>
        <p:spPr>
          <a:xfrm>
            <a:off x="6400800" y="658368"/>
            <a:ext cx="5486400" cy="5599640"/>
          </a:xfrm>
        </p:spPr>
        <p:txBody>
          <a:bodyPr/>
          <a:lstStyle>
            <a:lvl1pPr>
              <a:spcBef>
                <a:spcPts val="1467"/>
              </a:spcBef>
              <a:spcAft>
                <a:spcPts val="0"/>
              </a:spcAft>
              <a:defRPr/>
            </a:lvl1pPr>
            <a:lvl2pPr>
              <a:spcBef>
                <a:spcPts val="1467"/>
              </a:spcBef>
              <a:defRPr/>
            </a:lvl2pPr>
            <a:lvl3pPr>
              <a:spcBef>
                <a:spcPts val="1467"/>
              </a:spcBef>
              <a:defRPr/>
            </a:lvl3pPr>
            <a:lvl4pPr>
              <a:spcBef>
                <a:spcPts val="1467"/>
              </a:spcBef>
              <a:defRPr/>
            </a:lvl4pPr>
            <a:lvl5pPr>
              <a:spcBef>
                <a:spcPts val="1467"/>
              </a:spcBef>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7418"/>
            <a:ext cx="5486400" cy="400049"/>
          </a:xfrm>
        </p:spPr>
        <p:txBody>
          <a:bodyPr/>
          <a:lstStyle>
            <a:lvl1pPr>
              <a:defRPr sz="1467"/>
            </a:lvl1pPr>
          </a:lstStyle>
          <a:p>
            <a:pPr lvl="0"/>
            <a:r>
              <a:rPr lang="en-US"/>
              <a:t>Edit Master text styles</a:t>
            </a:r>
          </a:p>
        </p:txBody>
      </p:sp>
    </p:spTree>
    <p:extLst>
      <p:ext uri="{BB962C8B-B14F-4D97-AF65-F5344CB8AC3E}">
        <p14:creationId xmlns:p14="http://schemas.microsoft.com/office/powerpoint/2010/main" val="1276246274"/>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2791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CreatingAccount / November 2018 / © 2018 IBM Corporation</a:t>
            </a:r>
          </a:p>
        </p:txBody>
      </p:sp>
      <p:sp>
        <p:nvSpPr>
          <p:cNvPr id="8" name="Text Placeholder 7"/>
          <p:cNvSpPr>
            <a:spLocks noGrp="1"/>
          </p:cNvSpPr>
          <p:nvPr>
            <p:ph type="body" sz="quarter" idx="12"/>
          </p:nvPr>
        </p:nvSpPr>
        <p:spPr>
          <a:xfrm>
            <a:off x="304800" y="1499617"/>
            <a:ext cx="5486400" cy="4781127"/>
          </a:xfrm>
        </p:spPr>
        <p:txBody>
          <a:bodyPr/>
          <a:lstStyle>
            <a:lvl1pPr>
              <a:spcBef>
                <a:spcPts val="0"/>
              </a:spcBef>
              <a:defRPr sz="1867"/>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6400800" y="1499617"/>
            <a:ext cx="5486400" cy="4781127"/>
          </a:xfrm>
        </p:spPr>
        <p:txBody>
          <a:bodyPr/>
          <a:lstStyle>
            <a:lvl1pPr>
              <a:spcBef>
                <a:spcPts val="0"/>
              </a:spcBef>
              <a:defRPr sz="1867"/>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54159731"/>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CreatingAccount / November 2018 / © 2018 IBM Corporation</a:t>
            </a:r>
          </a:p>
        </p:txBody>
      </p:sp>
      <p:sp>
        <p:nvSpPr>
          <p:cNvPr id="6" name="Text Placeholder 5"/>
          <p:cNvSpPr>
            <a:spLocks noGrp="1"/>
          </p:cNvSpPr>
          <p:nvPr>
            <p:ph type="body" sz="quarter" idx="12"/>
          </p:nvPr>
        </p:nvSpPr>
        <p:spPr>
          <a:xfrm>
            <a:off x="6400800" y="1457960"/>
            <a:ext cx="5486400" cy="4786208"/>
          </a:xfrm>
        </p:spPr>
        <p:txBody>
          <a:bodyPr/>
          <a:lstStyle>
            <a:lvl1pPr>
              <a:defRPr sz="2133"/>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Edit Master text styles</a:t>
            </a:r>
          </a:p>
        </p:txBody>
      </p:sp>
      <p:sp>
        <p:nvSpPr>
          <p:cNvPr id="7" name="Text Placeholder 6"/>
          <p:cNvSpPr>
            <a:spLocks noGrp="1"/>
          </p:cNvSpPr>
          <p:nvPr>
            <p:ph type="body" sz="quarter" idx="14"/>
          </p:nvPr>
        </p:nvSpPr>
        <p:spPr>
          <a:xfrm>
            <a:off x="304800" y="1457961"/>
            <a:ext cx="5486400" cy="4786207"/>
          </a:xfrm>
        </p:spPr>
        <p:txBody>
          <a:bodyPr/>
          <a:lstStyle>
            <a:lvl1pPr>
              <a:defRPr sz="2133"/>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42748896"/>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6695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latin typeface="+mn-lt"/>
              </a:defRPr>
            </a:lvl1pPr>
          </a:lstStyle>
          <a:p>
            <a:fld id="{3FD999D4-B456-9943-89B7-30D56181CE18}" type="slidenum">
              <a:rPr lang="en-US" smtClean="0"/>
              <a:pPr/>
              <a:t>‹#›</a:t>
            </a:fld>
            <a:endParaRPr lang="en-US"/>
          </a:p>
        </p:txBody>
      </p:sp>
      <p:sp>
        <p:nvSpPr>
          <p:cNvPr id="4" name="Footer Placeholder 3"/>
          <p:cNvSpPr>
            <a:spLocks noGrp="1"/>
          </p:cNvSpPr>
          <p:nvPr>
            <p:ph type="ftr" sz="quarter" idx="11"/>
          </p:nvPr>
        </p:nvSpPr>
        <p:spPr/>
        <p:txBody>
          <a:bodyPr/>
          <a:lstStyle>
            <a:lvl1pPr>
              <a:defRPr>
                <a:latin typeface="+mn-lt"/>
              </a:defRPr>
            </a:lvl1pPr>
          </a:lstStyle>
          <a:p>
            <a:r>
              <a:rPr lang="en-US"/>
              <a:t>IBM Cloud / CreatingAccount / November 2018 / © 2018 IBM Corporation</a:t>
            </a:r>
          </a:p>
        </p:txBody>
      </p:sp>
      <p:sp>
        <p:nvSpPr>
          <p:cNvPr id="6" name="Content Placeholder 5"/>
          <p:cNvSpPr>
            <a:spLocks noGrp="1"/>
          </p:cNvSpPr>
          <p:nvPr>
            <p:ph sz="quarter" idx="12"/>
          </p:nvPr>
        </p:nvSpPr>
        <p:spPr>
          <a:xfrm>
            <a:off x="304800" y="1327358"/>
            <a:ext cx="5486400" cy="4916809"/>
          </a:xfrm>
        </p:spPr>
        <p:txBody>
          <a:bodyPr/>
          <a:lstStyle>
            <a:lvl1pPr>
              <a:defRPr sz="3200"/>
            </a:lvl1pPr>
          </a:lstStyle>
          <a:p>
            <a:pPr lvl="0"/>
            <a:r>
              <a:rPr lang="en-US"/>
              <a:t>Edit Master text styles</a:t>
            </a:r>
          </a:p>
        </p:txBody>
      </p:sp>
      <p:sp>
        <p:nvSpPr>
          <p:cNvPr id="8" name="Content Placeholder 7"/>
          <p:cNvSpPr>
            <a:spLocks noGrp="1"/>
          </p:cNvSpPr>
          <p:nvPr>
            <p:ph sz="quarter" idx="13"/>
          </p:nvPr>
        </p:nvSpPr>
        <p:spPr>
          <a:xfrm>
            <a:off x="6400800" y="1488865"/>
            <a:ext cx="5486400" cy="4755303"/>
          </a:xfrm>
        </p:spPr>
        <p:txBody>
          <a:bodyPr/>
          <a:lstStyle>
            <a:lvl1pPr>
              <a:defRPr sz="1867"/>
            </a:lvl1pPr>
            <a:lvl2pPr>
              <a:defRPr sz="1867"/>
            </a:lvl2pPr>
            <a:lvl3pPr>
              <a:defRPr sz="1867"/>
            </a:lvl3pPr>
            <a:lvl4pPr>
              <a:defRPr sz="1867"/>
            </a:lvl4pPr>
            <a:lvl5pPr>
              <a:defRPr sz="18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33392783"/>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CreatingAccount / November 2018 / © 2018 IBM Corporation</a:t>
            </a:r>
          </a:p>
        </p:txBody>
      </p:sp>
      <p:sp>
        <p:nvSpPr>
          <p:cNvPr id="6" name="Text Placeholder 5"/>
          <p:cNvSpPr>
            <a:spLocks noGrp="1"/>
          </p:cNvSpPr>
          <p:nvPr>
            <p:ph type="body" sz="quarter" idx="12"/>
          </p:nvPr>
        </p:nvSpPr>
        <p:spPr>
          <a:xfrm>
            <a:off x="6400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Edit Master text styles</a:t>
            </a:r>
          </a:p>
        </p:txBody>
      </p:sp>
      <p:sp>
        <p:nvSpPr>
          <p:cNvPr id="7" name="Text Placeholder 6"/>
          <p:cNvSpPr>
            <a:spLocks noGrp="1"/>
          </p:cNvSpPr>
          <p:nvPr>
            <p:ph type="body" sz="quarter" idx="14"/>
          </p:nvPr>
        </p:nvSpPr>
        <p:spPr>
          <a:xfrm>
            <a:off x="304800" y="1457959"/>
            <a:ext cx="2438400" cy="478620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9448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17284825"/>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Click icon to add picture</a:t>
            </a:r>
          </a:p>
        </p:txBody>
      </p:sp>
      <p:sp>
        <p:nvSpPr>
          <p:cNvPr id="2" name="Title 1"/>
          <p:cNvSpPr>
            <a:spLocks noGrp="1"/>
          </p:cNvSpPr>
          <p:nvPr>
            <p:ph type="title"/>
          </p:nvPr>
        </p:nvSpPr>
        <p:spPr>
          <a:xfrm>
            <a:off x="304800" y="548640"/>
            <a:ext cx="5486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CreatingAccount / November 2018 / © 2018 IBM Corporation</a:t>
            </a:r>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Edit Master text styles</a:t>
            </a:r>
          </a:p>
        </p:txBody>
      </p:sp>
      <p:sp>
        <p:nvSpPr>
          <p:cNvPr id="7" name="Text Placeholder 6"/>
          <p:cNvSpPr>
            <a:spLocks noGrp="1"/>
          </p:cNvSpPr>
          <p:nvPr>
            <p:ph type="body" sz="quarter" idx="14"/>
          </p:nvPr>
        </p:nvSpPr>
        <p:spPr>
          <a:xfrm>
            <a:off x="304800" y="1463040"/>
            <a:ext cx="5486400" cy="4781127"/>
          </a:xfrm>
        </p:spPr>
        <p:txBody>
          <a:bodyPr/>
          <a:lstStyle>
            <a:lvl1pPr>
              <a:defRPr sz="2133"/>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79285151"/>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6096000" y="0"/>
            <a:ext cx="6096000" cy="6858000"/>
          </a:xfrm>
        </p:spPr>
        <p:txBody>
          <a:bodyPr/>
          <a:lstStyle/>
          <a:p>
            <a:r>
              <a:rPr lang="en-US"/>
              <a:t>Click icon to add picture</a:t>
            </a:r>
          </a:p>
        </p:txBody>
      </p:sp>
      <p:sp>
        <p:nvSpPr>
          <p:cNvPr id="2" name="Title 1"/>
          <p:cNvSpPr>
            <a:spLocks noGrp="1"/>
          </p:cNvSpPr>
          <p:nvPr>
            <p:ph type="title"/>
          </p:nvPr>
        </p:nvSpPr>
        <p:spPr>
          <a:xfrm>
            <a:off x="304800" y="268224"/>
            <a:ext cx="5486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CreatingAccount / November 2018 / © 2018 IBM Corporation</a:t>
            </a:r>
          </a:p>
        </p:txBody>
      </p:sp>
      <p:sp>
        <p:nvSpPr>
          <p:cNvPr id="7" name="Text Placeholder 6"/>
          <p:cNvSpPr>
            <a:spLocks noGrp="1"/>
          </p:cNvSpPr>
          <p:nvPr>
            <p:ph type="body" sz="quarter" idx="14"/>
          </p:nvPr>
        </p:nvSpPr>
        <p:spPr>
          <a:xfrm>
            <a:off x="304800" y="1463039"/>
            <a:ext cx="2438400" cy="478112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63039"/>
            <a:ext cx="2438400" cy="478112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4897779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a:lvl1pPr>
          </a:lstStyle>
          <a:p>
            <a:endParaRPr lang="en-US" dirty="0">
              <a:solidFill>
                <a:srgbClr val="000000"/>
              </a:solidFill>
            </a:endParaRPr>
          </a:p>
        </p:txBody>
      </p:sp>
      <p:sp>
        <p:nvSpPr>
          <p:cNvPr id="6" name="Text Placeholder 5"/>
          <p:cNvSpPr>
            <a:spLocks noGrp="1"/>
          </p:cNvSpPr>
          <p:nvPr>
            <p:ph type="body" sz="quarter" idx="12"/>
          </p:nvPr>
        </p:nvSpPr>
        <p:spPr>
          <a:xfrm>
            <a:off x="6400800" y="1457960"/>
            <a:ext cx="5486400" cy="4786208"/>
          </a:xfrm>
        </p:spPr>
        <p:txBody>
          <a:bodyPr/>
          <a:lstStyle>
            <a:lvl1pPr>
              <a:defRPr sz="2133"/>
            </a:lvl1pPr>
            <a:lvl2pPr>
              <a:defRPr/>
            </a:lvl2pPr>
            <a:lvl3pPr>
              <a:defRPr/>
            </a:lvl3pPr>
            <a:lvl4pPr>
              <a:defRPr/>
            </a:lvl4pPr>
            <a:lvl5pP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dirty="0"/>
              <a:t>Edit Master text styles</a:t>
            </a:r>
          </a:p>
        </p:txBody>
      </p:sp>
      <p:sp>
        <p:nvSpPr>
          <p:cNvPr id="7" name="Text Placeholder 6"/>
          <p:cNvSpPr>
            <a:spLocks noGrp="1"/>
          </p:cNvSpPr>
          <p:nvPr>
            <p:ph type="body" sz="quarter" idx="14"/>
          </p:nvPr>
        </p:nvSpPr>
        <p:spPr>
          <a:xfrm>
            <a:off x="304800" y="1457961"/>
            <a:ext cx="5486400" cy="4786207"/>
          </a:xfrm>
        </p:spPr>
        <p:txBody>
          <a:bodyPr/>
          <a:lstStyle>
            <a:lvl1pPr>
              <a:defRPr sz="2133"/>
            </a:lvl1pPr>
            <a:lvl2pPr>
              <a:defRPr/>
            </a:lvl2pPr>
            <a:lvl3pPr>
              <a:defRPr/>
            </a:lvl3pPr>
            <a:lvl4pPr>
              <a:defRPr/>
            </a:lvl4pPr>
            <a:lvl5pP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20425773"/>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1377696"/>
            <a:ext cx="5486400" cy="47548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CreatingAccount / November 2018 / © 2018 IBM Corporation</a:t>
            </a:r>
          </a:p>
        </p:txBody>
      </p:sp>
      <p:sp>
        <p:nvSpPr>
          <p:cNvPr id="6" name="Text Placeholder 5"/>
          <p:cNvSpPr>
            <a:spLocks noGrp="1"/>
          </p:cNvSpPr>
          <p:nvPr>
            <p:ph type="body" sz="quarter" idx="12"/>
          </p:nvPr>
        </p:nvSpPr>
        <p:spPr>
          <a:xfrm>
            <a:off x="6400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Edit Master text styles</a:t>
            </a:r>
          </a:p>
        </p:txBody>
      </p:sp>
      <p:sp>
        <p:nvSpPr>
          <p:cNvPr id="10" name="Text Placeholder 9"/>
          <p:cNvSpPr>
            <a:spLocks noGrp="1"/>
          </p:cNvSpPr>
          <p:nvPr>
            <p:ph type="body" sz="quarter" idx="16"/>
          </p:nvPr>
        </p:nvSpPr>
        <p:spPr>
          <a:xfrm>
            <a:off x="9448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42195845"/>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6096000" y="0"/>
            <a:ext cx="6096000" cy="6858000"/>
          </a:xfrm>
          <a:prstGeom prst="rect">
            <a:avLst/>
          </a:prstGeom>
          <a:solidFill>
            <a:schemeClr val="tx1"/>
          </a:solidFill>
        </p:spPr>
        <p:txBody>
          <a:bodyPr wrap="square" lIns="0" tIns="0" rIns="0" bIns="0" rtlCol="0" anchor="ctr">
            <a:noAutofit/>
          </a:bodyPr>
          <a:lstStyle/>
          <a:p>
            <a:pPr algn="ctr"/>
            <a:endParaRPr lang="en-US" sz="1600" err="1">
              <a:solidFill>
                <a:srgbClr val="FFFFFF"/>
              </a:solidFill>
              <a:latin typeface="Arial"/>
              <a:cs typeface="Arial"/>
            </a:endParaRPr>
          </a:p>
        </p:txBody>
      </p:sp>
      <p:sp>
        <p:nvSpPr>
          <p:cNvPr id="2" name="Title 1"/>
          <p:cNvSpPr>
            <a:spLocks noGrp="1"/>
          </p:cNvSpPr>
          <p:nvPr>
            <p:ph type="title"/>
          </p:nvPr>
        </p:nvSpPr>
        <p:spPr>
          <a:xfrm>
            <a:off x="304800" y="1377696"/>
            <a:ext cx="5486400" cy="47548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CreatingAccount / November 2018 / © 2018 IBM Corporation</a:t>
            </a:r>
          </a:p>
        </p:txBody>
      </p:sp>
      <p:sp>
        <p:nvSpPr>
          <p:cNvPr id="6" name="Text Placeholder 5"/>
          <p:cNvSpPr>
            <a:spLocks noGrp="1"/>
          </p:cNvSpPr>
          <p:nvPr>
            <p:ph type="body" sz="quarter" idx="12"/>
          </p:nvPr>
        </p:nvSpPr>
        <p:spPr>
          <a:xfrm>
            <a:off x="6400800" y="1499617"/>
            <a:ext cx="5486400" cy="4668593"/>
          </a:xfrm>
        </p:spPr>
        <p:txBody>
          <a:bodyPr/>
          <a:lstStyle>
            <a:lvl1pPr>
              <a:defRPr>
                <a:solidFill>
                  <a:schemeClr val="bg2"/>
                </a:solidFill>
              </a:defRPr>
            </a:lvl1pPr>
            <a:lvl2pPr marL="0" indent="0">
              <a:spcBef>
                <a:spcPts val="1467"/>
              </a:spcBef>
              <a:buFontTx/>
              <a:buNone/>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Edit Master text styles</a:t>
            </a:r>
          </a:p>
        </p:txBody>
      </p:sp>
    </p:spTree>
    <p:extLst>
      <p:ext uri="{BB962C8B-B14F-4D97-AF65-F5344CB8AC3E}">
        <p14:creationId xmlns:p14="http://schemas.microsoft.com/office/powerpoint/2010/main" val="2852320871"/>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Click icon to add picture</a:t>
            </a:r>
          </a:p>
        </p:txBody>
      </p:sp>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CreatingAccount / November 2018 / © 2018 IBM Corporation</a:t>
            </a:r>
          </a:p>
        </p:txBody>
      </p:sp>
    </p:spTree>
    <p:extLst>
      <p:ext uri="{BB962C8B-B14F-4D97-AF65-F5344CB8AC3E}">
        <p14:creationId xmlns:p14="http://schemas.microsoft.com/office/powerpoint/2010/main" val="1411611844"/>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CreatingAccount / November 2018 / © 2018 IBM Corporation</a:t>
            </a:r>
          </a:p>
        </p:txBody>
      </p:sp>
    </p:spTree>
    <p:extLst>
      <p:ext uri="{BB962C8B-B14F-4D97-AF65-F5344CB8AC3E}">
        <p14:creationId xmlns:p14="http://schemas.microsoft.com/office/powerpoint/2010/main" val="1340841818"/>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508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CreatingAccount / November 2018 / © 2018 IBM Corporation</a:t>
            </a:r>
          </a:p>
        </p:txBody>
      </p:sp>
    </p:spTree>
    <p:extLst>
      <p:ext uri="{BB962C8B-B14F-4D97-AF65-F5344CB8AC3E}">
        <p14:creationId xmlns:p14="http://schemas.microsoft.com/office/powerpoint/2010/main" val="4287620554"/>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228600" tIns="192024" rIns="228600" bIns="228600"/>
          <a:lstStyle>
            <a:lvl1pPr>
              <a:defRPr sz="1867">
                <a:solidFill>
                  <a:schemeClr val="bg2"/>
                </a:solidFill>
              </a:defRPr>
            </a:lvl1pPr>
          </a:lstStyle>
          <a:p>
            <a:pPr lvl="0"/>
            <a:r>
              <a:rPr lang="en-US"/>
              <a:t>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CreatingAccount / November 2018 / © 2018 IBM Corporation</a:t>
            </a:r>
          </a:p>
        </p:txBody>
      </p:sp>
      <p:sp>
        <p:nvSpPr>
          <p:cNvPr id="12" name="Text Placeholder 11"/>
          <p:cNvSpPr>
            <a:spLocks noGrp="1"/>
          </p:cNvSpPr>
          <p:nvPr>
            <p:ph type="body" sz="quarter" idx="13"/>
          </p:nvPr>
        </p:nvSpPr>
        <p:spPr>
          <a:xfrm>
            <a:off x="304800" y="243841"/>
            <a:ext cx="5486400" cy="400049"/>
          </a:xfrm>
        </p:spPr>
        <p:txBody>
          <a:bodyPr/>
          <a:lstStyle>
            <a:lvl1pPr>
              <a:defRPr sz="2133"/>
            </a:lvl1pPr>
          </a:lstStyle>
          <a:p>
            <a:pPr lvl="0"/>
            <a:r>
              <a:rPr lang="en-US"/>
              <a:t>Edit Master text styles</a:t>
            </a:r>
          </a:p>
        </p:txBody>
      </p:sp>
      <p:sp>
        <p:nvSpPr>
          <p:cNvPr id="7" name="Text Placeholder 6"/>
          <p:cNvSpPr>
            <a:spLocks noGrp="1"/>
          </p:cNvSpPr>
          <p:nvPr>
            <p:ph type="body" sz="quarter" idx="14"/>
          </p:nvPr>
        </p:nvSpPr>
        <p:spPr>
          <a:xfrm>
            <a:off x="304800" y="1463041"/>
            <a:ext cx="5486400" cy="4651641"/>
          </a:xfrm>
        </p:spPr>
        <p:txBody>
          <a:bodyPr/>
          <a:lstStyle>
            <a:lvl1pPr>
              <a:defRPr sz="2133"/>
            </a:lvl1pPr>
            <a:lvl2pPr>
              <a:defRPr sz="1867"/>
            </a:lvl2pPr>
            <a:lvl3pPr>
              <a:defRPr sz="1867"/>
            </a:lvl3pPr>
            <a:lvl4pPr>
              <a:defRPr sz="1867"/>
            </a:lvl4pPr>
            <a:lvl5pPr>
              <a:defRPr sz="18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9144000" y="0"/>
            <a:ext cx="3048000" cy="3429000"/>
          </a:xfrm>
          <a:solidFill>
            <a:schemeClr val="bg1"/>
          </a:solidFill>
        </p:spPr>
        <p:txBody>
          <a:bodyPr lIns="228600" tIns="192024" rIns="228600" bIns="228600"/>
          <a:lstStyle>
            <a:lvl1pPr>
              <a:defRPr sz="1867">
                <a:solidFill>
                  <a:schemeClr val="bg2"/>
                </a:solidFill>
              </a:defRPr>
            </a:lvl1pPr>
          </a:lstStyle>
          <a:p>
            <a:pPr lvl="0"/>
            <a:r>
              <a:rPr lang="en-US"/>
              <a:t>Edit Master text styles</a:t>
            </a:r>
          </a:p>
        </p:txBody>
      </p:sp>
      <p:sp>
        <p:nvSpPr>
          <p:cNvPr id="10" name="Content Placeholder 9"/>
          <p:cNvSpPr>
            <a:spLocks noGrp="1"/>
          </p:cNvSpPr>
          <p:nvPr>
            <p:ph sz="quarter" idx="16"/>
          </p:nvPr>
        </p:nvSpPr>
        <p:spPr>
          <a:xfrm>
            <a:off x="6096000" y="0"/>
            <a:ext cx="3048000" cy="3429000"/>
          </a:xfrm>
          <a:solidFill>
            <a:schemeClr val="accent2"/>
          </a:solidFill>
        </p:spPr>
        <p:txBody>
          <a:bodyPr lIns="228600" tIns="192024" rIns="228600" bIns="228600"/>
          <a:lstStyle>
            <a:lvl1pPr>
              <a:defRPr sz="1867">
                <a:solidFill>
                  <a:schemeClr val="bg2"/>
                </a:solidFill>
              </a:defRPr>
            </a:lvl1pPr>
          </a:lstStyle>
          <a:p>
            <a:pPr lvl="0"/>
            <a:r>
              <a:rPr lang="en-US"/>
              <a:t>Edit Master text styles</a:t>
            </a:r>
          </a:p>
        </p:txBody>
      </p:sp>
    </p:spTree>
    <p:extLst>
      <p:ext uri="{BB962C8B-B14F-4D97-AF65-F5344CB8AC3E}">
        <p14:creationId xmlns:p14="http://schemas.microsoft.com/office/powerpoint/2010/main" val="4284937353"/>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228600" tIns="192024" rIns="228600" bIns="228600"/>
          <a:lstStyle>
            <a:lvl1pPr>
              <a:defRPr sz="1867">
                <a:solidFill>
                  <a:schemeClr val="bg2"/>
                </a:solidFill>
              </a:defRPr>
            </a:lvl1pPr>
          </a:lstStyle>
          <a:p>
            <a:pPr lvl="0"/>
            <a:r>
              <a:rPr lang="en-US"/>
              <a:t>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CreatingAccount / November 2018 / © 2018 IBM Corporation</a:t>
            </a:r>
          </a:p>
        </p:txBody>
      </p:sp>
      <p:sp>
        <p:nvSpPr>
          <p:cNvPr id="8" name="Content Placeholder 7"/>
          <p:cNvSpPr>
            <a:spLocks noGrp="1"/>
          </p:cNvSpPr>
          <p:nvPr>
            <p:ph sz="quarter" idx="15"/>
          </p:nvPr>
        </p:nvSpPr>
        <p:spPr>
          <a:xfrm>
            <a:off x="9144000" y="0"/>
            <a:ext cx="3048000" cy="3429000"/>
          </a:xfrm>
          <a:solidFill>
            <a:schemeClr val="accent2"/>
          </a:solidFill>
        </p:spPr>
        <p:txBody>
          <a:bodyPr lIns="228600" tIns="192024" rIns="228600" bIns="228600"/>
          <a:lstStyle>
            <a:lvl1pPr>
              <a:defRPr sz="1867">
                <a:solidFill>
                  <a:schemeClr val="bg2"/>
                </a:solidFill>
              </a:defRPr>
            </a:lvl1pPr>
          </a:lstStyle>
          <a:p>
            <a:pPr lvl="0"/>
            <a:r>
              <a:rPr lang="en-US"/>
              <a:t>Edit Master text styles</a:t>
            </a:r>
          </a:p>
        </p:txBody>
      </p:sp>
      <p:sp>
        <p:nvSpPr>
          <p:cNvPr id="10" name="Content Placeholder 9"/>
          <p:cNvSpPr>
            <a:spLocks noGrp="1"/>
          </p:cNvSpPr>
          <p:nvPr>
            <p:ph sz="quarter" idx="16"/>
          </p:nvPr>
        </p:nvSpPr>
        <p:spPr>
          <a:xfrm>
            <a:off x="6096000" y="0"/>
            <a:ext cx="3048000" cy="3429000"/>
          </a:xfrm>
          <a:solidFill>
            <a:schemeClr val="tx1"/>
          </a:solidFill>
        </p:spPr>
        <p:txBody>
          <a:bodyPr lIns="228600" tIns="192024" rIns="228600" bIns="228600"/>
          <a:lstStyle>
            <a:lvl1pPr>
              <a:defRPr sz="1867">
                <a:solidFill>
                  <a:schemeClr val="bg2"/>
                </a:solidFill>
              </a:defRPr>
            </a:lvl1pPr>
          </a:lstStyle>
          <a:p>
            <a:pPr lvl="0"/>
            <a:r>
              <a:rPr lang="en-US"/>
              <a:t>Edit Master text styles</a:t>
            </a:r>
          </a:p>
        </p:txBody>
      </p:sp>
      <p:sp>
        <p:nvSpPr>
          <p:cNvPr id="5" name="Content Placeholder 4"/>
          <p:cNvSpPr>
            <a:spLocks noGrp="1"/>
          </p:cNvSpPr>
          <p:nvPr>
            <p:ph sz="quarter" idx="18"/>
          </p:nvPr>
        </p:nvSpPr>
        <p:spPr>
          <a:xfrm>
            <a:off x="0" y="3429001"/>
            <a:ext cx="6096000" cy="2815167"/>
          </a:xfrm>
          <a:solidFill>
            <a:schemeClr val="tx1"/>
          </a:solidFill>
        </p:spPr>
        <p:txBody>
          <a:bodyPr lIns="228600" tIns="192024" rIns="228600" bIns="228600"/>
          <a:lstStyle>
            <a:lvl1pPr>
              <a:defRPr sz="1867">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Edit Master text styles</a:t>
            </a:r>
          </a:p>
        </p:txBody>
      </p:sp>
      <p:sp>
        <p:nvSpPr>
          <p:cNvPr id="6" name="Title 5"/>
          <p:cNvSpPr>
            <a:spLocks noGrp="1"/>
          </p:cNvSpPr>
          <p:nvPr>
            <p:ph type="title"/>
          </p:nvPr>
        </p:nvSpPr>
        <p:spPr>
          <a:xfrm>
            <a:off x="-1" y="-1"/>
            <a:ext cx="6095999" cy="342900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3956872612"/>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9143997" y="3429000"/>
            <a:ext cx="3048000" cy="3429000"/>
          </a:xfrm>
          <a:solidFill>
            <a:schemeClr val="accent4">
              <a:lumMod val="60000"/>
              <a:lumOff val="40000"/>
            </a:schemeClr>
          </a:solidFill>
        </p:spPr>
        <p:txBody>
          <a:bodyPr lIns="228600" tIns="192024" rIns="228600" bIns="228600"/>
          <a:lstStyle>
            <a:lvl1pPr>
              <a:defRPr sz="1867">
                <a:solidFill>
                  <a:schemeClr val="bg1"/>
                </a:solidFill>
              </a:defRPr>
            </a:lvl1pPr>
          </a:lstStyle>
          <a:p>
            <a:pPr lvl="0"/>
            <a:r>
              <a:rPr lang="en-US"/>
              <a:t>Edit Master text styles</a:t>
            </a:r>
          </a:p>
        </p:txBody>
      </p:sp>
      <p:sp>
        <p:nvSpPr>
          <p:cNvPr id="10" name="Content Placeholder 9"/>
          <p:cNvSpPr>
            <a:spLocks noGrp="1"/>
          </p:cNvSpPr>
          <p:nvPr>
            <p:ph sz="quarter" idx="16"/>
          </p:nvPr>
        </p:nvSpPr>
        <p:spPr>
          <a:xfrm>
            <a:off x="3048000" y="3429000"/>
            <a:ext cx="3048000" cy="3429000"/>
          </a:xfrm>
          <a:solidFill>
            <a:schemeClr val="accent3"/>
          </a:solidFill>
        </p:spPr>
        <p:txBody>
          <a:bodyPr lIns="228600" tIns="192024" rIns="228600" bIns="228600"/>
          <a:lstStyle>
            <a:lvl1pPr>
              <a:defRPr sz="1867">
                <a:solidFill>
                  <a:schemeClr val="bg2"/>
                </a:solidFill>
              </a:defRPr>
            </a:lvl1pPr>
          </a:lstStyle>
          <a:p>
            <a:pPr lvl="0"/>
            <a:r>
              <a:rPr lang="en-US"/>
              <a:t>Edit Master text styles</a:t>
            </a:r>
          </a:p>
        </p:txBody>
      </p:sp>
      <p:sp>
        <p:nvSpPr>
          <p:cNvPr id="14" name="Content Placeholder 13"/>
          <p:cNvSpPr>
            <a:spLocks noGrp="1"/>
          </p:cNvSpPr>
          <p:nvPr>
            <p:ph sz="quarter" idx="17"/>
          </p:nvPr>
        </p:nvSpPr>
        <p:spPr>
          <a:xfrm>
            <a:off x="6096002" y="3429000"/>
            <a:ext cx="3047996" cy="3429000"/>
          </a:xfrm>
          <a:solidFill>
            <a:schemeClr val="accent4"/>
          </a:solidFill>
        </p:spPr>
        <p:txBody>
          <a:bodyPr lIns="228600" tIns="192024" rIns="228600" bIns="228600"/>
          <a:lstStyle>
            <a:lvl1pPr>
              <a:defRPr sz="1867">
                <a:solidFill>
                  <a:schemeClr val="bg2"/>
                </a:solidFill>
              </a:defRPr>
            </a:lvl1pPr>
          </a:lstStyle>
          <a:p>
            <a:pPr lvl="0"/>
            <a:r>
              <a:rPr lang="en-US"/>
              <a:t>Edit Master text styles</a:t>
            </a:r>
          </a:p>
        </p:txBody>
      </p:sp>
      <p:sp>
        <p:nvSpPr>
          <p:cNvPr id="5" name="Content Placeholder 4"/>
          <p:cNvSpPr>
            <a:spLocks noGrp="1"/>
          </p:cNvSpPr>
          <p:nvPr>
            <p:ph sz="quarter" idx="18"/>
          </p:nvPr>
        </p:nvSpPr>
        <p:spPr>
          <a:xfrm>
            <a:off x="0" y="3429000"/>
            <a:ext cx="3048000" cy="3429000"/>
          </a:xfrm>
          <a:solidFill>
            <a:schemeClr val="accent2"/>
          </a:solidFill>
        </p:spPr>
        <p:txBody>
          <a:bodyPr lIns="228600" tIns="192024" rIns="228600" bIns="228600"/>
          <a:lstStyle>
            <a:lvl1pPr>
              <a:defRPr sz="1867">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CreatingAccount / November 2018 / © 2018 IBM Corporation</a:t>
            </a:r>
          </a:p>
        </p:txBody>
      </p:sp>
      <p:sp>
        <p:nvSpPr>
          <p:cNvPr id="6" name="Title 5"/>
          <p:cNvSpPr>
            <a:spLocks noGrp="1"/>
          </p:cNvSpPr>
          <p:nvPr>
            <p:ph type="title"/>
          </p:nvPr>
        </p:nvSpPr>
        <p:spPr>
          <a:xfrm>
            <a:off x="-1" y="-1"/>
            <a:ext cx="12191999" cy="3429001"/>
          </a:xfrm>
          <a:solidFill>
            <a:schemeClr val="tx1"/>
          </a:solidFill>
        </p:spPr>
        <p:txBody>
          <a:bodyPr lIns="228600" tIns="155448" rIns="228600" bIns="228600"/>
          <a:lstStyle>
            <a:lvl1pPr>
              <a:defRPr sz="6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440227601"/>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CreatingAccount / November 2018 / © 2018 IBM Corporation</a:t>
            </a:r>
          </a:p>
        </p:txBody>
      </p:sp>
      <p:sp>
        <p:nvSpPr>
          <p:cNvPr id="6" name="Title 5"/>
          <p:cNvSpPr>
            <a:spLocks noGrp="1"/>
          </p:cNvSpPr>
          <p:nvPr>
            <p:ph type="title"/>
          </p:nvPr>
        </p:nvSpPr>
        <p:spPr>
          <a:xfrm>
            <a:off x="-1" y="-1"/>
            <a:ext cx="12191999" cy="1720852"/>
          </a:xfrm>
          <a:solidFill>
            <a:schemeClr val="tx1"/>
          </a:solidFill>
        </p:spPr>
        <p:txBody>
          <a:bodyPr lIns="228600" tIns="201168" rIns="228600" bIns="228600"/>
          <a:lstStyle>
            <a:lvl1pPr>
              <a:defRPr sz="32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435615498"/>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CreatingAccount / November 2018 / © 2018 IBM Corporation</a:t>
            </a:r>
          </a:p>
        </p:txBody>
      </p:sp>
    </p:spTree>
    <p:extLst>
      <p:ext uri="{BB962C8B-B14F-4D97-AF65-F5344CB8AC3E}">
        <p14:creationId xmlns:p14="http://schemas.microsoft.com/office/powerpoint/2010/main" val="356489849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669544"/>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atin typeface="+mn-lt"/>
              </a:defRPr>
            </a:lvl1p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a:latin typeface="+mn-lt"/>
              </a:defRPr>
            </a:lvl1pPr>
          </a:lstStyle>
          <a:p>
            <a:endParaRPr lang="en-US" dirty="0">
              <a:solidFill>
                <a:srgbClr val="000000"/>
              </a:solidFill>
            </a:endParaRPr>
          </a:p>
        </p:txBody>
      </p:sp>
      <p:sp>
        <p:nvSpPr>
          <p:cNvPr id="6" name="Content Placeholder 5"/>
          <p:cNvSpPr>
            <a:spLocks noGrp="1"/>
          </p:cNvSpPr>
          <p:nvPr>
            <p:ph sz="quarter" idx="12"/>
          </p:nvPr>
        </p:nvSpPr>
        <p:spPr>
          <a:xfrm>
            <a:off x="304800" y="1327358"/>
            <a:ext cx="5486400" cy="4916809"/>
          </a:xfrm>
        </p:spPr>
        <p:txBody>
          <a:bodyPr/>
          <a:lstStyle>
            <a:lvl1pPr>
              <a:defRPr sz="3200"/>
            </a:lvl1pPr>
          </a:lstStyle>
          <a:p>
            <a:pPr lvl="0"/>
            <a:r>
              <a:rPr lang="en-US" dirty="0"/>
              <a:t>Edit Master text styles</a:t>
            </a:r>
          </a:p>
        </p:txBody>
      </p:sp>
      <p:sp>
        <p:nvSpPr>
          <p:cNvPr id="8" name="Content Placeholder 7"/>
          <p:cNvSpPr>
            <a:spLocks noGrp="1"/>
          </p:cNvSpPr>
          <p:nvPr>
            <p:ph sz="quarter" idx="13"/>
          </p:nvPr>
        </p:nvSpPr>
        <p:spPr>
          <a:xfrm>
            <a:off x="6400800" y="1488865"/>
            <a:ext cx="5486400" cy="4755303"/>
          </a:xfrm>
        </p:spPr>
        <p:txBody>
          <a:bodyPr/>
          <a:lstStyle>
            <a:lvl1pPr>
              <a:defRPr sz="1867"/>
            </a:lvl1pPr>
            <a:lvl2pPr>
              <a:defRPr sz="1867"/>
            </a:lvl2pPr>
            <a:lvl3pPr>
              <a:defRPr sz="1867"/>
            </a:lvl3pPr>
            <a:lvl4pPr>
              <a:defRPr sz="1867"/>
            </a:lvl4pPr>
            <a:lvl5pPr>
              <a:defRPr sz="1867"/>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64700561"/>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3048000" cy="6858000"/>
          </a:xfrm>
          <a:solidFill>
            <a:schemeClr val="tx1"/>
          </a:solidFill>
        </p:spPr>
        <p:txBody>
          <a:bodyPr lIns="228600" tIns="192024" rIns="228600" bIns="228600"/>
          <a:lstStyle>
            <a:lvl1pPr>
              <a:defRPr sz="2133">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3048000" y="0"/>
            <a:ext cx="3048000" cy="6858000"/>
          </a:xfrm>
          <a:solidFill>
            <a:schemeClr val="accent2"/>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Edit Master text styles</a:t>
            </a:r>
          </a:p>
        </p:txBody>
      </p:sp>
      <p:sp>
        <p:nvSpPr>
          <p:cNvPr id="15" name="Content Placeholder 14"/>
          <p:cNvSpPr>
            <a:spLocks noGrp="1"/>
          </p:cNvSpPr>
          <p:nvPr>
            <p:ph sz="quarter" idx="21"/>
          </p:nvPr>
        </p:nvSpPr>
        <p:spPr>
          <a:xfrm>
            <a:off x="6096000" y="0"/>
            <a:ext cx="3048000" cy="6858000"/>
          </a:xfrm>
          <a:solidFill>
            <a:schemeClr val="accent3"/>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Edit Master text styles</a:t>
            </a:r>
          </a:p>
        </p:txBody>
      </p:sp>
      <p:sp>
        <p:nvSpPr>
          <p:cNvPr id="17" name="Content Placeholder 16"/>
          <p:cNvSpPr>
            <a:spLocks noGrp="1"/>
          </p:cNvSpPr>
          <p:nvPr>
            <p:ph sz="quarter" idx="22"/>
          </p:nvPr>
        </p:nvSpPr>
        <p:spPr>
          <a:xfrm>
            <a:off x="9144000" y="0"/>
            <a:ext cx="3048000" cy="6858000"/>
          </a:xfrm>
          <a:solidFill>
            <a:schemeClr val="accent4"/>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CreatingAccount / November 2018 / © 2018 IBM Corporation</a:t>
            </a:r>
          </a:p>
        </p:txBody>
      </p:sp>
    </p:spTree>
    <p:extLst>
      <p:ext uri="{BB962C8B-B14F-4D97-AF65-F5344CB8AC3E}">
        <p14:creationId xmlns:p14="http://schemas.microsoft.com/office/powerpoint/2010/main" val="3463907161"/>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CreatingAccount / November 2018 / © 2018 IBM Corporation</a:t>
            </a:r>
          </a:p>
        </p:txBody>
      </p:sp>
      <p:sp>
        <p:nvSpPr>
          <p:cNvPr id="6" name="Text Placeholder 5"/>
          <p:cNvSpPr>
            <a:spLocks noGrp="1"/>
          </p:cNvSpPr>
          <p:nvPr>
            <p:ph type="body" sz="quarter" idx="12"/>
          </p:nvPr>
        </p:nvSpPr>
        <p:spPr>
          <a:xfrm>
            <a:off x="304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17528636"/>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CreatingAccount / November 2018 / © 2018 IBM Corporation</a:t>
            </a:r>
          </a:p>
        </p:txBody>
      </p:sp>
      <p:sp>
        <p:nvSpPr>
          <p:cNvPr id="7" name="Text Placeholder 6"/>
          <p:cNvSpPr>
            <a:spLocks noGrp="1"/>
          </p:cNvSpPr>
          <p:nvPr>
            <p:ph type="body" sz="quarter" idx="12"/>
          </p:nvPr>
        </p:nvSpPr>
        <p:spPr>
          <a:xfrm>
            <a:off x="304800" y="1488651"/>
            <a:ext cx="2438400" cy="4605867"/>
          </a:xfrm>
        </p:spPr>
        <p:txBody>
          <a:bodyPr/>
          <a:lstStyle>
            <a:lvl1pPr>
              <a:defRPr sz="1867"/>
            </a:lvl1pPr>
            <a:lvl2pPr>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3352800" y="889000"/>
            <a:ext cx="8534400" cy="509905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51574033"/>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CreatingAccount / November 2018 / © 2018 IBM Corporation</a:t>
            </a:r>
          </a:p>
        </p:txBody>
      </p:sp>
      <p:sp>
        <p:nvSpPr>
          <p:cNvPr id="7" name="Text Placeholder 6"/>
          <p:cNvSpPr>
            <a:spLocks noGrp="1"/>
          </p:cNvSpPr>
          <p:nvPr>
            <p:ph type="body" sz="quarter" idx="12"/>
          </p:nvPr>
        </p:nvSpPr>
        <p:spPr>
          <a:xfrm>
            <a:off x="304800" y="1488651"/>
            <a:ext cx="2438400" cy="4605867"/>
          </a:xfrm>
        </p:spPr>
        <p:txBody>
          <a:bodyPr/>
          <a:lstStyle>
            <a:lvl1pPr>
              <a:defRPr sz="1867"/>
            </a:lvl1pPr>
            <a:lvl2pPr>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90028562"/>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CreatingAccount / November 2018 / © 2018 IBM Corporation</a:t>
            </a:r>
          </a:p>
        </p:txBody>
      </p:sp>
      <p:sp>
        <p:nvSpPr>
          <p:cNvPr id="7" name="Text Placeholder 6"/>
          <p:cNvSpPr>
            <a:spLocks noGrp="1"/>
          </p:cNvSpPr>
          <p:nvPr>
            <p:ph type="body" sz="quarter" idx="12"/>
          </p:nvPr>
        </p:nvSpPr>
        <p:spPr>
          <a:xfrm>
            <a:off x="304800" y="1463040"/>
            <a:ext cx="2438400" cy="4669536"/>
          </a:xfrm>
        </p:spPr>
        <p:txBody>
          <a:bodyPr/>
          <a:lstStyle>
            <a:lvl1pPr>
              <a:defRPr sz="2133"/>
            </a:lvl1pPr>
            <a:lvl2pPr>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3352800" y="1499616"/>
            <a:ext cx="2438400" cy="4608576"/>
          </a:xfrm>
        </p:spPr>
        <p:txBody>
          <a:bodyPr/>
          <a:lstStyle>
            <a:lvl1pPr>
              <a:defRPr sz="1867"/>
            </a:lvl1pPr>
            <a:lvl2pPr marL="0" indent="0">
              <a:buNone/>
              <a:defRPr sz="1333"/>
            </a:lvl2pPr>
            <a:lvl3pPr>
              <a:defRPr sz="1333"/>
            </a:lvl3pPr>
            <a:lvl4pPr>
              <a:defRPr sz="1333"/>
            </a:lvl4pPr>
            <a:lvl5pPr>
              <a:defRPr sz="1333"/>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Picture Placeholder 11"/>
          <p:cNvSpPr>
            <a:spLocks noGrp="1"/>
          </p:cNvSpPr>
          <p:nvPr>
            <p:ph type="pic" sz="quarter" idx="14"/>
          </p:nvPr>
        </p:nvSpPr>
        <p:spPr>
          <a:xfrm>
            <a:off x="6096000" y="0"/>
            <a:ext cx="6096000" cy="6858000"/>
          </a:xfrm>
        </p:spPr>
        <p:txBody>
          <a:bodyPr/>
          <a:lstStyle/>
          <a:p>
            <a:r>
              <a:rPr lang="en-US"/>
              <a:t>Click icon to add picture</a:t>
            </a:r>
          </a:p>
        </p:txBody>
      </p:sp>
    </p:spTree>
    <p:extLst>
      <p:ext uri="{BB962C8B-B14F-4D97-AF65-F5344CB8AC3E}">
        <p14:creationId xmlns:p14="http://schemas.microsoft.com/office/powerpoint/2010/main" val="3689596731"/>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CreatingAccount / November 2018 / © 2018 IBM Corporation</a:t>
            </a:r>
          </a:p>
        </p:txBody>
      </p:sp>
      <p:sp>
        <p:nvSpPr>
          <p:cNvPr id="7" name="Text Placeholder 6"/>
          <p:cNvSpPr>
            <a:spLocks noGrp="1"/>
          </p:cNvSpPr>
          <p:nvPr>
            <p:ph type="body" sz="quarter" idx="12"/>
          </p:nvPr>
        </p:nvSpPr>
        <p:spPr>
          <a:xfrm>
            <a:off x="304800" y="1463040"/>
            <a:ext cx="2438400" cy="4669536"/>
          </a:xfrm>
        </p:spPr>
        <p:txBody>
          <a:bodyPr/>
          <a:lstStyle>
            <a:lvl1pPr>
              <a:defRPr sz="2133"/>
            </a:lvl1pPr>
            <a:lvl2pPr>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3352800" y="1488017"/>
            <a:ext cx="2438400" cy="4608576"/>
          </a:xfrm>
        </p:spPr>
        <p:txBody>
          <a:bodyPr/>
          <a:lstStyle>
            <a:lvl1pPr>
              <a:defRPr sz="1867"/>
            </a:lvl1pPr>
            <a:lvl2pPr marL="0" indent="0">
              <a:buNone/>
              <a:defRPr sz="1333"/>
            </a:lvl2pPr>
            <a:lvl3pPr>
              <a:defRPr sz="1333"/>
            </a:lvl3pPr>
            <a:lvl4pPr>
              <a:defRPr sz="1333"/>
            </a:lvl4pPr>
            <a:lvl5pPr>
              <a:defRPr sz="1333"/>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4"/>
          </p:nvPr>
        </p:nvSpPr>
        <p:spPr>
          <a:xfrm>
            <a:off x="6267189" y="1402080"/>
            <a:ext cx="5620011" cy="4608576"/>
          </a:xfrm>
        </p:spPr>
        <p:txBody>
          <a:bodyPr/>
          <a:lstStyle>
            <a:lvl1pPr marL="156629" indent="-156629">
              <a:tabLst/>
              <a:defRPr sz="3200"/>
            </a:lvl1pPr>
            <a:lvl2pPr marL="0" indent="0">
              <a:buNone/>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25182755"/>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CreatingAccount / November 2018 / © 2018 IBM Corporation</a:t>
            </a:r>
          </a:p>
        </p:txBody>
      </p:sp>
      <p:sp>
        <p:nvSpPr>
          <p:cNvPr id="6" name="Text Placeholder 5"/>
          <p:cNvSpPr>
            <a:spLocks noGrp="1"/>
          </p:cNvSpPr>
          <p:nvPr>
            <p:ph type="body" sz="quarter" idx="12"/>
          </p:nvPr>
        </p:nvSpPr>
        <p:spPr>
          <a:xfrm>
            <a:off x="304800" y="256033"/>
            <a:ext cx="2438400" cy="5878660"/>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3352800" y="300567"/>
            <a:ext cx="8534400" cy="6129867"/>
          </a:xfrm>
        </p:spPr>
        <p:txBody>
          <a:bodyPr/>
          <a:lstStyle/>
          <a:p>
            <a:r>
              <a:rPr lang="en-US"/>
              <a:t>Click icon to add table</a:t>
            </a:r>
          </a:p>
        </p:txBody>
      </p:sp>
    </p:spTree>
    <p:extLst>
      <p:ext uri="{BB962C8B-B14F-4D97-AF65-F5344CB8AC3E}">
        <p14:creationId xmlns:p14="http://schemas.microsoft.com/office/powerpoint/2010/main" val="3367435619"/>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CreatingAccount / November 2018 / © 2018 IBM Corporation</a:t>
            </a:r>
          </a:p>
        </p:txBody>
      </p:sp>
    </p:spTree>
    <p:extLst>
      <p:ext uri="{BB962C8B-B14F-4D97-AF65-F5344CB8AC3E}">
        <p14:creationId xmlns:p14="http://schemas.microsoft.com/office/powerpoint/2010/main" val="3135631218"/>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418612676"/>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CreatingAccount / November 2018 / © 2018 IBM Corporation</a:t>
            </a:r>
            <a:endParaRPr lang="en-US"/>
          </a:p>
        </p:txBody>
      </p:sp>
      <p:sp>
        <p:nvSpPr>
          <p:cNvPr id="6" name="Text Placeholder 5"/>
          <p:cNvSpPr>
            <a:spLocks noGrp="1"/>
          </p:cNvSpPr>
          <p:nvPr>
            <p:ph type="body" sz="quarter" idx="12"/>
          </p:nvPr>
        </p:nvSpPr>
        <p:spPr>
          <a:xfrm>
            <a:off x="304800" y="1524000"/>
            <a:ext cx="5486400" cy="4779264"/>
          </a:xfrm>
        </p:spPr>
        <p:txBody>
          <a:bodyPr/>
          <a:lstStyle>
            <a:lvl1pPr marL="0" indent="0">
              <a:spcBef>
                <a:spcPts val="0"/>
              </a:spcBef>
              <a:tabLst>
                <a:tab pos="5253435" algn="dec"/>
              </a:tabLst>
              <a:defRPr sz="1467"/>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Edit Master text styles</a:t>
            </a:r>
          </a:p>
        </p:txBody>
      </p:sp>
    </p:spTree>
    <p:extLst>
      <p:ext uri="{BB962C8B-B14F-4D97-AF65-F5344CB8AC3E}">
        <p14:creationId xmlns:p14="http://schemas.microsoft.com/office/powerpoint/2010/main" val="220928704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a:lvl1pPr>
          </a:lstStyle>
          <a:p>
            <a:endParaRPr lang="en-US" dirty="0">
              <a:solidFill>
                <a:srgbClr val="000000"/>
              </a:solidFill>
            </a:endParaRPr>
          </a:p>
        </p:txBody>
      </p:sp>
      <p:sp>
        <p:nvSpPr>
          <p:cNvPr id="6" name="Text Placeholder 5"/>
          <p:cNvSpPr>
            <a:spLocks noGrp="1"/>
          </p:cNvSpPr>
          <p:nvPr>
            <p:ph type="body" sz="quarter" idx="12"/>
          </p:nvPr>
        </p:nvSpPr>
        <p:spPr>
          <a:xfrm>
            <a:off x="6400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dirty="0"/>
              <a:t>Edit Master text styles</a:t>
            </a:r>
          </a:p>
        </p:txBody>
      </p:sp>
      <p:sp>
        <p:nvSpPr>
          <p:cNvPr id="7" name="Text Placeholder 6"/>
          <p:cNvSpPr>
            <a:spLocks noGrp="1"/>
          </p:cNvSpPr>
          <p:nvPr>
            <p:ph type="body" sz="quarter" idx="14"/>
          </p:nvPr>
        </p:nvSpPr>
        <p:spPr>
          <a:xfrm>
            <a:off x="304800" y="1457959"/>
            <a:ext cx="2438400" cy="478620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5"/>
          </p:nvPr>
        </p:nvSpPr>
        <p:spPr>
          <a:xfrm>
            <a:off x="3352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6"/>
          </p:nvPr>
        </p:nvSpPr>
        <p:spPr>
          <a:xfrm>
            <a:off x="9448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01627355"/>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CreatingAccount / November 2018 / © 2018 IBM Corporation</a:t>
            </a:r>
          </a:p>
        </p:txBody>
      </p:sp>
      <p:pic>
        <p:nvPicPr>
          <p:cNvPr id="7" name="Picture 6"/>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234604" y="2914867"/>
            <a:ext cx="1722792" cy="701463"/>
          </a:xfrm>
          <a:prstGeom prst="rect">
            <a:avLst/>
          </a:prstGeom>
        </p:spPr>
      </p:pic>
    </p:spTree>
    <p:extLst>
      <p:ext uri="{BB962C8B-B14F-4D97-AF65-F5344CB8AC3E}">
        <p14:creationId xmlns:p14="http://schemas.microsoft.com/office/powerpoint/2010/main" val="3923477993"/>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p:cSld name="Cover Slide">
    <p:bg>
      <p:bgPr>
        <a:gradFill>
          <a:gsLst>
            <a:gs pos="0">
              <a:schemeClr val="accent2"/>
            </a:gs>
            <a:gs pos="100000">
              <a:schemeClr val="tx1"/>
            </a:gs>
          </a:gsLst>
          <a:lin ang="0" scaled="0"/>
        </a:gra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304800" y="6437376"/>
            <a:ext cx="8534400" cy="182880"/>
          </a:xfrm>
        </p:spPr>
        <p:txBody>
          <a:bodyPr/>
          <a:lstStyle>
            <a:lvl1pPr>
              <a:defRPr>
                <a:solidFill>
                  <a:schemeClr val="bg2"/>
                </a:solidFill>
              </a:defRPr>
            </a:lvl1pPr>
          </a:lstStyle>
          <a:p>
            <a:r>
              <a:rPr lang="en-GB" dirty="0"/>
              <a:t>IBM Cloud / Databases / April 2019 / © 2019 IBM Corporation</a:t>
            </a:r>
            <a:endParaRPr lang="en-US" dirty="0"/>
          </a:p>
        </p:txBody>
      </p:sp>
      <p:sp>
        <p:nvSpPr>
          <p:cNvPr id="4" name="Title 3"/>
          <p:cNvSpPr>
            <a:spLocks noGrp="1"/>
          </p:cNvSpPr>
          <p:nvPr>
            <p:ph type="title"/>
          </p:nvPr>
        </p:nvSpPr>
        <p:spPr>
          <a:xfrm>
            <a:off x="304800" y="271708"/>
            <a:ext cx="5486401" cy="5972459"/>
          </a:xfrm>
        </p:spPr>
        <p:txBody>
          <a:bodyPr/>
          <a:lstStyle>
            <a:lvl1pPr>
              <a:lnSpc>
                <a:spcPct val="90000"/>
              </a:lnSpc>
              <a:defRPr sz="3200" b="0">
                <a:solidFill>
                  <a:schemeClr val="bg2"/>
                </a:solidFill>
              </a:defRPr>
            </a:lvl1pPr>
          </a:lstStyle>
          <a:p>
            <a:r>
              <a:rPr lang="en-US"/>
              <a:t>Click to edit Master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1191749" y="321734"/>
            <a:ext cx="695452" cy="281940"/>
          </a:xfrm>
          <a:prstGeom prst="rect">
            <a:avLst/>
          </a:prstGeom>
        </p:spPr>
      </p:pic>
      <p:pic>
        <p:nvPicPr>
          <p:cNvPr id="7" name="Picture 6"/>
          <p:cNvPicPr>
            <a:picLocks noChangeAspect="1"/>
          </p:cNvPicPr>
          <p:nvPr userDrawn="1"/>
        </p:nvPicPr>
        <p:blipFill rotWithShape="1">
          <a:blip r:embed="rId3">
            <a:extLst>
              <a:ext uri="{28A0092B-C50C-407E-A947-70E740481C1C}">
                <a14:useLocalDpi xmlns:a14="http://schemas.microsoft.com/office/drawing/2010/main" val="0"/>
              </a:ext>
            </a:extLst>
          </a:blip>
          <a:srcRect l="15132" t="30197" r="15583" b="32340"/>
          <a:stretch/>
        </p:blipFill>
        <p:spPr>
          <a:xfrm>
            <a:off x="9880997" y="6139910"/>
            <a:ext cx="2098804" cy="531956"/>
          </a:xfrm>
          <a:prstGeom prst="rect">
            <a:avLst/>
          </a:prstGeom>
        </p:spPr>
      </p:pic>
      <p:pic>
        <p:nvPicPr>
          <p:cNvPr id="9" name="BCK_PEG_[01].png"/>
          <p:cNvPicPr>
            <a:picLocks noChangeAspect="1"/>
          </p:cNvPicPr>
          <p:nvPr userDrawn="1"/>
        </p:nvPicPr>
        <p:blipFill>
          <a:blip r:embed="rId4"/>
          <a:stretch>
            <a:fillRect/>
          </a:stretch>
        </p:blipFill>
        <p:spPr>
          <a:xfrm>
            <a:off x="4663064" y="2162166"/>
            <a:ext cx="2865872" cy="2533669"/>
          </a:xfrm>
          <a:prstGeom prst="rect">
            <a:avLst/>
          </a:prstGeom>
          <a:ln w="12700">
            <a:miter lim="400000"/>
          </a:ln>
        </p:spPr>
      </p:pic>
    </p:spTree>
    <p:extLst>
      <p:ext uri="{BB962C8B-B14F-4D97-AF65-F5344CB8AC3E}">
        <p14:creationId xmlns:p14="http://schemas.microsoft.com/office/powerpoint/2010/main" val="4035576579"/>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bg2"/>
                </a:solidFill>
              </a:defRPr>
            </a:lvl1pPr>
          </a:lstStyle>
          <a:p>
            <a:r>
              <a:rPr lang="en-GB" dirty="0"/>
              <a:t>IBM Cloud / Databases / April 2019 / © 2019 IBM Corporation</a:t>
            </a:r>
            <a:endParaRPr lang="en-US" dirty="0"/>
          </a:p>
        </p:txBody>
      </p:sp>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t>‹#›</a:t>
            </a:fld>
            <a:endParaRPr lang="en-US"/>
          </a:p>
        </p:txBody>
      </p:sp>
      <p:sp>
        <p:nvSpPr>
          <p:cNvPr id="5" name="Title 4"/>
          <p:cNvSpPr>
            <a:spLocks noGrp="1"/>
          </p:cNvSpPr>
          <p:nvPr>
            <p:ph type="title"/>
          </p:nvPr>
        </p:nvSpPr>
        <p:spPr>
          <a:xfrm>
            <a:off x="304800" y="268224"/>
            <a:ext cx="5486400" cy="5991669"/>
          </a:xfrm>
        </p:spPr>
        <p:txBody>
          <a:bodyPr/>
          <a:lstStyle>
            <a:lvl1pPr>
              <a:lnSpc>
                <a:spcPct val="90000"/>
              </a:lnSpc>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2996837004"/>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lvl1pPr>
          </a:lstStyle>
          <a:p>
            <a:r>
              <a:rPr lang="en-GB" dirty="0"/>
              <a:t>IBM Cloud / Databases / April 2019 / © 2019 IBM Corporation</a:t>
            </a:r>
            <a:endParaRPr lang="en-US" dirty="0"/>
          </a:p>
        </p:txBody>
      </p:sp>
      <p:sp>
        <p:nvSpPr>
          <p:cNvPr id="6" name="Text Placeholder 5"/>
          <p:cNvSpPr>
            <a:spLocks noGrp="1"/>
          </p:cNvSpPr>
          <p:nvPr>
            <p:ph type="body" sz="quarter" idx="12"/>
          </p:nvPr>
        </p:nvSpPr>
        <p:spPr>
          <a:xfrm>
            <a:off x="304800" y="1498600"/>
            <a:ext cx="5486400" cy="4779264"/>
          </a:xfrm>
        </p:spPr>
        <p:txBody>
          <a:bodyPr/>
          <a:lstStyle>
            <a:lvl1pPr marL="0" indent="0">
              <a:spcBef>
                <a:spcPts val="0"/>
              </a:spcBef>
              <a:tabLst>
                <a:tab pos="5253435" algn="dec"/>
              </a:tabLst>
              <a:defRPr/>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Edit Master text styles</a:t>
            </a:r>
          </a:p>
          <a:p>
            <a:pPr marL="0" marR="0" lvl="1"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Second level</a:t>
            </a:r>
          </a:p>
          <a:p>
            <a:pPr marL="0" marR="0" lvl="2"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Third level</a:t>
            </a:r>
          </a:p>
          <a:p>
            <a:pPr marL="0" marR="0" lvl="3"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Fourth level</a:t>
            </a:r>
          </a:p>
          <a:p>
            <a:pPr marL="0" marR="0" lvl="4"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Fifth level</a:t>
            </a:r>
            <a:endParaRPr lang="en-US" dirty="0"/>
          </a:p>
        </p:txBody>
      </p:sp>
      <p:sp>
        <p:nvSpPr>
          <p:cNvPr id="7" name="Text Placeholder 6"/>
          <p:cNvSpPr>
            <a:spLocks noGrp="1"/>
          </p:cNvSpPr>
          <p:nvPr>
            <p:ph type="body" sz="quarter" idx="13"/>
          </p:nvPr>
        </p:nvSpPr>
        <p:spPr>
          <a:xfrm>
            <a:off x="6400800" y="1498600"/>
            <a:ext cx="5486400" cy="4779264"/>
          </a:xfrm>
        </p:spPr>
        <p:txBody>
          <a:bodyPr/>
          <a:lstStyle>
            <a:lvl1pPr marL="0" indent="0">
              <a:spcBef>
                <a:spcPts val="0"/>
              </a:spcBef>
              <a:tabLst>
                <a:tab pos="525343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Edit Master text styles</a:t>
            </a:r>
          </a:p>
          <a:p>
            <a:pPr marL="0" marR="0" lvl="1"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Second level</a:t>
            </a:r>
          </a:p>
          <a:p>
            <a:pPr marL="0" marR="0" lvl="2"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Third level</a:t>
            </a:r>
          </a:p>
          <a:p>
            <a:pPr marL="0" marR="0" lvl="3"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Fourth level</a:t>
            </a:r>
          </a:p>
          <a:p>
            <a:pPr marL="0" marR="0" lvl="4"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Fifth level</a:t>
            </a:r>
            <a:endParaRPr lang="en-US" dirty="0"/>
          </a:p>
        </p:txBody>
      </p:sp>
    </p:spTree>
    <p:extLst>
      <p:ext uri="{BB962C8B-B14F-4D97-AF65-F5344CB8AC3E}">
        <p14:creationId xmlns:p14="http://schemas.microsoft.com/office/powerpoint/2010/main" val="2594014653"/>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304800" y="280417"/>
            <a:ext cx="5486400" cy="1338409"/>
          </a:xfrm>
        </p:spPr>
        <p:txBody>
          <a:bodyPr/>
          <a:lstStyle>
            <a:lvl1pPr>
              <a:defRPr sz="2133">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GB" dirty="0"/>
              <a:t>IBM Cloud / </a:t>
            </a:r>
            <a:r>
              <a:rPr lang="en-GB" dirty="0" err="1"/>
              <a:t>VMBasics</a:t>
            </a:r>
            <a:r>
              <a:rPr lang="en-GB" dirty="0"/>
              <a:t> / February 2019 / © 2019 IBM Corporation</a:t>
            </a:r>
            <a:endParaRPr lang="en-US" dirty="0"/>
          </a:p>
        </p:txBody>
      </p:sp>
      <p:sp>
        <p:nvSpPr>
          <p:cNvPr id="8" name="Text Placeholder 7"/>
          <p:cNvSpPr>
            <a:spLocks noGrp="1"/>
          </p:cNvSpPr>
          <p:nvPr>
            <p:ph type="body" sz="quarter" idx="12"/>
          </p:nvPr>
        </p:nvSpPr>
        <p:spPr>
          <a:xfrm>
            <a:off x="192501" y="1354244"/>
            <a:ext cx="5486400" cy="4145280"/>
          </a:xfrm>
        </p:spPr>
        <p:txBody>
          <a:bodyPr/>
          <a:lstStyle>
            <a:lvl1pPr>
              <a:lnSpc>
                <a:spcPct val="90000"/>
              </a:lnSpc>
              <a:spcBef>
                <a:spcPts val="0"/>
              </a:spcBef>
              <a:defRPr sz="12800" b="1" baseline="0">
                <a:solidFill>
                  <a:schemeClr val="bg2"/>
                </a:solidFill>
                <a:latin typeface="+mj-lt"/>
                <a:ea typeface="IBM Plex Mono" charset="0"/>
                <a:cs typeface="IBM Plex Mono" charset="0"/>
              </a:defRPr>
            </a:lvl1pPr>
          </a:lstStyle>
          <a:p>
            <a:pPr lvl="0"/>
            <a:r>
              <a:rPr lang="en-US" dirty="0"/>
              <a:t>Edit Master text styles</a:t>
            </a:r>
          </a:p>
        </p:txBody>
      </p:sp>
    </p:spTree>
    <p:extLst>
      <p:ext uri="{BB962C8B-B14F-4D97-AF65-F5344CB8AC3E}">
        <p14:creationId xmlns:p14="http://schemas.microsoft.com/office/powerpoint/2010/main" val="2921772786"/>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304800" y="280417"/>
            <a:ext cx="5486400" cy="1338409"/>
          </a:xfrm>
        </p:spPr>
        <p:txBody>
          <a:bodyPr/>
          <a:lstStyle>
            <a:lvl1pPr>
              <a:defRPr sz="2133">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GB" dirty="0"/>
              <a:t>IBM Cloud / </a:t>
            </a:r>
            <a:r>
              <a:rPr lang="en-GB" dirty="0" err="1"/>
              <a:t>VMBasics</a:t>
            </a:r>
            <a:r>
              <a:rPr lang="en-GB" dirty="0"/>
              <a:t> / February 2019 / © 2019 IBM Corporation</a:t>
            </a:r>
            <a:endParaRPr lang="en-US" dirty="0"/>
          </a:p>
        </p:txBody>
      </p:sp>
      <p:sp>
        <p:nvSpPr>
          <p:cNvPr id="8" name="Text Placeholder 7"/>
          <p:cNvSpPr>
            <a:spLocks noGrp="1"/>
          </p:cNvSpPr>
          <p:nvPr>
            <p:ph type="body" sz="quarter" idx="12"/>
          </p:nvPr>
        </p:nvSpPr>
        <p:spPr>
          <a:xfrm>
            <a:off x="192501" y="1354244"/>
            <a:ext cx="5486400" cy="4145280"/>
          </a:xfrm>
        </p:spPr>
        <p:txBody>
          <a:bodyPr/>
          <a:lstStyle>
            <a:lvl1pPr>
              <a:lnSpc>
                <a:spcPct val="90000"/>
              </a:lnSpc>
              <a:spcBef>
                <a:spcPts val="0"/>
              </a:spcBef>
              <a:defRPr sz="12800" b="1" baseline="0">
                <a:solidFill>
                  <a:schemeClr val="bg2"/>
                </a:solidFill>
                <a:latin typeface="+mj-lt"/>
                <a:ea typeface="IBM Plex Mono" charset="0"/>
                <a:cs typeface="IBM Plex Mono" charset="0"/>
              </a:defRPr>
            </a:lvl1pPr>
          </a:lstStyle>
          <a:p>
            <a:pPr lvl="0"/>
            <a:r>
              <a:rPr lang="en-US"/>
              <a:t>Edit Master text styles</a:t>
            </a:r>
          </a:p>
        </p:txBody>
      </p:sp>
      <p:sp>
        <p:nvSpPr>
          <p:cNvPr id="6" name="Picture Placeholder 5"/>
          <p:cNvSpPr>
            <a:spLocks noGrp="1"/>
          </p:cNvSpPr>
          <p:nvPr>
            <p:ph type="pic" sz="quarter" idx="13"/>
          </p:nvPr>
        </p:nvSpPr>
        <p:spPr>
          <a:xfrm>
            <a:off x="6096000" y="0"/>
            <a:ext cx="6096000" cy="6858000"/>
          </a:xfrm>
        </p:spPr>
        <p:txBody>
          <a:bodyPr/>
          <a:lstStyle>
            <a:lvl1pPr>
              <a:defRPr>
                <a:solidFill>
                  <a:schemeClr val="bg2"/>
                </a:solidFill>
              </a:defRPr>
            </a:lvl1pPr>
          </a:lstStyle>
          <a:p>
            <a:r>
              <a:rPr lang="en-US" dirty="0"/>
              <a:t>Click icon to add picture</a:t>
            </a:r>
          </a:p>
        </p:txBody>
      </p:sp>
    </p:spTree>
    <p:extLst>
      <p:ext uri="{BB962C8B-B14F-4D97-AF65-F5344CB8AC3E}">
        <p14:creationId xmlns:p14="http://schemas.microsoft.com/office/powerpoint/2010/main" val="1440660647"/>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08544" y="112935"/>
            <a:ext cx="11582400" cy="5964767"/>
          </a:xfrm>
        </p:spPr>
        <p:txBody>
          <a:bodyPr/>
          <a:lstStyle>
            <a:lvl1pPr>
              <a:lnSpc>
                <a:spcPct val="90000"/>
              </a:lnSpc>
              <a:defRPr sz="12800" b="1" i="0">
                <a:latin typeface="+mj-lt"/>
                <a:ea typeface="IBM Plex Mono" charset="0"/>
                <a:cs typeface="IBM Plex Mono" charset="0"/>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lvl1pPr>
              <a:defRPr/>
            </a:lvl1pPr>
          </a:lstStyle>
          <a:p>
            <a:r>
              <a:rPr lang="en-GB" dirty="0"/>
              <a:t>IBM Cloud / Databases / April 2019 / © 2019 IBM Corporation</a:t>
            </a:r>
            <a:endParaRPr lang="en-US" dirty="0"/>
          </a:p>
        </p:txBody>
      </p:sp>
    </p:spTree>
    <p:extLst>
      <p:ext uri="{BB962C8B-B14F-4D97-AF65-F5344CB8AC3E}">
        <p14:creationId xmlns:p14="http://schemas.microsoft.com/office/powerpoint/2010/main" val="3926330827"/>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6916616" cy="6027740"/>
          </a:xfrm>
        </p:spPr>
        <p:txBody>
          <a:bodyPr/>
          <a:lstStyle>
            <a:lvl1pPr marL="156629" indent="-156629">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GB" dirty="0"/>
              <a:t>IBM Cloud / </a:t>
            </a:r>
            <a:r>
              <a:rPr lang="en-GB" dirty="0" err="1"/>
              <a:t>VMBasics</a:t>
            </a:r>
            <a:r>
              <a:rPr lang="en-GB" dirty="0"/>
              <a:t> / February 2019 / © 2019 IBM Corporation</a:t>
            </a:r>
            <a:endParaRPr lang="en-US" dirty="0"/>
          </a:p>
        </p:txBody>
      </p:sp>
    </p:spTree>
    <p:extLst>
      <p:ext uri="{BB962C8B-B14F-4D97-AF65-F5344CB8AC3E}">
        <p14:creationId xmlns:p14="http://schemas.microsoft.com/office/powerpoint/2010/main" val="3099697511"/>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5486400" cy="5770733"/>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lvl1pPr>
              <a:defRPr/>
            </a:lvl1pPr>
          </a:lstStyle>
          <a:p>
            <a:r>
              <a:rPr lang="en-GB" dirty="0"/>
              <a:t>IBM Cloud / </a:t>
            </a:r>
            <a:r>
              <a:rPr lang="en-GB" dirty="0" err="1"/>
              <a:t>VMBasics</a:t>
            </a:r>
            <a:r>
              <a:rPr lang="en-GB" dirty="0"/>
              <a:t> / February 2019 / © 2019 IBM Corporation</a:t>
            </a:r>
            <a:endParaRPr lang="en-US" dirty="0"/>
          </a:p>
        </p:txBody>
      </p:sp>
      <p:sp>
        <p:nvSpPr>
          <p:cNvPr id="6" name="Text Placeholder 5"/>
          <p:cNvSpPr>
            <a:spLocks noGrp="1"/>
          </p:cNvSpPr>
          <p:nvPr>
            <p:ph type="body" sz="quarter" idx="12"/>
          </p:nvPr>
        </p:nvSpPr>
        <p:spPr>
          <a:xfrm>
            <a:off x="6400800" y="658368"/>
            <a:ext cx="5486400" cy="5599640"/>
          </a:xfrm>
        </p:spPr>
        <p:txBody>
          <a:bodyPr/>
          <a:lstStyle>
            <a:lvl1pPr>
              <a:spcBef>
                <a:spcPts val="1467"/>
              </a:spcBef>
              <a:spcAft>
                <a:spcPts val="0"/>
              </a:spcAft>
              <a:defRPr/>
            </a:lvl1pPr>
            <a:lvl2pPr>
              <a:spcBef>
                <a:spcPts val="1467"/>
              </a:spcBef>
              <a:defRPr/>
            </a:lvl2pPr>
            <a:lvl3pPr>
              <a:spcBef>
                <a:spcPts val="1467"/>
              </a:spcBef>
              <a:defRPr/>
            </a:lvl3pPr>
            <a:lvl4pPr>
              <a:spcBef>
                <a:spcPts val="1467"/>
              </a:spcBef>
              <a:defRPr/>
            </a:lvl4pPr>
            <a:lvl5pPr>
              <a:spcBef>
                <a:spcPts val="1467"/>
              </a:spcBef>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7418"/>
            <a:ext cx="5486400" cy="400049"/>
          </a:xfrm>
        </p:spPr>
        <p:txBody>
          <a:bodyPr/>
          <a:lstStyle>
            <a:lvl1pPr>
              <a:defRPr sz="1467"/>
            </a:lvl1pPr>
          </a:lstStyle>
          <a:p>
            <a:pPr lvl="0"/>
            <a:r>
              <a:rPr lang="en-US"/>
              <a:t>Edit Master text styles</a:t>
            </a:r>
          </a:p>
        </p:txBody>
      </p:sp>
    </p:spTree>
    <p:extLst>
      <p:ext uri="{BB962C8B-B14F-4D97-AF65-F5344CB8AC3E}">
        <p14:creationId xmlns:p14="http://schemas.microsoft.com/office/powerpoint/2010/main" val="2280704587"/>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2791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GB"/>
              <a:t>IBM Cloud / VMBasics / November 2018 / © 2018 IBM Corporation</a:t>
            </a:r>
            <a:endParaRPr lang="en-US"/>
          </a:p>
        </p:txBody>
      </p:sp>
      <p:sp>
        <p:nvSpPr>
          <p:cNvPr id="8" name="Text Placeholder 7"/>
          <p:cNvSpPr>
            <a:spLocks noGrp="1"/>
          </p:cNvSpPr>
          <p:nvPr>
            <p:ph type="body" sz="quarter" idx="12"/>
          </p:nvPr>
        </p:nvSpPr>
        <p:spPr>
          <a:xfrm>
            <a:off x="304800" y="1499617"/>
            <a:ext cx="5486400" cy="4781127"/>
          </a:xfrm>
        </p:spPr>
        <p:txBody>
          <a:bodyPr/>
          <a:lstStyle>
            <a:lvl1pPr>
              <a:spcBef>
                <a:spcPts val="0"/>
              </a:spcBef>
              <a:defRPr sz="1867"/>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6400800" y="1499617"/>
            <a:ext cx="5486400" cy="4781127"/>
          </a:xfrm>
        </p:spPr>
        <p:txBody>
          <a:bodyPr/>
          <a:lstStyle>
            <a:lvl1pPr>
              <a:spcBef>
                <a:spcPts val="0"/>
              </a:spcBef>
              <a:defRPr sz="1867"/>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8269640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lvl1pPr>
              <a:defRPr/>
            </a:lvl1pPr>
          </a:lstStyle>
          <a:p>
            <a:r>
              <a:rPr lang="en-US" dirty="0"/>
              <a:t>Click icon to add picture</a:t>
            </a:r>
          </a:p>
        </p:txBody>
      </p:sp>
      <p:sp>
        <p:nvSpPr>
          <p:cNvPr id="2" name="Title 1"/>
          <p:cNvSpPr>
            <a:spLocks noGrp="1"/>
          </p:cNvSpPr>
          <p:nvPr>
            <p:ph type="title"/>
          </p:nvPr>
        </p:nvSpPr>
        <p:spPr>
          <a:xfrm>
            <a:off x="304800" y="548640"/>
            <a:ext cx="5486400" cy="853440"/>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a:lvl1pPr>
          </a:lstStyle>
          <a:p>
            <a:endParaRPr lang="en-US" dirty="0">
              <a:solidFill>
                <a:srgbClr val="000000"/>
              </a:solidFill>
            </a:endParaRPr>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dirty="0"/>
              <a:t>Edit Master text styles</a:t>
            </a:r>
          </a:p>
        </p:txBody>
      </p:sp>
      <p:sp>
        <p:nvSpPr>
          <p:cNvPr id="7" name="Text Placeholder 6"/>
          <p:cNvSpPr>
            <a:spLocks noGrp="1"/>
          </p:cNvSpPr>
          <p:nvPr>
            <p:ph type="body" sz="quarter" idx="14"/>
          </p:nvPr>
        </p:nvSpPr>
        <p:spPr>
          <a:xfrm>
            <a:off x="304800" y="1463040"/>
            <a:ext cx="5486400" cy="4781127"/>
          </a:xfrm>
        </p:spPr>
        <p:txBody>
          <a:bodyPr/>
          <a:lstStyle>
            <a:lvl1pPr>
              <a:defRPr sz="2133"/>
            </a:lvl1pPr>
            <a:lvl2pPr>
              <a:defRPr/>
            </a:lvl2pPr>
            <a:lvl3pPr>
              <a:defRPr/>
            </a:lvl3pPr>
            <a:lvl4pPr>
              <a:defRPr/>
            </a:lvl4pPr>
            <a:lvl5pP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40431893"/>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GB"/>
              <a:t>IBM Cloud / VMBasics / November 2018 / © 2018 IBM Corporation</a:t>
            </a:r>
            <a:endParaRPr lang="en-US"/>
          </a:p>
        </p:txBody>
      </p:sp>
      <p:sp>
        <p:nvSpPr>
          <p:cNvPr id="6" name="Text Placeholder 5"/>
          <p:cNvSpPr>
            <a:spLocks noGrp="1"/>
          </p:cNvSpPr>
          <p:nvPr>
            <p:ph type="body" sz="quarter" idx="12"/>
          </p:nvPr>
        </p:nvSpPr>
        <p:spPr>
          <a:xfrm>
            <a:off x="6400800" y="1457960"/>
            <a:ext cx="5486400" cy="4786208"/>
          </a:xfrm>
        </p:spPr>
        <p:txBody>
          <a:bodyPr/>
          <a:lstStyle>
            <a:lvl1pPr>
              <a:defRPr sz="2133"/>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Edit Master text styles</a:t>
            </a:r>
          </a:p>
        </p:txBody>
      </p:sp>
      <p:sp>
        <p:nvSpPr>
          <p:cNvPr id="7" name="Text Placeholder 6"/>
          <p:cNvSpPr>
            <a:spLocks noGrp="1"/>
          </p:cNvSpPr>
          <p:nvPr>
            <p:ph type="body" sz="quarter" idx="14"/>
          </p:nvPr>
        </p:nvSpPr>
        <p:spPr>
          <a:xfrm>
            <a:off x="304800" y="1457961"/>
            <a:ext cx="5486400" cy="4786207"/>
          </a:xfrm>
        </p:spPr>
        <p:txBody>
          <a:bodyPr/>
          <a:lstStyle>
            <a:lvl1pPr>
              <a:defRPr sz="2133"/>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59937449"/>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6695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latin typeface="+mn-lt"/>
              </a:defRPr>
            </a:lvl1pPr>
          </a:lstStyle>
          <a:p>
            <a:fld id="{3FD999D4-B456-9943-89B7-30D56181CE18}" type="slidenum">
              <a:rPr lang="en-US" smtClean="0"/>
              <a:pPr/>
              <a:t>‹#›</a:t>
            </a:fld>
            <a:endParaRPr lang="en-US"/>
          </a:p>
        </p:txBody>
      </p:sp>
      <p:sp>
        <p:nvSpPr>
          <p:cNvPr id="4" name="Footer Placeholder 3"/>
          <p:cNvSpPr>
            <a:spLocks noGrp="1"/>
          </p:cNvSpPr>
          <p:nvPr>
            <p:ph type="ftr" sz="quarter" idx="11"/>
          </p:nvPr>
        </p:nvSpPr>
        <p:spPr/>
        <p:txBody>
          <a:bodyPr/>
          <a:lstStyle>
            <a:lvl1pPr>
              <a:defRPr>
                <a:latin typeface="+mn-lt"/>
              </a:defRPr>
            </a:lvl1pPr>
          </a:lstStyle>
          <a:p>
            <a:r>
              <a:rPr lang="en-GB"/>
              <a:t>IBM Cloud / VMBasics / November 2018 / © 2018 IBM Corporation</a:t>
            </a:r>
            <a:endParaRPr lang="en-US"/>
          </a:p>
        </p:txBody>
      </p:sp>
      <p:sp>
        <p:nvSpPr>
          <p:cNvPr id="6" name="Content Placeholder 5"/>
          <p:cNvSpPr>
            <a:spLocks noGrp="1"/>
          </p:cNvSpPr>
          <p:nvPr>
            <p:ph sz="quarter" idx="12"/>
          </p:nvPr>
        </p:nvSpPr>
        <p:spPr>
          <a:xfrm>
            <a:off x="304800" y="1327358"/>
            <a:ext cx="5486400" cy="4916809"/>
          </a:xfrm>
        </p:spPr>
        <p:txBody>
          <a:bodyPr/>
          <a:lstStyle>
            <a:lvl1pPr>
              <a:defRPr sz="3200"/>
            </a:lvl1pPr>
          </a:lstStyle>
          <a:p>
            <a:pPr lvl="0"/>
            <a:r>
              <a:rPr lang="en-US"/>
              <a:t>Edit Master text styles</a:t>
            </a:r>
          </a:p>
        </p:txBody>
      </p:sp>
      <p:sp>
        <p:nvSpPr>
          <p:cNvPr id="8" name="Content Placeholder 7"/>
          <p:cNvSpPr>
            <a:spLocks noGrp="1"/>
          </p:cNvSpPr>
          <p:nvPr>
            <p:ph sz="quarter" idx="13"/>
          </p:nvPr>
        </p:nvSpPr>
        <p:spPr>
          <a:xfrm>
            <a:off x="6400800" y="1488865"/>
            <a:ext cx="5486400" cy="4755303"/>
          </a:xfrm>
        </p:spPr>
        <p:txBody>
          <a:bodyPr/>
          <a:lstStyle>
            <a:lvl1pPr>
              <a:defRPr sz="1867"/>
            </a:lvl1pPr>
            <a:lvl2pPr>
              <a:defRPr sz="1867"/>
            </a:lvl2pPr>
            <a:lvl3pPr>
              <a:defRPr sz="1867"/>
            </a:lvl3pPr>
            <a:lvl4pPr>
              <a:defRPr sz="1867"/>
            </a:lvl4pPr>
            <a:lvl5pPr>
              <a:defRPr sz="18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43072614"/>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GB"/>
              <a:t>IBM Cloud / VMBasics / November 2018 / © 2018 IBM Corporation</a:t>
            </a:r>
            <a:endParaRPr lang="en-US"/>
          </a:p>
        </p:txBody>
      </p:sp>
      <p:sp>
        <p:nvSpPr>
          <p:cNvPr id="6" name="Text Placeholder 5"/>
          <p:cNvSpPr>
            <a:spLocks noGrp="1"/>
          </p:cNvSpPr>
          <p:nvPr>
            <p:ph type="body" sz="quarter" idx="12"/>
          </p:nvPr>
        </p:nvSpPr>
        <p:spPr>
          <a:xfrm>
            <a:off x="6400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Edit Master text styles</a:t>
            </a:r>
          </a:p>
        </p:txBody>
      </p:sp>
      <p:sp>
        <p:nvSpPr>
          <p:cNvPr id="7" name="Text Placeholder 6"/>
          <p:cNvSpPr>
            <a:spLocks noGrp="1"/>
          </p:cNvSpPr>
          <p:nvPr>
            <p:ph type="body" sz="quarter" idx="14"/>
          </p:nvPr>
        </p:nvSpPr>
        <p:spPr>
          <a:xfrm>
            <a:off x="304800" y="1457959"/>
            <a:ext cx="2438400" cy="478620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9448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50794574"/>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Click icon to add picture</a:t>
            </a:r>
          </a:p>
        </p:txBody>
      </p:sp>
      <p:sp>
        <p:nvSpPr>
          <p:cNvPr id="2" name="Title 1"/>
          <p:cNvSpPr>
            <a:spLocks noGrp="1"/>
          </p:cNvSpPr>
          <p:nvPr>
            <p:ph type="title"/>
          </p:nvPr>
        </p:nvSpPr>
        <p:spPr>
          <a:xfrm>
            <a:off x="304800" y="548640"/>
            <a:ext cx="5486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GB"/>
              <a:t>IBM Cloud / VMBasics / November 2018 / © 2018 IBM Corporation</a:t>
            </a:r>
            <a:endParaRPr lang="en-US"/>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Edit Master text styles</a:t>
            </a:r>
          </a:p>
        </p:txBody>
      </p:sp>
      <p:sp>
        <p:nvSpPr>
          <p:cNvPr id="7" name="Text Placeholder 6"/>
          <p:cNvSpPr>
            <a:spLocks noGrp="1"/>
          </p:cNvSpPr>
          <p:nvPr>
            <p:ph type="body" sz="quarter" idx="14"/>
          </p:nvPr>
        </p:nvSpPr>
        <p:spPr>
          <a:xfrm>
            <a:off x="304800" y="1463040"/>
            <a:ext cx="5486400" cy="4781127"/>
          </a:xfrm>
        </p:spPr>
        <p:txBody>
          <a:bodyPr/>
          <a:lstStyle>
            <a:lvl1pPr>
              <a:defRPr sz="2133"/>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97539566"/>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6096000" y="0"/>
            <a:ext cx="6096000" cy="6858000"/>
          </a:xfrm>
        </p:spPr>
        <p:txBody>
          <a:bodyPr/>
          <a:lstStyle/>
          <a:p>
            <a:r>
              <a:rPr lang="en-US"/>
              <a:t>Click icon to add picture</a:t>
            </a:r>
          </a:p>
        </p:txBody>
      </p:sp>
      <p:sp>
        <p:nvSpPr>
          <p:cNvPr id="2" name="Title 1"/>
          <p:cNvSpPr>
            <a:spLocks noGrp="1"/>
          </p:cNvSpPr>
          <p:nvPr>
            <p:ph type="title"/>
          </p:nvPr>
        </p:nvSpPr>
        <p:spPr>
          <a:xfrm>
            <a:off x="304800" y="268224"/>
            <a:ext cx="5486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GB"/>
              <a:t>IBM Cloud / VMBasics / November 2018 / © 2018 IBM Corporation</a:t>
            </a:r>
            <a:endParaRPr lang="en-US"/>
          </a:p>
        </p:txBody>
      </p:sp>
      <p:sp>
        <p:nvSpPr>
          <p:cNvPr id="7" name="Text Placeholder 6"/>
          <p:cNvSpPr>
            <a:spLocks noGrp="1"/>
          </p:cNvSpPr>
          <p:nvPr>
            <p:ph type="body" sz="quarter" idx="14"/>
          </p:nvPr>
        </p:nvSpPr>
        <p:spPr>
          <a:xfrm>
            <a:off x="304800" y="1463039"/>
            <a:ext cx="2438400" cy="478112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63039"/>
            <a:ext cx="2438400" cy="478112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00745553"/>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1377696"/>
            <a:ext cx="5486400" cy="47548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GB"/>
              <a:t>IBM Cloud / VMBasics / November 2018 / © 2018 IBM Corporation</a:t>
            </a:r>
            <a:endParaRPr lang="en-US"/>
          </a:p>
        </p:txBody>
      </p:sp>
      <p:sp>
        <p:nvSpPr>
          <p:cNvPr id="6" name="Text Placeholder 5"/>
          <p:cNvSpPr>
            <a:spLocks noGrp="1"/>
          </p:cNvSpPr>
          <p:nvPr>
            <p:ph type="body" sz="quarter" idx="12"/>
          </p:nvPr>
        </p:nvSpPr>
        <p:spPr>
          <a:xfrm>
            <a:off x="6400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Edit Master text styles</a:t>
            </a:r>
          </a:p>
        </p:txBody>
      </p:sp>
      <p:sp>
        <p:nvSpPr>
          <p:cNvPr id="10" name="Text Placeholder 9"/>
          <p:cNvSpPr>
            <a:spLocks noGrp="1"/>
          </p:cNvSpPr>
          <p:nvPr>
            <p:ph type="body" sz="quarter" idx="16"/>
          </p:nvPr>
        </p:nvSpPr>
        <p:spPr>
          <a:xfrm>
            <a:off x="9448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09799892"/>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6096000" y="0"/>
            <a:ext cx="6096000" cy="6858000"/>
          </a:xfrm>
          <a:prstGeom prst="rect">
            <a:avLst/>
          </a:prstGeom>
          <a:solidFill>
            <a:schemeClr val="tx1"/>
          </a:solidFill>
        </p:spPr>
        <p:txBody>
          <a:bodyPr wrap="square" lIns="0" tIns="0" rIns="0" bIns="0" rtlCol="0" anchor="ctr">
            <a:noAutofit/>
          </a:bodyPr>
          <a:lstStyle/>
          <a:p>
            <a:pPr algn="ctr"/>
            <a:endParaRPr lang="en-US" sz="1600" err="1">
              <a:solidFill>
                <a:srgbClr val="FFFFFF"/>
              </a:solidFill>
              <a:latin typeface="Arial"/>
              <a:cs typeface="Arial"/>
            </a:endParaRPr>
          </a:p>
        </p:txBody>
      </p:sp>
      <p:sp>
        <p:nvSpPr>
          <p:cNvPr id="2" name="Title 1"/>
          <p:cNvSpPr>
            <a:spLocks noGrp="1"/>
          </p:cNvSpPr>
          <p:nvPr>
            <p:ph type="title"/>
          </p:nvPr>
        </p:nvSpPr>
        <p:spPr>
          <a:xfrm>
            <a:off x="304800" y="1377696"/>
            <a:ext cx="5486400" cy="47548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GB"/>
              <a:t>IBM Cloud / VMBasics / November 2018 / © 2018 IBM Corporation</a:t>
            </a:r>
            <a:endParaRPr lang="en-US"/>
          </a:p>
        </p:txBody>
      </p:sp>
      <p:sp>
        <p:nvSpPr>
          <p:cNvPr id="6" name="Text Placeholder 5"/>
          <p:cNvSpPr>
            <a:spLocks noGrp="1"/>
          </p:cNvSpPr>
          <p:nvPr>
            <p:ph type="body" sz="quarter" idx="12"/>
          </p:nvPr>
        </p:nvSpPr>
        <p:spPr>
          <a:xfrm>
            <a:off x="6400800" y="1499617"/>
            <a:ext cx="5486400" cy="4668593"/>
          </a:xfrm>
        </p:spPr>
        <p:txBody>
          <a:bodyPr/>
          <a:lstStyle>
            <a:lvl1pPr>
              <a:defRPr>
                <a:solidFill>
                  <a:schemeClr val="bg2"/>
                </a:solidFill>
              </a:defRPr>
            </a:lvl1pPr>
            <a:lvl2pPr marL="0" indent="0">
              <a:spcBef>
                <a:spcPts val="1467"/>
              </a:spcBef>
              <a:buFontTx/>
              <a:buNone/>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Edit Master text styles</a:t>
            </a:r>
          </a:p>
        </p:txBody>
      </p:sp>
    </p:spTree>
    <p:extLst>
      <p:ext uri="{BB962C8B-B14F-4D97-AF65-F5344CB8AC3E}">
        <p14:creationId xmlns:p14="http://schemas.microsoft.com/office/powerpoint/2010/main" val="1323528824"/>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Click icon to add picture</a:t>
            </a:r>
          </a:p>
        </p:txBody>
      </p:sp>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GB"/>
              <a:t>IBM Cloud / VMBasics / November 2018 / © 2018 IBM Corporation</a:t>
            </a:r>
            <a:endParaRPr lang="en-US"/>
          </a:p>
        </p:txBody>
      </p:sp>
    </p:spTree>
    <p:extLst>
      <p:ext uri="{BB962C8B-B14F-4D97-AF65-F5344CB8AC3E}">
        <p14:creationId xmlns:p14="http://schemas.microsoft.com/office/powerpoint/2010/main" val="3405801412"/>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GB"/>
              <a:t>IBM Cloud / VMBasics / November 2018 / © 2018 IBM Corporation</a:t>
            </a:r>
            <a:endParaRPr lang="en-US"/>
          </a:p>
        </p:txBody>
      </p:sp>
    </p:spTree>
    <p:extLst>
      <p:ext uri="{BB962C8B-B14F-4D97-AF65-F5344CB8AC3E}">
        <p14:creationId xmlns:p14="http://schemas.microsoft.com/office/powerpoint/2010/main" val="1252928712"/>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508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GB"/>
              <a:t>IBM Cloud / VMBasics / November 2018 / © 2018 IBM Corporation</a:t>
            </a:r>
            <a:endParaRPr lang="en-US"/>
          </a:p>
        </p:txBody>
      </p:sp>
    </p:spTree>
    <p:extLst>
      <p:ext uri="{BB962C8B-B14F-4D97-AF65-F5344CB8AC3E}">
        <p14:creationId xmlns:p14="http://schemas.microsoft.com/office/powerpoint/2010/main" val="319446293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6096000" y="0"/>
            <a:ext cx="6096000" cy="6858000"/>
          </a:xfrm>
        </p:spPr>
        <p:txBody>
          <a:bodyPr/>
          <a:lstStyle>
            <a:lvl1pPr>
              <a:defRPr/>
            </a:lvl1pPr>
          </a:lstStyle>
          <a:p>
            <a:r>
              <a:rPr lang="en-US" dirty="0"/>
              <a:t>Click icon to add picture</a:t>
            </a:r>
          </a:p>
        </p:txBody>
      </p:sp>
      <p:sp>
        <p:nvSpPr>
          <p:cNvPr id="2" name="Title 1"/>
          <p:cNvSpPr>
            <a:spLocks noGrp="1"/>
          </p:cNvSpPr>
          <p:nvPr>
            <p:ph type="title"/>
          </p:nvPr>
        </p:nvSpPr>
        <p:spPr>
          <a:xfrm>
            <a:off x="304800" y="268224"/>
            <a:ext cx="5486400" cy="853440"/>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a:lvl1pPr>
          </a:lstStyle>
          <a:p>
            <a:endParaRPr lang="en-US" dirty="0">
              <a:solidFill>
                <a:srgbClr val="000000"/>
              </a:solidFill>
            </a:endParaRPr>
          </a:p>
        </p:txBody>
      </p:sp>
      <p:sp>
        <p:nvSpPr>
          <p:cNvPr id="7" name="Text Placeholder 6"/>
          <p:cNvSpPr>
            <a:spLocks noGrp="1"/>
          </p:cNvSpPr>
          <p:nvPr>
            <p:ph type="body" sz="quarter" idx="14"/>
          </p:nvPr>
        </p:nvSpPr>
        <p:spPr>
          <a:xfrm>
            <a:off x="304800" y="1463039"/>
            <a:ext cx="2438400" cy="478112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5"/>
          </p:nvPr>
        </p:nvSpPr>
        <p:spPr>
          <a:xfrm>
            <a:off x="3352800" y="1463039"/>
            <a:ext cx="2438400" cy="478112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72744531"/>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228600" tIns="192024" rIns="228600" bIns="228600"/>
          <a:lstStyle>
            <a:lvl1pPr>
              <a:defRPr sz="1867">
                <a:solidFill>
                  <a:schemeClr val="bg2"/>
                </a:solidFill>
              </a:defRPr>
            </a:lvl1pPr>
          </a:lstStyle>
          <a:p>
            <a:pPr lvl="0"/>
            <a:r>
              <a:rPr lang="en-US"/>
              <a:t>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GB"/>
              <a:t>IBM Cloud / VMBasics / November 2018 / © 2018 IBM Corporation</a:t>
            </a:r>
            <a:endParaRPr lang="en-US"/>
          </a:p>
        </p:txBody>
      </p:sp>
      <p:sp>
        <p:nvSpPr>
          <p:cNvPr id="12" name="Text Placeholder 11"/>
          <p:cNvSpPr>
            <a:spLocks noGrp="1"/>
          </p:cNvSpPr>
          <p:nvPr>
            <p:ph type="body" sz="quarter" idx="13"/>
          </p:nvPr>
        </p:nvSpPr>
        <p:spPr>
          <a:xfrm>
            <a:off x="304800" y="243841"/>
            <a:ext cx="5486400" cy="400049"/>
          </a:xfrm>
        </p:spPr>
        <p:txBody>
          <a:bodyPr/>
          <a:lstStyle>
            <a:lvl1pPr>
              <a:defRPr sz="2133"/>
            </a:lvl1pPr>
          </a:lstStyle>
          <a:p>
            <a:pPr lvl="0"/>
            <a:r>
              <a:rPr lang="en-US"/>
              <a:t>Edit Master text styles</a:t>
            </a:r>
          </a:p>
        </p:txBody>
      </p:sp>
      <p:sp>
        <p:nvSpPr>
          <p:cNvPr id="7" name="Text Placeholder 6"/>
          <p:cNvSpPr>
            <a:spLocks noGrp="1"/>
          </p:cNvSpPr>
          <p:nvPr>
            <p:ph type="body" sz="quarter" idx="14"/>
          </p:nvPr>
        </p:nvSpPr>
        <p:spPr>
          <a:xfrm>
            <a:off x="304800" y="1463041"/>
            <a:ext cx="5486400" cy="4651641"/>
          </a:xfrm>
        </p:spPr>
        <p:txBody>
          <a:bodyPr/>
          <a:lstStyle>
            <a:lvl1pPr>
              <a:defRPr sz="2133"/>
            </a:lvl1pPr>
            <a:lvl2pPr>
              <a:defRPr sz="1867"/>
            </a:lvl2pPr>
            <a:lvl3pPr>
              <a:defRPr sz="1867"/>
            </a:lvl3pPr>
            <a:lvl4pPr>
              <a:defRPr sz="1867"/>
            </a:lvl4pPr>
            <a:lvl5pPr>
              <a:defRPr sz="18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9144000" y="0"/>
            <a:ext cx="3048000" cy="3429000"/>
          </a:xfrm>
          <a:solidFill>
            <a:schemeClr val="bg1"/>
          </a:solidFill>
        </p:spPr>
        <p:txBody>
          <a:bodyPr lIns="228600" tIns="192024" rIns="228600" bIns="228600"/>
          <a:lstStyle>
            <a:lvl1pPr>
              <a:defRPr sz="1867">
                <a:solidFill>
                  <a:schemeClr val="bg2"/>
                </a:solidFill>
              </a:defRPr>
            </a:lvl1pPr>
          </a:lstStyle>
          <a:p>
            <a:pPr lvl="0"/>
            <a:r>
              <a:rPr lang="en-US"/>
              <a:t>Edit Master text styles</a:t>
            </a:r>
          </a:p>
        </p:txBody>
      </p:sp>
      <p:sp>
        <p:nvSpPr>
          <p:cNvPr id="10" name="Content Placeholder 9"/>
          <p:cNvSpPr>
            <a:spLocks noGrp="1"/>
          </p:cNvSpPr>
          <p:nvPr>
            <p:ph sz="quarter" idx="16"/>
          </p:nvPr>
        </p:nvSpPr>
        <p:spPr>
          <a:xfrm>
            <a:off x="6096000" y="0"/>
            <a:ext cx="3048000" cy="3429000"/>
          </a:xfrm>
          <a:solidFill>
            <a:schemeClr val="accent2"/>
          </a:solidFill>
        </p:spPr>
        <p:txBody>
          <a:bodyPr lIns="228600" tIns="192024" rIns="228600" bIns="228600"/>
          <a:lstStyle>
            <a:lvl1pPr>
              <a:defRPr sz="1867">
                <a:solidFill>
                  <a:schemeClr val="bg2"/>
                </a:solidFill>
              </a:defRPr>
            </a:lvl1pPr>
          </a:lstStyle>
          <a:p>
            <a:pPr lvl="0"/>
            <a:r>
              <a:rPr lang="en-US"/>
              <a:t>Edit Master text styles</a:t>
            </a:r>
          </a:p>
        </p:txBody>
      </p:sp>
    </p:spTree>
    <p:extLst>
      <p:ext uri="{BB962C8B-B14F-4D97-AF65-F5344CB8AC3E}">
        <p14:creationId xmlns:p14="http://schemas.microsoft.com/office/powerpoint/2010/main" val="3070180187"/>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228600" tIns="192024" rIns="228600" bIns="228600"/>
          <a:lstStyle>
            <a:lvl1pPr>
              <a:defRPr sz="1867">
                <a:solidFill>
                  <a:schemeClr val="bg2"/>
                </a:solidFill>
              </a:defRPr>
            </a:lvl1pPr>
          </a:lstStyle>
          <a:p>
            <a:pPr lvl="0"/>
            <a:r>
              <a:rPr lang="en-US"/>
              <a:t>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GB"/>
              <a:t>IBM Cloud / VMBasics / November 2018 / © 2018 IBM Corporation</a:t>
            </a:r>
            <a:endParaRPr lang="en-US"/>
          </a:p>
        </p:txBody>
      </p:sp>
      <p:sp>
        <p:nvSpPr>
          <p:cNvPr id="8" name="Content Placeholder 7"/>
          <p:cNvSpPr>
            <a:spLocks noGrp="1"/>
          </p:cNvSpPr>
          <p:nvPr>
            <p:ph sz="quarter" idx="15"/>
          </p:nvPr>
        </p:nvSpPr>
        <p:spPr>
          <a:xfrm>
            <a:off x="9144000" y="0"/>
            <a:ext cx="3048000" cy="3429000"/>
          </a:xfrm>
          <a:solidFill>
            <a:schemeClr val="accent2"/>
          </a:solidFill>
        </p:spPr>
        <p:txBody>
          <a:bodyPr lIns="228600" tIns="192024" rIns="228600" bIns="228600"/>
          <a:lstStyle>
            <a:lvl1pPr>
              <a:defRPr sz="1867">
                <a:solidFill>
                  <a:schemeClr val="bg2"/>
                </a:solidFill>
              </a:defRPr>
            </a:lvl1pPr>
          </a:lstStyle>
          <a:p>
            <a:pPr lvl="0"/>
            <a:r>
              <a:rPr lang="en-US"/>
              <a:t>Edit Master text styles</a:t>
            </a:r>
          </a:p>
        </p:txBody>
      </p:sp>
      <p:sp>
        <p:nvSpPr>
          <p:cNvPr id="10" name="Content Placeholder 9"/>
          <p:cNvSpPr>
            <a:spLocks noGrp="1"/>
          </p:cNvSpPr>
          <p:nvPr>
            <p:ph sz="quarter" idx="16"/>
          </p:nvPr>
        </p:nvSpPr>
        <p:spPr>
          <a:xfrm>
            <a:off x="6096000" y="0"/>
            <a:ext cx="3048000" cy="3429000"/>
          </a:xfrm>
          <a:solidFill>
            <a:schemeClr val="tx1"/>
          </a:solidFill>
        </p:spPr>
        <p:txBody>
          <a:bodyPr lIns="228600" tIns="192024" rIns="228600" bIns="228600"/>
          <a:lstStyle>
            <a:lvl1pPr>
              <a:defRPr sz="1867">
                <a:solidFill>
                  <a:schemeClr val="bg2"/>
                </a:solidFill>
              </a:defRPr>
            </a:lvl1pPr>
          </a:lstStyle>
          <a:p>
            <a:pPr lvl="0"/>
            <a:r>
              <a:rPr lang="en-US"/>
              <a:t>Edit Master text styles</a:t>
            </a:r>
          </a:p>
        </p:txBody>
      </p:sp>
      <p:sp>
        <p:nvSpPr>
          <p:cNvPr id="5" name="Content Placeholder 4"/>
          <p:cNvSpPr>
            <a:spLocks noGrp="1"/>
          </p:cNvSpPr>
          <p:nvPr>
            <p:ph sz="quarter" idx="18"/>
          </p:nvPr>
        </p:nvSpPr>
        <p:spPr>
          <a:xfrm>
            <a:off x="0" y="3429001"/>
            <a:ext cx="6096000" cy="2815167"/>
          </a:xfrm>
          <a:solidFill>
            <a:schemeClr val="tx1"/>
          </a:solidFill>
        </p:spPr>
        <p:txBody>
          <a:bodyPr lIns="228600" tIns="192024" rIns="228600" bIns="228600"/>
          <a:lstStyle>
            <a:lvl1pPr>
              <a:defRPr sz="1867">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Edit Master text styles</a:t>
            </a:r>
          </a:p>
        </p:txBody>
      </p:sp>
      <p:sp>
        <p:nvSpPr>
          <p:cNvPr id="6" name="Title 5"/>
          <p:cNvSpPr>
            <a:spLocks noGrp="1"/>
          </p:cNvSpPr>
          <p:nvPr>
            <p:ph type="title"/>
          </p:nvPr>
        </p:nvSpPr>
        <p:spPr>
          <a:xfrm>
            <a:off x="-1" y="-1"/>
            <a:ext cx="6095999" cy="342900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3265096111"/>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9143997" y="3429000"/>
            <a:ext cx="3048000" cy="3429000"/>
          </a:xfrm>
          <a:solidFill>
            <a:schemeClr val="accent4">
              <a:lumMod val="60000"/>
              <a:lumOff val="40000"/>
            </a:schemeClr>
          </a:solidFill>
        </p:spPr>
        <p:txBody>
          <a:bodyPr lIns="228600" tIns="192024" rIns="228600" bIns="228600"/>
          <a:lstStyle>
            <a:lvl1pPr>
              <a:defRPr sz="1867">
                <a:solidFill>
                  <a:schemeClr val="bg1"/>
                </a:solidFill>
              </a:defRPr>
            </a:lvl1pPr>
          </a:lstStyle>
          <a:p>
            <a:pPr lvl="0"/>
            <a:r>
              <a:rPr lang="en-US"/>
              <a:t>Edit Master text styles</a:t>
            </a:r>
          </a:p>
        </p:txBody>
      </p:sp>
      <p:sp>
        <p:nvSpPr>
          <p:cNvPr id="10" name="Content Placeholder 9"/>
          <p:cNvSpPr>
            <a:spLocks noGrp="1"/>
          </p:cNvSpPr>
          <p:nvPr>
            <p:ph sz="quarter" idx="16"/>
          </p:nvPr>
        </p:nvSpPr>
        <p:spPr>
          <a:xfrm>
            <a:off x="3048000" y="3429000"/>
            <a:ext cx="3048000" cy="3429000"/>
          </a:xfrm>
          <a:solidFill>
            <a:schemeClr val="accent3"/>
          </a:solidFill>
        </p:spPr>
        <p:txBody>
          <a:bodyPr lIns="228600" tIns="192024" rIns="228600" bIns="228600"/>
          <a:lstStyle>
            <a:lvl1pPr>
              <a:defRPr sz="1867">
                <a:solidFill>
                  <a:schemeClr val="bg2"/>
                </a:solidFill>
              </a:defRPr>
            </a:lvl1pPr>
          </a:lstStyle>
          <a:p>
            <a:pPr lvl="0"/>
            <a:r>
              <a:rPr lang="en-US"/>
              <a:t>Edit Master text styles</a:t>
            </a:r>
          </a:p>
        </p:txBody>
      </p:sp>
      <p:sp>
        <p:nvSpPr>
          <p:cNvPr id="14" name="Content Placeholder 13"/>
          <p:cNvSpPr>
            <a:spLocks noGrp="1"/>
          </p:cNvSpPr>
          <p:nvPr>
            <p:ph sz="quarter" idx="17"/>
          </p:nvPr>
        </p:nvSpPr>
        <p:spPr>
          <a:xfrm>
            <a:off x="6096002" y="3429000"/>
            <a:ext cx="3047996" cy="3429000"/>
          </a:xfrm>
          <a:solidFill>
            <a:schemeClr val="accent4"/>
          </a:solidFill>
        </p:spPr>
        <p:txBody>
          <a:bodyPr lIns="228600" tIns="192024" rIns="228600" bIns="228600"/>
          <a:lstStyle>
            <a:lvl1pPr>
              <a:defRPr sz="1867">
                <a:solidFill>
                  <a:schemeClr val="bg2"/>
                </a:solidFill>
              </a:defRPr>
            </a:lvl1pPr>
          </a:lstStyle>
          <a:p>
            <a:pPr lvl="0"/>
            <a:r>
              <a:rPr lang="en-US"/>
              <a:t>Edit Master text styles</a:t>
            </a:r>
          </a:p>
        </p:txBody>
      </p:sp>
      <p:sp>
        <p:nvSpPr>
          <p:cNvPr id="5" name="Content Placeholder 4"/>
          <p:cNvSpPr>
            <a:spLocks noGrp="1"/>
          </p:cNvSpPr>
          <p:nvPr>
            <p:ph sz="quarter" idx="18"/>
          </p:nvPr>
        </p:nvSpPr>
        <p:spPr>
          <a:xfrm>
            <a:off x="0" y="3429000"/>
            <a:ext cx="3048000" cy="3429000"/>
          </a:xfrm>
          <a:solidFill>
            <a:schemeClr val="accent2"/>
          </a:solidFill>
        </p:spPr>
        <p:txBody>
          <a:bodyPr lIns="228600" tIns="192024" rIns="228600" bIns="228600"/>
          <a:lstStyle>
            <a:lvl1pPr>
              <a:defRPr sz="1867">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GB"/>
              <a:t>IBM Cloud / VMBasics / November 2018 / © 2018 IBM Corporation</a:t>
            </a:r>
            <a:endParaRPr lang="en-US"/>
          </a:p>
        </p:txBody>
      </p:sp>
      <p:sp>
        <p:nvSpPr>
          <p:cNvPr id="6" name="Title 5"/>
          <p:cNvSpPr>
            <a:spLocks noGrp="1"/>
          </p:cNvSpPr>
          <p:nvPr>
            <p:ph type="title"/>
          </p:nvPr>
        </p:nvSpPr>
        <p:spPr>
          <a:xfrm>
            <a:off x="-1" y="-1"/>
            <a:ext cx="12191999" cy="3429001"/>
          </a:xfrm>
          <a:solidFill>
            <a:schemeClr val="tx1"/>
          </a:solidFill>
        </p:spPr>
        <p:txBody>
          <a:bodyPr lIns="228600" tIns="155448" rIns="228600" bIns="228600"/>
          <a:lstStyle>
            <a:lvl1pPr>
              <a:defRPr sz="6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23405650"/>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GB"/>
              <a:t>IBM Cloud / VMBasics / November 2018 / © 2018 IBM Corporation</a:t>
            </a:r>
            <a:endParaRPr lang="en-US"/>
          </a:p>
        </p:txBody>
      </p:sp>
      <p:sp>
        <p:nvSpPr>
          <p:cNvPr id="6" name="Title 5"/>
          <p:cNvSpPr>
            <a:spLocks noGrp="1"/>
          </p:cNvSpPr>
          <p:nvPr>
            <p:ph type="title"/>
          </p:nvPr>
        </p:nvSpPr>
        <p:spPr>
          <a:xfrm>
            <a:off x="-1" y="-1"/>
            <a:ext cx="12191999" cy="1720852"/>
          </a:xfrm>
          <a:solidFill>
            <a:schemeClr val="tx1"/>
          </a:solidFill>
        </p:spPr>
        <p:txBody>
          <a:bodyPr lIns="228600" tIns="201168" rIns="228600" bIns="228600"/>
          <a:lstStyle>
            <a:lvl1pPr>
              <a:defRPr sz="32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2564128307"/>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GB"/>
              <a:t>IBM Cloud / VMBasics / November 2018 / © 2018 IBM Corporation</a:t>
            </a:r>
            <a:endParaRPr lang="en-US"/>
          </a:p>
        </p:txBody>
      </p:sp>
    </p:spTree>
    <p:extLst>
      <p:ext uri="{BB962C8B-B14F-4D97-AF65-F5344CB8AC3E}">
        <p14:creationId xmlns:p14="http://schemas.microsoft.com/office/powerpoint/2010/main" val="3085814929"/>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3048000" cy="6858000"/>
          </a:xfrm>
          <a:solidFill>
            <a:schemeClr val="tx1"/>
          </a:solidFill>
        </p:spPr>
        <p:txBody>
          <a:bodyPr lIns="228600" tIns="192024" rIns="228600" bIns="228600"/>
          <a:lstStyle>
            <a:lvl1pPr>
              <a:defRPr sz="2133">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3048000" y="0"/>
            <a:ext cx="3048000" cy="6858000"/>
          </a:xfrm>
          <a:solidFill>
            <a:schemeClr val="accent2"/>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Edit Master text styles</a:t>
            </a:r>
          </a:p>
        </p:txBody>
      </p:sp>
      <p:sp>
        <p:nvSpPr>
          <p:cNvPr id="15" name="Content Placeholder 14"/>
          <p:cNvSpPr>
            <a:spLocks noGrp="1"/>
          </p:cNvSpPr>
          <p:nvPr>
            <p:ph sz="quarter" idx="21"/>
          </p:nvPr>
        </p:nvSpPr>
        <p:spPr>
          <a:xfrm>
            <a:off x="6096000" y="0"/>
            <a:ext cx="3048000" cy="6858000"/>
          </a:xfrm>
          <a:solidFill>
            <a:schemeClr val="accent3"/>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Edit Master text styles</a:t>
            </a:r>
          </a:p>
        </p:txBody>
      </p:sp>
      <p:sp>
        <p:nvSpPr>
          <p:cNvPr id="17" name="Content Placeholder 16"/>
          <p:cNvSpPr>
            <a:spLocks noGrp="1"/>
          </p:cNvSpPr>
          <p:nvPr>
            <p:ph sz="quarter" idx="22"/>
          </p:nvPr>
        </p:nvSpPr>
        <p:spPr>
          <a:xfrm>
            <a:off x="9144000" y="0"/>
            <a:ext cx="3048000" cy="6858000"/>
          </a:xfrm>
          <a:solidFill>
            <a:schemeClr val="accent4"/>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GB"/>
              <a:t>IBM Cloud / VMBasics / November 2018 / © 2018 IBM Corporation</a:t>
            </a:r>
            <a:endParaRPr lang="en-US"/>
          </a:p>
        </p:txBody>
      </p:sp>
    </p:spTree>
    <p:extLst>
      <p:ext uri="{BB962C8B-B14F-4D97-AF65-F5344CB8AC3E}">
        <p14:creationId xmlns:p14="http://schemas.microsoft.com/office/powerpoint/2010/main" val="441732393"/>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GB"/>
              <a:t>IBM Cloud / VMBasics / November 2018 / © 2018 IBM Corporation</a:t>
            </a:r>
            <a:endParaRPr lang="en-US"/>
          </a:p>
        </p:txBody>
      </p:sp>
      <p:sp>
        <p:nvSpPr>
          <p:cNvPr id="6" name="Text Placeholder 5"/>
          <p:cNvSpPr>
            <a:spLocks noGrp="1"/>
          </p:cNvSpPr>
          <p:nvPr>
            <p:ph type="body" sz="quarter" idx="12"/>
          </p:nvPr>
        </p:nvSpPr>
        <p:spPr>
          <a:xfrm>
            <a:off x="304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12790965"/>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GB"/>
              <a:t>IBM Cloud / VMBasics / November 2018 / © 2018 IBM Corporation</a:t>
            </a:r>
            <a:endParaRPr lang="en-US"/>
          </a:p>
        </p:txBody>
      </p:sp>
      <p:sp>
        <p:nvSpPr>
          <p:cNvPr id="7" name="Text Placeholder 6"/>
          <p:cNvSpPr>
            <a:spLocks noGrp="1"/>
          </p:cNvSpPr>
          <p:nvPr>
            <p:ph type="body" sz="quarter" idx="12"/>
          </p:nvPr>
        </p:nvSpPr>
        <p:spPr>
          <a:xfrm>
            <a:off x="304800" y="1488651"/>
            <a:ext cx="2438400" cy="4605867"/>
          </a:xfrm>
        </p:spPr>
        <p:txBody>
          <a:bodyPr/>
          <a:lstStyle>
            <a:lvl1pPr>
              <a:defRPr sz="1867"/>
            </a:lvl1pPr>
            <a:lvl2pPr>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3352800" y="889000"/>
            <a:ext cx="8534400" cy="509905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10184182"/>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GB"/>
              <a:t>IBM Cloud / VMBasics / November 2018 / © 2018 IBM Corporation</a:t>
            </a:r>
            <a:endParaRPr lang="en-US"/>
          </a:p>
        </p:txBody>
      </p:sp>
      <p:sp>
        <p:nvSpPr>
          <p:cNvPr id="7" name="Text Placeholder 6"/>
          <p:cNvSpPr>
            <a:spLocks noGrp="1"/>
          </p:cNvSpPr>
          <p:nvPr>
            <p:ph type="body" sz="quarter" idx="12"/>
          </p:nvPr>
        </p:nvSpPr>
        <p:spPr>
          <a:xfrm>
            <a:off x="304800" y="1488651"/>
            <a:ext cx="2438400" cy="4605867"/>
          </a:xfrm>
        </p:spPr>
        <p:txBody>
          <a:bodyPr/>
          <a:lstStyle>
            <a:lvl1pPr>
              <a:defRPr sz="1867"/>
            </a:lvl1pPr>
            <a:lvl2pPr>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55795799"/>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GB"/>
              <a:t>IBM Cloud / VMBasics / November 2018 / © 2018 IBM Corporation</a:t>
            </a:r>
            <a:endParaRPr lang="en-US"/>
          </a:p>
        </p:txBody>
      </p:sp>
      <p:sp>
        <p:nvSpPr>
          <p:cNvPr id="7" name="Text Placeholder 6"/>
          <p:cNvSpPr>
            <a:spLocks noGrp="1"/>
          </p:cNvSpPr>
          <p:nvPr>
            <p:ph type="body" sz="quarter" idx="12"/>
          </p:nvPr>
        </p:nvSpPr>
        <p:spPr>
          <a:xfrm>
            <a:off x="304800" y="1463040"/>
            <a:ext cx="2438400" cy="4669536"/>
          </a:xfrm>
        </p:spPr>
        <p:txBody>
          <a:bodyPr/>
          <a:lstStyle>
            <a:lvl1pPr>
              <a:defRPr sz="2133"/>
            </a:lvl1pPr>
            <a:lvl2pPr>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3352800" y="1499616"/>
            <a:ext cx="2438400" cy="4608576"/>
          </a:xfrm>
        </p:spPr>
        <p:txBody>
          <a:bodyPr/>
          <a:lstStyle>
            <a:lvl1pPr>
              <a:defRPr sz="1867"/>
            </a:lvl1pPr>
            <a:lvl2pPr marL="0" indent="0">
              <a:buNone/>
              <a:defRPr sz="1333"/>
            </a:lvl2pPr>
            <a:lvl3pPr>
              <a:defRPr sz="1333"/>
            </a:lvl3pPr>
            <a:lvl4pPr>
              <a:defRPr sz="1333"/>
            </a:lvl4pPr>
            <a:lvl5pPr>
              <a:defRPr sz="1333"/>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Picture Placeholder 11"/>
          <p:cNvSpPr>
            <a:spLocks noGrp="1"/>
          </p:cNvSpPr>
          <p:nvPr>
            <p:ph type="pic" sz="quarter" idx="14"/>
          </p:nvPr>
        </p:nvSpPr>
        <p:spPr>
          <a:xfrm>
            <a:off x="6096000" y="0"/>
            <a:ext cx="6096000" cy="6858000"/>
          </a:xfrm>
        </p:spPr>
        <p:txBody>
          <a:bodyPr/>
          <a:lstStyle/>
          <a:p>
            <a:r>
              <a:rPr lang="en-US"/>
              <a:t>Click icon to add picture</a:t>
            </a:r>
          </a:p>
        </p:txBody>
      </p:sp>
    </p:spTree>
    <p:extLst>
      <p:ext uri="{BB962C8B-B14F-4D97-AF65-F5344CB8AC3E}">
        <p14:creationId xmlns:p14="http://schemas.microsoft.com/office/powerpoint/2010/main" val="34477900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1377696"/>
            <a:ext cx="5486400" cy="4754880"/>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a:lvl1pPr>
          </a:lstStyle>
          <a:p>
            <a:endParaRPr lang="en-US" dirty="0">
              <a:solidFill>
                <a:srgbClr val="000000"/>
              </a:solidFill>
            </a:endParaRPr>
          </a:p>
        </p:txBody>
      </p:sp>
      <p:sp>
        <p:nvSpPr>
          <p:cNvPr id="6" name="Text Placeholder 5"/>
          <p:cNvSpPr>
            <a:spLocks noGrp="1"/>
          </p:cNvSpPr>
          <p:nvPr>
            <p:ph type="body" sz="quarter" idx="12"/>
          </p:nvPr>
        </p:nvSpPr>
        <p:spPr>
          <a:xfrm>
            <a:off x="6400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dirty="0"/>
              <a:t>Edit Master text styles</a:t>
            </a:r>
          </a:p>
        </p:txBody>
      </p:sp>
      <p:sp>
        <p:nvSpPr>
          <p:cNvPr id="10" name="Text Placeholder 9"/>
          <p:cNvSpPr>
            <a:spLocks noGrp="1"/>
          </p:cNvSpPr>
          <p:nvPr>
            <p:ph type="body" sz="quarter" idx="16"/>
          </p:nvPr>
        </p:nvSpPr>
        <p:spPr>
          <a:xfrm>
            <a:off x="9448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9401666"/>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GB"/>
              <a:t>IBM Cloud / VMBasics / November 2018 / © 2018 IBM Corporation</a:t>
            </a:r>
            <a:endParaRPr lang="en-US"/>
          </a:p>
        </p:txBody>
      </p:sp>
      <p:sp>
        <p:nvSpPr>
          <p:cNvPr id="7" name="Text Placeholder 6"/>
          <p:cNvSpPr>
            <a:spLocks noGrp="1"/>
          </p:cNvSpPr>
          <p:nvPr>
            <p:ph type="body" sz="quarter" idx="12"/>
          </p:nvPr>
        </p:nvSpPr>
        <p:spPr>
          <a:xfrm>
            <a:off x="304800" y="1463040"/>
            <a:ext cx="2438400" cy="4669536"/>
          </a:xfrm>
        </p:spPr>
        <p:txBody>
          <a:bodyPr/>
          <a:lstStyle>
            <a:lvl1pPr>
              <a:defRPr sz="2133"/>
            </a:lvl1pPr>
            <a:lvl2pPr>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3352800" y="1488017"/>
            <a:ext cx="2438400" cy="4608576"/>
          </a:xfrm>
        </p:spPr>
        <p:txBody>
          <a:bodyPr/>
          <a:lstStyle>
            <a:lvl1pPr>
              <a:defRPr sz="1867"/>
            </a:lvl1pPr>
            <a:lvl2pPr marL="0" indent="0">
              <a:buNone/>
              <a:defRPr sz="1333"/>
            </a:lvl2pPr>
            <a:lvl3pPr>
              <a:defRPr sz="1333"/>
            </a:lvl3pPr>
            <a:lvl4pPr>
              <a:defRPr sz="1333"/>
            </a:lvl4pPr>
            <a:lvl5pPr>
              <a:defRPr sz="1333"/>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4"/>
          </p:nvPr>
        </p:nvSpPr>
        <p:spPr>
          <a:xfrm>
            <a:off x="6267189" y="1402080"/>
            <a:ext cx="5620011" cy="4608576"/>
          </a:xfrm>
        </p:spPr>
        <p:txBody>
          <a:bodyPr/>
          <a:lstStyle>
            <a:lvl1pPr marL="156629" indent="-156629">
              <a:tabLst/>
              <a:defRPr sz="3200"/>
            </a:lvl1pPr>
            <a:lvl2pPr marL="0" indent="0">
              <a:buNone/>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11324061"/>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GB"/>
              <a:t>IBM Cloud / VMBasics / November 2018 / © 2018 IBM Corporation</a:t>
            </a:r>
            <a:endParaRPr lang="en-US"/>
          </a:p>
        </p:txBody>
      </p:sp>
      <p:sp>
        <p:nvSpPr>
          <p:cNvPr id="6" name="Text Placeholder 5"/>
          <p:cNvSpPr>
            <a:spLocks noGrp="1"/>
          </p:cNvSpPr>
          <p:nvPr>
            <p:ph type="body" sz="quarter" idx="12"/>
          </p:nvPr>
        </p:nvSpPr>
        <p:spPr>
          <a:xfrm>
            <a:off x="304800" y="256033"/>
            <a:ext cx="2438400" cy="5878660"/>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3352800" y="300567"/>
            <a:ext cx="8534400" cy="6129867"/>
          </a:xfrm>
        </p:spPr>
        <p:txBody>
          <a:bodyPr/>
          <a:lstStyle/>
          <a:p>
            <a:r>
              <a:rPr lang="en-US"/>
              <a:t>Click icon to add table</a:t>
            </a:r>
          </a:p>
        </p:txBody>
      </p:sp>
    </p:spTree>
    <p:extLst>
      <p:ext uri="{BB962C8B-B14F-4D97-AF65-F5344CB8AC3E}">
        <p14:creationId xmlns:p14="http://schemas.microsoft.com/office/powerpoint/2010/main" val="2569080544"/>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GB"/>
              <a:t>IBM Cloud / VMBasics / November 2018 / © 2018 IBM Corporation</a:t>
            </a:r>
            <a:endParaRPr lang="en-US"/>
          </a:p>
        </p:txBody>
      </p:sp>
    </p:spTree>
    <p:extLst>
      <p:ext uri="{BB962C8B-B14F-4D97-AF65-F5344CB8AC3E}">
        <p14:creationId xmlns:p14="http://schemas.microsoft.com/office/powerpoint/2010/main" val="1690974984"/>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975098710"/>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GB"/>
              <a:t>IBM Cloud / VMBasics / November 2018 / © 2018 IBM Corporation</a:t>
            </a:r>
            <a:endParaRPr lang="en-US"/>
          </a:p>
        </p:txBody>
      </p:sp>
      <p:sp>
        <p:nvSpPr>
          <p:cNvPr id="6" name="Text Placeholder 5"/>
          <p:cNvSpPr>
            <a:spLocks noGrp="1"/>
          </p:cNvSpPr>
          <p:nvPr>
            <p:ph type="body" sz="quarter" idx="12"/>
          </p:nvPr>
        </p:nvSpPr>
        <p:spPr>
          <a:xfrm>
            <a:off x="304800" y="1524000"/>
            <a:ext cx="5486400" cy="4779264"/>
          </a:xfrm>
        </p:spPr>
        <p:txBody>
          <a:bodyPr/>
          <a:lstStyle>
            <a:lvl1pPr marL="0" indent="0">
              <a:spcBef>
                <a:spcPts val="0"/>
              </a:spcBef>
              <a:tabLst>
                <a:tab pos="5253435" algn="dec"/>
              </a:tabLst>
              <a:defRPr sz="1467"/>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Edit Master text styles</a:t>
            </a:r>
          </a:p>
        </p:txBody>
      </p:sp>
    </p:spTree>
    <p:extLst>
      <p:ext uri="{BB962C8B-B14F-4D97-AF65-F5344CB8AC3E}">
        <p14:creationId xmlns:p14="http://schemas.microsoft.com/office/powerpoint/2010/main" val="153351111"/>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GB"/>
              <a:t>IBM Cloud / VMBasics / November 2018 / © 2018 IBM Corporation</a:t>
            </a:r>
            <a:endParaRPr lang="en-US"/>
          </a:p>
        </p:txBody>
      </p:sp>
      <p:pic>
        <p:nvPicPr>
          <p:cNvPr id="7" name="Picture 6"/>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234604" y="2914867"/>
            <a:ext cx="1722792" cy="701463"/>
          </a:xfrm>
          <a:prstGeom prst="rect">
            <a:avLst/>
          </a:prstGeom>
        </p:spPr>
      </p:pic>
    </p:spTree>
    <p:extLst>
      <p:ext uri="{BB962C8B-B14F-4D97-AF65-F5344CB8AC3E}">
        <p14:creationId xmlns:p14="http://schemas.microsoft.com/office/powerpoint/2010/main" val="405399059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6096000" y="0"/>
            <a:ext cx="6096000" cy="6858000"/>
          </a:xfrm>
          <a:prstGeom prst="rect">
            <a:avLst/>
          </a:prstGeom>
          <a:solidFill>
            <a:schemeClr val="tx1"/>
          </a:solidFill>
        </p:spPr>
        <p:txBody>
          <a:bodyPr wrap="square" lIns="0" tIns="0" rIns="0" bIns="0" rtlCol="0" anchor="ctr">
            <a:noAutofit/>
          </a:bodyPr>
          <a:lstStyle/>
          <a:p>
            <a:pPr algn="ctr"/>
            <a:endParaRPr lang="en-US" sz="1600" dirty="0">
              <a:solidFill>
                <a:srgbClr val="FFFFFF"/>
              </a:solidFill>
              <a:latin typeface="IBM Plex Sans" panose="020B0503050203000203" pitchFamily="34" charset="0"/>
              <a:cs typeface="Arial"/>
            </a:endParaRPr>
          </a:p>
        </p:txBody>
      </p:sp>
      <p:sp>
        <p:nvSpPr>
          <p:cNvPr id="2" name="Title 1"/>
          <p:cNvSpPr>
            <a:spLocks noGrp="1"/>
          </p:cNvSpPr>
          <p:nvPr>
            <p:ph type="title"/>
          </p:nvPr>
        </p:nvSpPr>
        <p:spPr>
          <a:xfrm>
            <a:off x="304800" y="1377696"/>
            <a:ext cx="5486400" cy="4754880"/>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a:lvl1pPr>
          </a:lstStyle>
          <a:p>
            <a:endParaRPr lang="en-US" dirty="0">
              <a:solidFill>
                <a:srgbClr val="000000"/>
              </a:solidFill>
            </a:endParaRPr>
          </a:p>
        </p:txBody>
      </p:sp>
      <p:sp>
        <p:nvSpPr>
          <p:cNvPr id="6" name="Text Placeholder 5"/>
          <p:cNvSpPr>
            <a:spLocks noGrp="1"/>
          </p:cNvSpPr>
          <p:nvPr>
            <p:ph type="body" sz="quarter" idx="12"/>
          </p:nvPr>
        </p:nvSpPr>
        <p:spPr>
          <a:xfrm>
            <a:off x="6400800" y="1499617"/>
            <a:ext cx="5486400" cy="4668593"/>
          </a:xfrm>
        </p:spPr>
        <p:txBody>
          <a:bodyPr/>
          <a:lstStyle>
            <a:lvl1pPr>
              <a:defRPr>
                <a:solidFill>
                  <a:schemeClr val="bg2"/>
                </a:solidFill>
              </a:defRPr>
            </a:lvl1pPr>
            <a:lvl2pPr marL="0" indent="0">
              <a:spcBef>
                <a:spcPts val="1467"/>
              </a:spcBef>
              <a:buFontTx/>
              <a:buNone/>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dirty="0"/>
              <a:t>Edit Master text styles</a:t>
            </a:r>
          </a:p>
        </p:txBody>
      </p:sp>
    </p:spTree>
    <p:extLst>
      <p:ext uri="{BB962C8B-B14F-4D97-AF65-F5344CB8AC3E}">
        <p14:creationId xmlns:p14="http://schemas.microsoft.com/office/powerpoint/2010/main" val="12688451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lvl1pPr>
              <a:defRPr/>
            </a:lvl1pPr>
          </a:lstStyle>
          <a:p>
            <a:r>
              <a:rPr lang="en-US" dirty="0"/>
              <a:t>Click icon to add picture</a:t>
            </a:r>
          </a:p>
        </p:txBody>
      </p:sp>
      <p:sp>
        <p:nvSpPr>
          <p:cNvPr id="2" name="Title 1"/>
          <p:cNvSpPr>
            <a:spLocks noGrp="1"/>
          </p:cNvSpPr>
          <p:nvPr>
            <p:ph type="title"/>
          </p:nvPr>
        </p:nvSpPr>
        <p:spPr>
          <a:xfrm>
            <a:off x="304800" y="268225"/>
            <a:ext cx="5486400" cy="5870532"/>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a:lvl1pPr>
          </a:lstStyle>
          <a:p>
            <a:endParaRPr lang="en-US" dirty="0">
              <a:solidFill>
                <a:srgbClr val="000000"/>
              </a:solidFill>
            </a:endParaRPr>
          </a:p>
        </p:txBody>
      </p:sp>
    </p:spTree>
    <p:extLst>
      <p:ext uri="{BB962C8B-B14F-4D97-AF65-F5344CB8AC3E}">
        <p14:creationId xmlns:p14="http://schemas.microsoft.com/office/powerpoint/2010/main" val="121386550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5486400" cy="5870532"/>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a:lvl1pPr>
          </a:lstStyle>
          <a:p>
            <a:endParaRPr lang="en-US" dirty="0">
              <a:solidFill>
                <a:srgbClr val="000000"/>
              </a:solidFill>
            </a:endParaRPr>
          </a:p>
        </p:txBody>
      </p:sp>
    </p:spTree>
    <p:extLst>
      <p:ext uri="{BB962C8B-B14F-4D97-AF65-F5344CB8AC3E}">
        <p14:creationId xmlns:p14="http://schemas.microsoft.com/office/powerpoint/2010/main" val="13395516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Content - Title 1 Line">
    <p:spTree>
      <p:nvGrpSpPr>
        <p:cNvPr id="1" name=""/>
        <p:cNvGrpSpPr/>
        <p:nvPr/>
      </p:nvGrpSpPr>
      <p:grpSpPr>
        <a:xfrm>
          <a:off x="0" y="0"/>
          <a:ext cx="0" cy="0"/>
          <a:chOff x="0" y="0"/>
          <a:chExt cx="0" cy="0"/>
        </a:xfrm>
      </p:grpSpPr>
      <p:sp>
        <p:nvSpPr>
          <p:cNvPr id="8" name="Slide Number Placeholder 3"/>
          <p:cNvSpPr>
            <a:spLocks noGrp="1"/>
          </p:cNvSpPr>
          <p:nvPr>
            <p:ph type="sldNum" sz="quarter" idx="4"/>
          </p:nvPr>
        </p:nvSpPr>
        <p:spPr>
          <a:xfrm>
            <a:off x="389110" y="6458070"/>
            <a:ext cx="372218" cy="276999"/>
          </a:xfrm>
          <a:prstGeom prst="rect">
            <a:avLst/>
          </a:prstGeom>
        </p:spPr>
        <p:txBody>
          <a:bodyPr vert="horz" lIns="91440" tIns="45720" rIns="91440" bIns="45720" rtlCol="0" anchor="ctr"/>
          <a:lstStyle>
            <a:lvl1pPr algn="l">
              <a:defRPr sz="1200" baseline="0">
                <a:solidFill>
                  <a:srgbClr val="655A5B"/>
                </a:solidFill>
              </a:defRPr>
            </a:lvl1pPr>
          </a:lstStyle>
          <a:p>
            <a:fld id="{64A8A213-8E92-D94A-82D7-8578C89CAF17}" type="slidenum">
              <a:rPr lang="en-US" smtClean="0"/>
              <a:pPr/>
              <a:t>‹#›</a:t>
            </a:fld>
            <a:endParaRPr lang="en-US" dirty="0"/>
          </a:p>
        </p:txBody>
      </p:sp>
      <p:sp>
        <p:nvSpPr>
          <p:cNvPr id="9" name="Date Placeholder 4"/>
          <p:cNvSpPr>
            <a:spLocks noGrp="1"/>
          </p:cNvSpPr>
          <p:nvPr>
            <p:ph type="dt" sz="half" idx="2"/>
          </p:nvPr>
        </p:nvSpPr>
        <p:spPr>
          <a:xfrm>
            <a:off x="969654" y="6471663"/>
            <a:ext cx="2743200" cy="249812"/>
          </a:xfrm>
          <a:prstGeom prst="rect">
            <a:avLst/>
          </a:prstGeom>
        </p:spPr>
        <p:txBody>
          <a:bodyPr vert="horz" lIns="91440" tIns="45720" rIns="91440" bIns="45720" rtlCol="0" anchor="ctr"/>
          <a:lstStyle>
            <a:lvl1pPr algn="l">
              <a:defRPr sz="1200" baseline="0">
                <a:solidFill>
                  <a:srgbClr val="655A5B"/>
                </a:solidFill>
              </a:defRPr>
            </a:lvl1pPr>
          </a:lstStyle>
          <a:p>
            <a:endParaRPr lang="en-US" dirty="0"/>
          </a:p>
        </p:txBody>
      </p:sp>
      <p:sp>
        <p:nvSpPr>
          <p:cNvPr id="10" name="Text Placeholder 15"/>
          <p:cNvSpPr>
            <a:spLocks noGrp="1"/>
          </p:cNvSpPr>
          <p:nvPr>
            <p:ph type="body" sz="quarter" idx="11" hasCustomPrompt="1"/>
          </p:nvPr>
        </p:nvSpPr>
        <p:spPr>
          <a:xfrm>
            <a:off x="270022" y="387903"/>
            <a:ext cx="10905979" cy="618691"/>
          </a:xfrm>
        </p:spPr>
        <p:txBody>
          <a:bodyPr>
            <a:noAutofit/>
          </a:bodyPr>
          <a:lstStyle>
            <a:lvl1pPr marL="0" indent="0" fontAlgn="t">
              <a:buFontTx/>
              <a:buNone/>
              <a:defRPr sz="3000" baseline="0">
                <a:solidFill>
                  <a:srgbClr val="5498E4"/>
                </a:solidFill>
                <a:latin typeface="Arial" charset="0"/>
              </a:defRPr>
            </a:lvl1pPr>
          </a:lstStyle>
          <a:p>
            <a:r>
              <a:rPr lang="en-US" dirty="0"/>
              <a:t>One line headline goes here</a:t>
            </a:r>
          </a:p>
        </p:txBody>
      </p:sp>
      <p:sp>
        <p:nvSpPr>
          <p:cNvPr id="6" name="Text Placeholder 5"/>
          <p:cNvSpPr>
            <a:spLocks noGrp="1"/>
          </p:cNvSpPr>
          <p:nvPr>
            <p:ph type="body" sz="quarter" idx="13" hasCustomPrompt="1"/>
          </p:nvPr>
        </p:nvSpPr>
        <p:spPr>
          <a:xfrm>
            <a:off x="266701" y="1121940"/>
            <a:ext cx="10909300" cy="4306358"/>
          </a:xfrm>
        </p:spPr>
        <p:txBody>
          <a:bodyPr numCol="2" spcCol="822960"/>
          <a:lstStyle>
            <a:lvl1pPr marL="0" marR="0" indent="0" algn="l" defTabSz="914400" rtl="0" eaLnBrk="1" fontAlgn="auto" latinLnBrk="0" hangingPunct="1">
              <a:lnSpc>
                <a:spcPct val="95000"/>
              </a:lnSpc>
              <a:spcBef>
                <a:spcPts val="0"/>
              </a:spcBef>
              <a:spcAft>
                <a:spcPts val="1200"/>
              </a:spcAft>
              <a:buClrTx/>
              <a:buSzTx/>
              <a:buFont typeface="Arial"/>
              <a:buNone/>
              <a:tabLst/>
              <a:defRPr lang="en-US" sz="1800" kern="1200" baseline="0">
                <a:effectLst/>
                <a:latin typeface="+mn-lt"/>
              </a:defRPr>
            </a:lvl1pPr>
            <a:lvl2pPr marL="457200" indent="0">
              <a:buNone/>
              <a:defRPr/>
            </a:lvl2pPr>
            <a:lvl3pPr marL="914400" indent="0">
              <a:buNone/>
              <a:defRPr/>
            </a:lvl3pPr>
            <a:lvl4pPr marL="1371600" indent="0">
              <a:buNone/>
              <a:defRPr/>
            </a:lvl4pPr>
            <a:lvl5pPr marL="1828800" indent="0">
              <a:buNone/>
              <a:defRPr/>
            </a:lvl5pPr>
          </a:lstStyle>
          <a:p>
            <a:r>
              <a:rPr lang="en-US" sz="1800" dirty="0">
                <a:effectLst/>
                <a:latin typeface="+mn-lt"/>
                <a:ea typeface="ＭＳ 明朝"/>
                <a:cs typeface="Times New Roman"/>
              </a:rPr>
              <a:t>Copy goes here for two column </a:t>
            </a:r>
            <a:r>
              <a:rPr lang="en-US" sz="1800" dirty="0" err="1">
                <a:effectLst/>
                <a:latin typeface="+mn-lt"/>
                <a:ea typeface="ＭＳ 明朝"/>
                <a:cs typeface="Times New Roman"/>
              </a:rPr>
              <a:t>lorem</a:t>
            </a:r>
            <a:r>
              <a:rPr lang="en-US" sz="1800" dirty="0">
                <a:effectLst/>
                <a:latin typeface="+mn-lt"/>
                <a:ea typeface="ＭＳ 明朝"/>
                <a:cs typeface="Times New Roman"/>
              </a:rPr>
              <a:t> </a:t>
            </a:r>
            <a:r>
              <a:rPr lang="en-US" sz="1800" dirty="0" err="1">
                <a:effectLst/>
                <a:latin typeface="+mn-lt"/>
                <a:ea typeface="ＭＳ 明朝"/>
                <a:cs typeface="Times New Roman"/>
              </a:rPr>
              <a:t>ipsum</a:t>
            </a:r>
            <a:r>
              <a:rPr lang="en-US" sz="1800" dirty="0">
                <a:effectLst/>
                <a:latin typeface="+mn-lt"/>
                <a:ea typeface="ＭＳ 明朝"/>
                <a:cs typeface="Times New Roman"/>
              </a:rPr>
              <a:t> </a:t>
            </a:r>
            <a:r>
              <a:rPr lang="en-US" sz="1800" dirty="0" err="1">
                <a:effectLst/>
                <a:latin typeface="+mn-lt"/>
                <a:ea typeface="ＭＳ 明朝"/>
                <a:cs typeface="Times New Roman"/>
              </a:rPr>
              <a:t>dolar</a:t>
            </a:r>
            <a:r>
              <a:rPr lang="en-US" sz="1800" dirty="0">
                <a:effectLst/>
                <a:latin typeface="+mn-lt"/>
                <a:ea typeface="ＭＳ 明朝"/>
                <a:cs typeface="Times New Roman"/>
              </a:rPr>
              <a:t> sit </a:t>
            </a:r>
            <a:r>
              <a:rPr lang="en-US" sz="1800" dirty="0" err="1">
                <a:effectLst/>
                <a:latin typeface="+mn-lt"/>
                <a:ea typeface="ＭＳ 明朝"/>
                <a:cs typeface="Times New Roman"/>
              </a:rPr>
              <a:t>amet</a:t>
            </a:r>
            <a:r>
              <a:rPr lang="en-US" sz="1800" dirty="0">
                <a:effectLst/>
                <a:latin typeface="+mn-lt"/>
                <a:ea typeface="ＭＳ 明朝"/>
                <a:cs typeface="Times New Roman"/>
              </a:rPr>
              <a:t>, </a:t>
            </a:r>
            <a:r>
              <a:rPr lang="en-US" sz="1800" dirty="0" err="1">
                <a:effectLst/>
                <a:latin typeface="+mn-lt"/>
                <a:ea typeface="ＭＳ 明朝"/>
                <a:cs typeface="Times New Roman"/>
              </a:rPr>
              <a:t>consectetur</a:t>
            </a:r>
            <a:r>
              <a:rPr lang="en-US" sz="1800" dirty="0">
                <a:effectLst/>
                <a:latin typeface="+mn-lt"/>
                <a:ea typeface="ＭＳ 明朝"/>
                <a:cs typeface="Times New Roman"/>
              </a:rPr>
              <a:t> </a:t>
            </a:r>
            <a:r>
              <a:rPr lang="en-US" sz="1800" dirty="0" err="1">
                <a:effectLst/>
                <a:latin typeface="+mn-lt"/>
                <a:ea typeface="ＭＳ 明朝"/>
                <a:cs typeface="Times New Roman"/>
              </a:rPr>
              <a:t>adipiscing</a:t>
            </a:r>
            <a:r>
              <a:rPr lang="en-US" sz="1800" dirty="0">
                <a:effectLst/>
                <a:latin typeface="+mn-lt"/>
                <a:ea typeface="ＭＳ 明朝"/>
                <a:cs typeface="Times New Roman"/>
              </a:rPr>
              <a:t> </a:t>
            </a:r>
            <a:r>
              <a:rPr lang="en-US" sz="1800" dirty="0" err="1">
                <a:effectLst/>
                <a:latin typeface="+mn-lt"/>
                <a:ea typeface="ＭＳ 明朝"/>
                <a:cs typeface="Times New Roman"/>
              </a:rPr>
              <a:t>elit</a:t>
            </a:r>
            <a:r>
              <a:rPr lang="en-US" sz="1800" dirty="0">
                <a:effectLst/>
                <a:latin typeface="+mn-lt"/>
                <a:ea typeface="ＭＳ 明朝"/>
                <a:cs typeface="Times New Roman"/>
              </a:rPr>
              <a:t>. </a:t>
            </a:r>
            <a:r>
              <a:rPr lang="en-US" sz="1800" dirty="0" err="1">
                <a:effectLst/>
                <a:latin typeface="+mn-lt"/>
                <a:ea typeface="ＭＳ 明朝"/>
                <a:cs typeface="Times New Roman"/>
              </a:rPr>
              <a:t>Donec</a:t>
            </a:r>
            <a:r>
              <a:rPr lang="en-US" sz="1800" dirty="0">
                <a:effectLst/>
                <a:latin typeface="+mn-lt"/>
                <a:ea typeface="ＭＳ 明朝"/>
                <a:cs typeface="Times New Roman"/>
              </a:rPr>
              <a:t> </a:t>
            </a:r>
            <a:r>
              <a:rPr lang="en-US" sz="1800" dirty="0" err="1">
                <a:effectLst/>
                <a:latin typeface="+mn-lt"/>
                <a:ea typeface="ＭＳ 明朝"/>
                <a:cs typeface="Times New Roman"/>
              </a:rPr>
              <a:t>vehicula</a:t>
            </a:r>
            <a:r>
              <a:rPr lang="en-US" sz="1800" dirty="0">
                <a:effectLst/>
                <a:latin typeface="+mn-lt"/>
                <a:ea typeface="ＭＳ 明朝"/>
                <a:cs typeface="Times New Roman"/>
              </a:rPr>
              <a:t> </a:t>
            </a:r>
            <a:r>
              <a:rPr lang="en-US" sz="1800" dirty="0" err="1">
                <a:effectLst/>
                <a:latin typeface="+mn-lt"/>
                <a:ea typeface="ＭＳ 明朝"/>
                <a:cs typeface="Times New Roman"/>
              </a:rPr>
              <a:t>lorem</a:t>
            </a:r>
            <a:r>
              <a:rPr lang="en-US" sz="1800" dirty="0">
                <a:effectLst/>
                <a:latin typeface="+mn-lt"/>
                <a:ea typeface="ＭＳ 明朝"/>
                <a:cs typeface="Times New Roman"/>
              </a:rPr>
              <a:t> </a:t>
            </a:r>
            <a:r>
              <a:rPr lang="en-US" sz="1800" dirty="0" err="1">
                <a:effectLst/>
                <a:latin typeface="+mn-lt"/>
                <a:ea typeface="ＭＳ 明朝"/>
                <a:cs typeface="Times New Roman"/>
              </a:rPr>
              <a:t>enim</a:t>
            </a:r>
            <a:r>
              <a:rPr lang="en-US" sz="1800" dirty="0">
                <a:effectLst/>
                <a:latin typeface="+mn-lt"/>
                <a:ea typeface="ＭＳ 明朝"/>
                <a:cs typeface="Times New Roman"/>
              </a:rPr>
              <a:t>, </a:t>
            </a:r>
            <a:r>
              <a:rPr lang="en-US" sz="1800" dirty="0" err="1">
                <a:effectLst/>
                <a:latin typeface="+mn-lt"/>
                <a:ea typeface="ＭＳ 明朝"/>
                <a:cs typeface="Times New Roman"/>
              </a:rPr>
              <a:t>quis</a:t>
            </a:r>
            <a:r>
              <a:rPr lang="en-US" sz="1800" dirty="0">
                <a:effectLst/>
                <a:latin typeface="+mn-lt"/>
                <a:ea typeface="ＭＳ 明朝"/>
                <a:cs typeface="Times New Roman"/>
              </a:rPr>
              <a:t> </a:t>
            </a:r>
            <a:r>
              <a:rPr lang="en-US" sz="1800" dirty="0" err="1">
                <a:effectLst/>
                <a:latin typeface="+mn-lt"/>
                <a:ea typeface="ＭＳ 明朝"/>
                <a:cs typeface="Times New Roman"/>
              </a:rPr>
              <a:t>convallis</a:t>
            </a:r>
            <a:r>
              <a:rPr lang="en-US" sz="1800" dirty="0">
                <a:effectLst/>
                <a:latin typeface="+mn-lt"/>
                <a:ea typeface="ＭＳ 明朝"/>
                <a:cs typeface="Times New Roman"/>
              </a:rPr>
              <a:t> lacus </a:t>
            </a:r>
            <a:r>
              <a:rPr lang="en-US" sz="1800" dirty="0" err="1">
                <a:effectLst/>
                <a:latin typeface="+mn-lt"/>
                <a:ea typeface="ＭＳ 明朝"/>
                <a:cs typeface="Times New Roman"/>
              </a:rPr>
              <a:t>sodales</a:t>
            </a:r>
            <a:r>
              <a:rPr lang="en-US" sz="1800" dirty="0">
                <a:effectLst/>
                <a:latin typeface="+mn-lt"/>
                <a:ea typeface="ＭＳ 明朝"/>
                <a:cs typeface="Times New Roman"/>
              </a:rPr>
              <a:t> in.</a:t>
            </a:r>
            <a:endParaRPr lang="en-US" sz="1200" dirty="0">
              <a:effectLst/>
              <a:latin typeface="Cambria"/>
              <a:ea typeface="ＭＳ 明朝"/>
              <a:cs typeface="Times New Roman"/>
            </a:endParaRPr>
          </a:p>
          <a:p>
            <a:r>
              <a:rPr lang="en-US" sz="1800" dirty="0">
                <a:effectLst/>
                <a:latin typeface="+mn-lt"/>
                <a:ea typeface="ＭＳ 明朝"/>
                <a:cs typeface="Times New Roman"/>
              </a:rPr>
              <a:t>In </a:t>
            </a:r>
            <a:r>
              <a:rPr lang="en-US" sz="1800" dirty="0" err="1">
                <a:effectLst/>
                <a:latin typeface="+mn-lt"/>
                <a:ea typeface="ＭＳ 明朝"/>
                <a:cs typeface="Times New Roman"/>
              </a:rPr>
              <a:t>ut</a:t>
            </a:r>
            <a:r>
              <a:rPr lang="en-US" sz="1800" dirty="0">
                <a:effectLst/>
                <a:latin typeface="+mn-lt"/>
                <a:ea typeface="ＭＳ 明朝"/>
                <a:cs typeface="Times New Roman"/>
              </a:rPr>
              <a:t> </a:t>
            </a:r>
            <a:r>
              <a:rPr lang="en-US" sz="1800" dirty="0" err="1">
                <a:effectLst/>
                <a:latin typeface="+mn-lt"/>
                <a:ea typeface="ＭＳ 明朝"/>
                <a:cs typeface="Times New Roman"/>
              </a:rPr>
              <a:t>lobortis</a:t>
            </a:r>
            <a:r>
              <a:rPr lang="en-US" sz="1800" dirty="0">
                <a:effectLst/>
                <a:latin typeface="+mn-lt"/>
                <a:ea typeface="ＭＳ 明朝"/>
                <a:cs typeface="Times New Roman"/>
              </a:rPr>
              <a:t> </a:t>
            </a:r>
            <a:r>
              <a:rPr lang="en-US" sz="1800" dirty="0" err="1">
                <a:effectLst/>
                <a:latin typeface="+mn-lt"/>
                <a:ea typeface="ＭＳ 明朝"/>
                <a:cs typeface="Times New Roman"/>
              </a:rPr>
              <a:t>neque</a:t>
            </a:r>
            <a:r>
              <a:rPr lang="en-US" sz="1800" dirty="0">
                <a:effectLst/>
                <a:latin typeface="+mn-lt"/>
                <a:ea typeface="ＭＳ 明朝"/>
                <a:cs typeface="Times New Roman"/>
              </a:rPr>
              <a:t>, </a:t>
            </a:r>
            <a:r>
              <a:rPr lang="en-US" sz="1800" dirty="0" err="1">
                <a:effectLst/>
                <a:latin typeface="+mn-lt"/>
                <a:ea typeface="ＭＳ 明朝"/>
                <a:cs typeface="Times New Roman"/>
              </a:rPr>
              <a:t>quis</a:t>
            </a:r>
            <a:r>
              <a:rPr lang="en-US" sz="1800" dirty="0">
                <a:effectLst/>
                <a:latin typeface="+mn-lt"/>
                <a:ea typeface="ＭＳ 明朝"/>
                <a:cs typeface="Times New Roman"/>
              </a:rPr>
              <a:t> </a:t>
            </a:r>
            <a:r>
              <a:rPr lang="en-US" sz="1800" dirty="0" err="1">
                <a:effectLst/>
                <a:latin typeface="+mn-lt"/>
                <a:ea typeface="ＭＳ 明朝"/>
                <a:cs typeface="Times New Roman"/>
              </a:rPr>
              <a:t>lobortis</a:t>
            </a:r>
            <a:r>
              <a:rPr lang="en-US" sz="1800" dirty="0">
                <a:effectLst/>
                <a:latin typeface="+mn-lt"/>
                <a:ea typeface="ＭＳ 明朝"/>
                <a:cs typeface="Times New Roman"/>
              </a:rPr>
              <a:t> </a:t>
            </a:r>
            <a:r>
              <a:rPr lang="en-US" sz="1800" dirty="0" err="1">
                <a:effectLst/>
                <a:latin typeface="+mn-lt"/>
                <a:ea typeface="ＭＳ 明朝"/>
                <a:cs typeface="Times New Roman"/>
              </a:rPr>
              <a:t>velit</a:t>
            </a:r>
            <a:r>
              <a:rPr lang="en-US" sz="1800" dirty="0">
                <a:effectLst/>
                <a:latin typeface="+mn-lt"/>
                <a:ea typeface="ＭＳ 明朝"/>
                <a:cs typeface="Times New Roman"/>
              </a:rPr>
              <a:t>. </a:t>
            </a:r>
            <a:r>
              <a:rPr lang="en-US" sz="1800" dirty="0" err="1">
                <a:effectLst/>
                <a:latin typeface="+mn-lt"/>
                <a:ea typeface="ＭＳ 明朝"/>
                <a:cs typeface="Times New Roman"/>
              </a:rPr>
              <a:t>Praesent</a:t>
            </a:r>
            <a:r>
              <a:rPr lang="en-US" sz="1800" dirty="0">
                <a:effectLst/>
                <a:latin typeface="+mn-lt"/>
                <a:ea typeface="ＭＳ 明朝"/>
                <a:cs typeface="Times New Roman"/>
              </a:rPr>
              <a:t> non </a:t>
            </a:r>
            <a:r>
              <a:rPr lang="en-US" sz="1800" dirty="0" err="1">
                <a:effectLst/>
                <a:latin typeface="+mn-lt"/>
                <a:ea typeface="ＭＳ 明朝"/>
                <a:cs typeface="Times New Roman"/>
              </a:rPr>
              <a:t>feugiat</a:t>
            </a:r>
            <a:r>
              <a:rPr lang="en-US" sz="1800" dirty="0">
                <a:effectLst/>
                <a:latin typeface="+mn-lt"/>
                <a:ea typeface="ＭＳ 明朝"/>
                <a:cs typeface="Times New Roman"/>
              </a:rPr>
              <a:t> </a:t>
            </a:r>
            <a:r>
              <a:rPr lang="en-US" sz="1800" dirty="0" err="1">
                <a:effectLst/>
                <a:latin typeface="+mn-lt"/>
                <a:ea typeface="ＭＳ 明朝"/>
                <a:cs typeface="Times New Roman"/>
              </a:rPr>
              <a:t>sapien</a:t>
            </a:r>
            <a:r>
              <a:rPr lang="en-US" sz="1800" dirty="0">
                <a:effectLst/>
                <a:latin typeface="+mn-lt"/>
                <a:ea typeface="ＭＳ 明朝"/>
                <a:cs typeface="Times New Roman"/>
              </a:rPr>
              <a:t>, </a:t>
            </a:r>
            <a:r>
              <a:rPr lang="en-US" sz="1800" dirty="0" err="1">
                <a:effectLst/>
                <a:latin typeface="+mn-lt"/>
                <a:ea typeface="ＭＳ 明朝"/>
                <a:cs typeface="Times New Roman"/>
              </a:rPr>
              <a:t>sed</a:t>
            </a:r>
            <a:r>
              <a:rPr lang="en-US" sz="1800" dirty="0">
                <a:effectLst/>
                <a:latin typeface="+mn-lt"/>
                <a:ea typeface="ＭＳ 明朝"/>
                <a:cs typeface="Times New Roman"/>
              </a:rPr>
              <a:t> </a:t>
            </a:r>
            <a:r>
              <a:rPr lang="en-US" sz="1800" dirty="0" err="1">
                <a:effectLst/>
                <a:latin typeface="+mn-lt"/>
                <a:ea typeface="ＭＳ 明朝"/>
                <a:cs typeface="Times New Roman"/>
              </a:rPr>
              <a:t>rhoncus</a:t>
            </a:r>
            <a:r>
              <a:rPr lang="en-US" sz="1800" dirty="0">
                <a:effectLst/>
                <a:latin typeface="+mn-lt"/>
                <a:ea typeface="ＭＳ 明朝"/>
                <a:cs typeface="Times New Roman"/>
              </a:rPr>
              <a:t>.</a:t>
            </a:r>
            <a:endParaRPr lang="en-US" sz="1200" dirty="0">
              <a:effectLst/>
              <a:latin typeface="Cambria"/>
              <a:ea typeface="ＭＳ 明朝"/>
              <a:cs typeface="Times New Roman"/>
            </a:endParaRPr>
          </a:p>
          <a:p>
            <a:r>
              <a:rPr lang="en-US" sz="1800" dirty="0" err="1">
                <a:effectLst/>
                <a:latin typeface="+mn-lt"/>
                <a:ea typeface="ＭＳ 明朝"/>
                <a:cs typeface="Times New Roman"/>
              </a:rPr>
              <a:t>Ut</a:t>
            </a:r>
            <a:r>
              <a:rPr lang="en-US" sz="1800" dirty="0">
                <a:effectLst/>
                <a:latin typeface="+mn-lt"/>
                <a:ea typeface="ＭＳ 明朝"/>
                <a:cs typeface="Times New Roman"/>
              </a:rPr>
              <a:t> </a:t>
            </a:r>
            <a:r>
              <a:rPr lang="en-US" sz="1800" dirty="0" err="1">
                <a:effectLst/>
                <a:latin typeface="+mn-lt"/>
                <a:ea typeface="ＭＳ 明朝"/>
                <a:cs typeface="Times New Roman"/>
              </a:rPr>
              <a:t>wisi</a:t>
            </a:r>
            <a:r>
              <a:rPr lang="en-US" sz="1800" dirty="0">
                <a:effectLst/>
                <a:latin typeface="+mn-lt"/>
                <a:ea typeface="ＭＳ 明朝"/>
                <a:cs typeface="Times New Roman"/>
              </a:rPr>
              <a:t> </a:t>
            </a:r>
            <a:r>
              <a:rPr lang="en-US" sz="1800" dirty="0" err="1">
                <a:effectLst/>
                <a:latin typeface="+mn-lt"/>
                <a:ea typeface="ＭＳ 明朝"/>
                <a:cs typeface="Times New Roman"/>
              </a:rPr>
              <a:t>enim</a:t>
            </a:r>
            <a:r>
              <a:rPr lang="en-US" sz="1800" dirty="0">
                <a:effectLst/>
                <a:latin typeface="+mn-lt"/>
                <a:ea typeface="ＭＳ 明朝"/>
                <a:cs typeface="Times New Roman"/>
              </a:rPr>
              <a:t> ad minim </a:t>
            </a:r>
            <a:r>
              <a:rPr lang="en-US" sz="1800" dirty="0" err="1">
                <a:effectLst/>
                <a:latin typeface="+mn-lt"/>
                <a:ea typeface="ＭＳ 明朝"/>
                <a:cs typeface="Times New Roman"/>
              </a:rPr>
              <a:t>veniam</a:t>
            </a:r>
            <a:r>
              <a:rPr lang="en-US" sz="1800" dirty="0">
                <a:effectLst/>
                <a:latin typeface="+mn-lt"/>
                <a:ea typeface="ＭＳ 明朝"/>
                <a:cs typeface="Times New Roman"/>
              </a:rPr>
              <a:t>, </a:t>
            </a:r>
            <a:r>
              <a:rPr lang="en-US" sz="1800" dirty="0" err="1">
                <a:effectLst/>
                <a:latin typeface="+mn-lt"/>
                <a:ea typeface="ＭＳ 明朝"/>
                <a:cs typeface="Times New Roman"/>
              </a:rPr>
              <a:t>quis</a:t>
            </a:r>
            <a:r>
              <a:rPr lang="en-US" sz="1800" dirty="0">
                <a:effectLst/>
                <a:latin typeface="+mn-lt"/>
                <a:ea typeface="ＭＳ 明朝"/>
                <a:cs typeface="Times New Roman"/>
              </a:rPr>
              <a:t> </a:t>
            </a:r>
            <a:r>
              <a:rPr lang="en-US" sz="1800" dirty="0" err="1">
                <a:effectLst/>
                <a:latin typeface="+mn-lt"/>
                <a:ea typeface="ＭＳ 明朝"/>
                <a:cs typeface="Times New Roman"/>
              </a:rPr>
              <a:t>nostrud</a:t>
            </a:r>
            <a:r>
              <a:rPr lang="en-US" sz="1800" dirty="0">
                <a:effectLst/>
                <a:latin typeface="+mn-lt"/>
                <a:ea typeface="ＭＳ 明朝"/>
                <a:cs typeface="Times New Roman"/>
              </a:rPr>
              <a:t> </a:t>
            </a:r>
            <a:r>
              <a:rPr lang="en-US" sz="1800" dirty="0" err="1">
                <a:effectLst/>
                <a:latin typeface="+mn-lt"/>
                <a:ea typeface="ＭＳ 明朝"/>
                <a:cs typeface="Times New Roman"/>
              </a:rPr>
              <a:t>exerci</a:t>
            </a:r>
            <a:r>
              <a:rPr lang="en-US" sz="1800" dirty="0">
                <a:effectLst/>
                <a:latin typeface="+mn-lt"/>
                <a:ea typeface="ＭＳ 明朝"/>
                <a:cs typeface="Times New Roman"/>
              </a:rPr>
              <a:t> </a:t>
            </a:r>
            <a:r>
              <a:rPr lang="en-US" sz="1800" dirty="0" err="1">
                <a:effectLst/>
                <a:latin typeface="+mn-lt"/>
                <a:ea typeface="ＭＳ 明朝"/>
                <a:cs typeface="Times New Roman"/>
              </a:rPr>
              <a:t>tation</a:t>
            </a:r>
            <a:r>
              <a:rPr lang="en-US" sz="1800" dirty="0">
                <a:effectLst/>
                <a:latin typeface="+mn-lt"/>
                <a:ea typeface="ＭＳ 明朝"/>
                <a:cs typeface="Times New Roman"/>
              </a:rPr>
              <a:t> </a:t>
            </a:r>
            <a:r>
              <a:rPr lang="en-US" sz="1800" dirty="0" err="1">
                <a:effectLst/>
                <a:latin typeface="+mn-lt"/>
                <a:ea typeface="ＭＳ 明朝"/>
                <a:cs typeface="Times New Roman"/>
              </a:rPr>
              <a:t>ullamcorper</a:t>
            </a:r>
            <a:r>
              <a:rPr lang="en-US" sz="1800" dirty="0">
                <a:effectLst/>
                <a:latin typeface="+mn-lt"/>
                <a:ea typeface="ＭＳ 明朝"/>
                <a:cs typeface="Times New Roman"/>
              </a:rPr>
              <a:t> </a:t>
            </a:r>
            <a:r>
              <a:rPr lang="en-US" sz="1800" dirty="0" err="1">
                <a:effectLst/>
                <a:latin typeface="+mn-lt"/>
                <a:ea typeface="ＭＳ 明朝"/>
                <a:cs typeface="Times New Roman"/>
              </a:rPr>
              <a:t>suscipit</a:t>
            </a:r>
            <a:r>
              <a:rPr lang="en-US" sz="1800" dirty="0">
                <a:effectLst/>
                <a:latin typeface="+mn-lt"/>
                <a:ea typeface="ＭＳ 明朝"/>
                <a:cs typeface="Times New Roman"/>
              </a:rPr>
              <a:t> </a:t>
            </a:r>
            <a:r>
              <a:rPr lang="en-US" sz="1800" dirty="0" err="1">
                <a:effectLst/>
                <a:latin typeface="+mn-lt"/>
                <a:ea typeface="ＭＳ 明朝"/>
                <a:cs typeface="Times New Roman"/>
              </a:rPr>
              <a:t>lobortis</a:t>
            </a:r>
            <a:r>
              <a:rPr lang="en-US" sz="1800" dirty="0">
                <a:effectLst/>
                <a:latin typeface="+mn-lt"/>
                <a:ea typeface="ＭＳ 明朝"/>
                <a:cs typeface="Times New Roman"/>
              </a:rPr>
              <a:t> </a:t>
            </a:r>
            <a:r>
              <a:rPr lang="en-US" sz="1800" dirty="0" err="1">
                <a:effectLst/>
                <a:latin typeface="+mn-lt"/>
                <a:ea typeface="ＭＳ 明朝"/>
                <a:cs typeface="Times New Roman"/>
              </a:rPr>
              <a:t>nisl</a:t>
            </a:r>
            <a:r>
              <a:rPr lang="en-US" sz="1800" dirty="0">
                <a:effectLst/>
                <a:latin typeface="+mn-lt"/>
                <a:ea typeface="ＭＳ 明朝"/>
                <a:cs typeface="Times New Roman"/>
              </a:rPr>
              <a:t> </a:t>
            </a:r>
            <a:r>
              <a:rPr lang="en-US" sz="1800" dirty="0" err="1">
                <a:effectLst/>
                <a:latin typeface="+mn-lt"/>
                <a:ea typeface="ＭＳ 明朝"/>
                <a:cs typeface="Times New Roman"/>
              </a:rPr>
              <a:t>ut</a:t>
            </a:r>
            <a:r>
              <a:rPr lang="en-US" sz="1800" dirty="0">
                <a:effectLst/>
                <a:latin typeface="+mn-lt"/>
                <a:ea typeface="ＭＳ 明朝"/>
                <a:cs typeface="Times New Roman"/>
              </a:rPr>
              <a:t> </a:t>
            </a:r>
            <a:r>
              <a:rPr lang="en-US" sz="1800" dirty="0" err="1">
                <a:effectLst/>
                <a:latin typeface="+mn-lt"/>
                <a:ea typeface="ＭＳ 明朝"/>
                <a:cs typeface="Times New Roman"/>
              </a:rPr>
              <a:t>aliquip</a:t>
            </a:r>
            <a:r>
              <a:rPr lang="en-US" sz="1800" dirty="0">
                <a:effectLst/>
                <a:latin typeface="+mn-lt"/>
                <a:ea typeface="ＭＳ 明朝"/>
                <a:cs typeface="Times New Roman"/>
              </a:rPr>
              <a:t> ex </a:t>
            </a:r>
            <a:r>
              <a:rPr lang="en-US" sz="1800" dirty="0" err="1">
                <a:effectLst/>
                <a:latin typeface="+mn-lt"/>
                <a:ea typeface="ＭＳ 明朝"/>
                <a:cs typeface="Times New Roman"/>
              </a:rPr>
              <a:t>ea</a:t>
            </a:r>
            <a:r>
              <a:rPr lang="en-US" sz="1800" dirty="0">
                <a:effectLst/>
                <a:latin typeface="+mn-lt"/>
                <a:ea typeface="ＭＳ 明朝"/>
                <a:cs typeface="Times New Roman"/>
              </a:rPr>
              <a:t> </a:t>
            </a:r>
            <a:r>
              <a:rPr lang="en-US" sz="1800" dirty="0" err="1">
                <a:effectLst/>
                <a:latin typeface="+mn-lt"/>
                <a:ea typeface="ＭＳ 明朝"/>
                <a:cs typeface="Times New Roman"/>
              </a:rPr>
              <a:t>commodo</a:t>
            </a:r>
            <a:r>
              <a:rPr lang="en-US" sz="1800" dirty="0">
                <a:effectLst/>
                <a:latin typeface="+mn-lt"/>
                <a:ea typeface="ＭＳ 明朝"/>
                <a:cs typeface="Times New Roman"/>
              </a:rPr>
              <a:t> </a:t>
            </a:r>
            <a:r>
              <a:rPr lang="en-US" sz="1800" dirty="0" err="1">
                <a:effectLst/>
                <a:latin typeface="+mn-lt"/>
                <a:ea typeface="ＭＳ 明朝"/>
                <a:cs typeface="Times New Roman"/>
              </a:rPr>
              <a:t>consequat</a:t>
            </a:r>
            <a:r>
              <a:rPr lang="en-US" sz="1800" dirty="0">
                <a:effectLst/>
                <a:latin typeface="+mn-lt"/>
                <a:ea typeface="ＭＳ 明朝"/>
                <a:cs typeface="Times New Roman"/>
              </a:rPr>
              <a:t>. </a:t>
            </a:r>
            <a:r>
              <a:rPr lang="en-US" sz="1800" dirty="0" err="1">
                <a:effectLst/>
                <a:latin typeface="+mn-lt"/>
                <a:ea typeface="ＭＳ 明朝"/>
                <a:cs typeface="Times New Roman"/>
              </a:rPr>
              <a:t>Duis</a:t>
            </a:r>
            <a:r>
              <a:rPr lang="en-US" sz="1800" dirty="0">
                <a:effectLst/>
                <a:latin typeface="+mn-lt"/>
                <a:ea typeface="ＭＳ 明朝"/>
                <a:cs typeface="Times New Roman"/>
              </a:rPr>
              <a:t> </a:t>
            </a:r>
            <a:r>
              <a:rPr lang="en-US" sz="1800" dirty="0" err="1">
                <a:effectLst/>
                <a:latin typeface="+mn-lt"/>
                <a:ea typeface="ＭＳ 明朝"/>
                <a:cs typeface="Times New Roman"/>
              </a:rPr>
              <a:t>autem</a:t>
            </a:r>
            <a:r>
              <a:rPr lang="en-US" sz="1800" dirty="0">
                <a:effectLst/>
                <a:latin typeface="+mn-lt"/>
                <a:ea typeface="ＭＳ 明朝"/>
                <a:cs typeface="Times New Roman"/>
              </a:rPr>
              <a:t> </a:t>
            </a:r>
            <a:r>
              <a:rPr lang="en-US" sz="1800" dirty="0" err="1">
                <a:effectLst/>
                <a:latin typeface="+mn-lt"/>
                <a:ea typeface="ＭＳ 明朝"/>
                <a:cs typeface="Times New Roman"/>
              </a:rPr>
              <a:t>vel</a:t>
            </a:r>
            <a:r>
              <a:rPr lang="en-US" sz="1800" dirty="0">
                <a:effectLst/>
                <a:latin typeface="+mn-lt"/>
                <a:ea typeface="ＭＳ 明朝"/>
                <a:cs typeface="Times New Roman"/>
              </a:rPr>
              <a:t> </a:t>
            </a:r>
            <a:r>
              <a:rPr lang="en-US" sz="1800" dirty="0" err="1">
                <a:effectLst/>
                <a:latin typeface="+mn-lt"/>
                <a:ea typeface="ＭＳ 明朝"/>
                <a:cs typeface="Times New Roman"/>
              </a:rPr>
              <a:t>eum</a:t>
            </a:r>
            <a:r>
              <a:rPr lang="en-US" sz="1800" dirty="0">
                <a:effectLst/>
                <a:latin typeface="+mn-lt"/>
                <a:ea typeface="ＭＳ 明朝"/>
                <a:cs typeface="Times New Roman"/>
              </a:rPr>
              <a:t> </a:t>
            </a:r>
            <a:r>
              <a:rPr lang="en-US" sz="1800" dirty="0" err="1">
                <a:effectLst/>
                <a:latin typeface="+mn-lt"/>
                <a:ea typeface="ＭＳ 明朝"/>
                <a:cs typeface="Times New Roman"/>
              </a:rPr>
              <a:t>iriure</a:t>
            </a:r>
            <a:r>
              <a:rPr lang="en-US" sz="1800" dirty="0">
                <a:effectLst/>
                <a:latin typeface="+mn-lt"/>
                <a:ea typeface="ＭＳ 明朝"/>
                <a:cs typeface="Times New Roman"/>
              </a:rPr>
              <a:t> dolor in </a:t>
            </a:r>
            <a:r>
              <a:rPr lang="en-US" sz="1800" dirty="0" err="1">
                <a:effectLst/>
                <a:latin typeface="+mn-lt"/>
                <a:ea typeface="ＭＳ 明朝"/>
                <a:cs typeface="Times New Roman"/>
              </a:rPr>
              <a:t>hendrerit</a:t>
            </a:r>
            <a:r>
              <a:rPr lang="en-US" sz="1800" dirty="0">
                <a:effectLst/>
                <a:latin typeface="+mn-lt"/>
                <a:ea typeface="ＭＳ 明朝"/>
                <a:cs typeface="Times New Roman"/>
              </a:rPr>
              <a:t> in </a:t>
            </a:r>
            <a:r>
              <a:rPr lang="en-US" sz="1800" dirty="0" err="1">
                <a:effectLst/>
                <a:latin typeface="+mn-lt"/>
                <a:ea typeface="ＭＳ 明朝"/>
                <a:cs typeface="Times New Roman"/>
              </a:rPr>
              <a:t>vulputate</a:t>
            </a:r>
            <a:r>
              <a:rPr lang="en-US" sz="1800" dirty="0">
                <a:effectLst/>
                <a:latin typeface="+mn-lt"/>
                <a:ea typeface="ＭＳ 明朝"/>
                <a:cs typeface="Times New Roman"/>
              </a:rPr>
              <a:t> </a:t>
            </a:r>
            <a:r>
              <a:rPr lang="en-US" sz="1800" dirty="0" err="1">
                <a:effectLst/>
                <a:latin typeface="+mn-lt"/>
                <a:ea typeface="ＭＳ 明朝"/>
                <a:cs typeface="Times New Roman"/>
              </a:rPr>
              <a:t>velit</a:t>
            </a:r>
            <a:r>
              <a:rPr lang="en-US" sz="1800" dirty="0">
                <a:effectLst/>
                <a:latin typeface="+mn-lt"/>
                <a:ea typeface="ＭＳ 明朝"/>
                <a:cs typeface="Times New Roman"/>
              </a:rPr>
              <a:t> </a:t>
            </a:r>
            <a:r>
              <a:rPr lang="en-US" sz="1800" dirty="0" err="1">
                <a:effectLst/>
                <a:latin typeface="+mn-lt"/>
                <a:ea typeface="ＭＳ 明朝"/>
                <a:cs typeface="Times New Roman"/>
              </a:rPr>
              <a:t>esse</a:t>
            </a:r>
            <a:r>
              <a:rPr lang="en-US" sz="1800" dirty="0">
                <a:effectLst/>
                <a:latin typeface="+mn-lt"/>
                <a:ea typeface="ＭＳ 明朝"/>
                <a:cs typeface="Times New Roman"/>
              </a:rPr>
              <a:t> </a:t>
            </a:r>
            <a:r>
              <a:rPr lang="en-US" sz="1800" dirty="0" err="1">
                <a:effectLst/>
                <a:latin typeface="+mn-lt"/>
                <a:ea typeface="ＭＳ 明朝"/>
                <a:cs typeface="Times New Roman"/>
              </a:rPr>
              <a:t>molestie</a:t>
            </a:r>
            <a:r>
              <a:rPr lang="en-US" sz="1800" dirty="0">
                <a:effectLst/>
                <a:latin typeface="+mn-lt"/>
                <a:ea typeface="ＭＳ 明朝"/>
                <a:cs typeface="Times New Roman"/>
              </a:rPr>
              <a:t> </a:t>
            </a:r>
            <a:r>
              <a:rPr lang="en-US" sz="1800" dirty="0" err="1">
                <a:effectLst/>
                <a:latin typeface="+mn-lt"/>
                <a:ea typeface="ＭＳ 明朝"/>
                <a:cs typeface="Times New Roman"/>
              </a:rPr>
              <a:t>consequat</a:t>
            </a:r>
            <a:r>
              <a:rPr lang="en-US" sz="1800" dirty="0">
                <a:effectLst/>
                <a:latin typeface="+mn-lt"/>
                <a:ea typeface="ＭＳ 明朝"/>
                <a:cs typeface="Times New Roman"/>
              </a:rPr>
              <a:t>, </a:t>
            </a:r>
            <a:r>
              <a:rPr lang="en-US" sz="1800" dirty="0" err="1">
                <a:effectLst/>
                <a:latin typeface="+mn-lt"/>
                <a:ea typeface="ＭＳ 明朝"/>
                <a:cs typeface="Times New Roman"/>
              </a:rPr>
              <a:t>vel</a:t>
            </a:r>
            <a:r>
              <a:rPr lang="en-US" sz="1800" dirty="0">
                <a:effectLst/>
                <a:latin typeface="+mn-lt"/>
                <a:ea typeface="ＭＳ 明朝"/>
                <a:cs typeface="Times New Roman"/>
              </a:rPr>
              <a:t> </a:t>
            </a:r>
            <a:r>
              <a:rPr lang="en-US" sz="1800" dirty="0" err="1">
                <a:effectLst/>
                <a:latin typeface="+mn-lt"/>
                <a:ea typeface="ＭＳ 明朝"/>
                <a:cs typeface="Times New Roman"/>
              </a:rPr>
              <a:t>illum</a:t>
            </a:r>
            <a:r>
              <a:rPr lang="en-US" sz="1800" dirty="0">
                <a:effectLst/>
                <a:latin typeface="+mn-lt"/>
                <a:ea typeface="ＭＳ 明朝"/>
                <a:cs typeface="Times New Roman"/>
              </a:rPr>
              <a:t> </a:t>
            </a:r>
            <a:r>
              <a:rPr lang="en-US" sz="1800" dirty="0" err="1">
                <a:effectLst/>
                <a:latin typeface="+mn-lt"/>
                <a:ea typeface="ＭＳ 明朝"/>
                <a:cs typeface="Times New Roman"/>
              </a:rPr>
              <a:t>dolore</a:t>
            </a:r>
            <a:r>
              <a:rPr lang="en-US" sz="1800" dirty="0">
                <a:effectLst/>
                <a:latin typeface="+mn-lt"/>
                <a:ea typeface="ＭＳ 明朝"/>
                <a:cs typeface="Times New Roman"/>
              </a:rPr>
              <a:t> </a:t>
            </a:r>
            <a:r>
              <a:rPr lang="en-US" sz="1800" dirty="0" err="1">
                <a:effectLst/>
                <a:latin typeface="+mn-lt"/>
                <a:ea typeface="ＭＳ 明朝"/>
                <a:cs typeface="Times New Roman"/>
              </a:rPr>
              <a:t>eu</a:t>
            </a:r>
            <a:r>
              <a:rPr lang="en-US" sz="1800" dirty="0">
                <a:effectLst/>
                <a:latin typeface="+mn-lt"/>
                <a:ea typeface="ＭＳ 明朝"/>
                <a:cs typeface="Times New Roman"/>
              </a:rPr>
              <a:t> </a:t>
            </a:r>
            <a:r>
              <a:rPr lang="en-US" sz="1800" dirty="0" err="1">
                <a:effectLst/>
                <a:latin typeface="+mn-lt"/>
                <a:ea typeface="ＭＳ 明朝"/>
                <a:cs typeface="Times New Roman"/>
              </a:rPr>
              <a:t>feugiat</a:t>
            </a:r>
            <a:r>
              <a:rPr lang="en-US" sz="1800" dirty="0">
                <a:effectLst/>
                <a:latin typeface="+mn-lt"/>
                <a:ea typeface="ＭＳ 明朝"/>
                <a:cs typeface="Times New Roman"/>
              </a:rPr>
              <a:t> </a:t>
            </a:r>
            <a:r>
              <a:rPr lang="en-US" sz="1800" dirty="0" err="1">
                <a:effectLst/>
                <a:latin typeface="+mn-lt"/>
                <a:ea typeface="ＭＳ 明朝"/>
                <a:cs typeface="Times New Roman"/>
              </a:rPr>
              <a:t>nulla</a:t>
            </a:r>
            <a:r>
              <a:rPr lang="en-US" sz="1800" dirty="0">
                <a:effectLst/>
                <a:latin typeface="+mn-lt"/>
                <a:ea typeface="ＭＳ 明朝"/>
                <a:cs typeface="Times New Roman"/>
              </a:rPr>
              <a:t> </a:t>
            </a:r>
            <a:r>
              <a:rPr lang="en-US" sz="1800" dirty="0" err="1">
                <a:effectLst/>
                <a:latin typeface="+mn-lt"/>
                <a:ea typeface="ＭＳ 明朝"/>
                <a:cs typeface="Times New Roman"/>
              </a:rPr>
              <a:t>facilisis</a:t>
            </a:r>
            <a:r>
              <a:rPr lang="en-US" sz="1800" dirty="0">
                <a:effectLst/>
                <a:latin typeface="+mn-lt"/>
                <a:ea typeface="ＭＳ 明朝"/>
                <a:cs typeface="Times New Roman"/>
              </a:rPr>
              <a:t> at </a:t>
            </a:r>
            <a:r>
              <a:rPr lang="en-US" sz="1800" dirty="0" err="1">
                <a:effectLst/>
                <a:latin typeface="+mn-lt"/>
                <a:ea typeface="ＭＳ 明朝"/>
                <a:cs typeface="Times New Roman"/>
              </a:rPr>
              <a:t>vero</a:t>
            </a:r>
            <a:r>
              <a:rPr lang="en-US" sz="1800" dirty="0">
                <a:effectLst/>
                <a:latin typeface="+mn-lt"/>
                <a:ea typeface="ＭＳ 明朝"/>
                <a:cs typeface="Times New Roman"/>
              </a:rPr>
              <a:t> </a:t>
            </a:r>
            <a:r>
              <a:rPr lang="en-US" sz="1800" dirty="0" err="1">
                <a:effectLst/>
                <a:latin typeface="+mn-lt"/>
                <a:ea typeface="ＭＳ 明朝"/>
                <a:cs typeface="Times New Roman"/>
              </a:rPr>
              <a:t>eros</a:t>
            </a:r>
            <a:r>
              <a:rPr lang="en-US" sz="1800" dirty="0">
                <a:effectLst/>
                <a:latin typeface="+mn-lt"/>
                <a:ea typeface="ＭＳ 明朝"/>
                <a:cs typeface="Times New Roman"/>
              </a:rPr>
              <a:t> et </a:t>
            </a:r>
            <a:r>
              <a:rPr lang="en-US" sz="1800" dirty="0" err="1">
                <a:effectLst/>
                <a:latin typeface="+mn-lt"/>
                <a:ea typeface="ＭＳ 明朝"/>
                <a:cs typeface="Times New Roman"/>
              </a:rPr>
              <a:t>accumsan</a:t>
            </a:r>
            <a:r>
              <a:rPr lang="en-US" sz="1800" dirty="0">
                <a:effectLst/>
                <a:latin typeface="+mn-lt"/>
                <a:ea typeface="ＭＳ 明朝"/>
                <a:cs typeface="Times New Roman"/>
              </a:rPr>
              <a:t> et </a:t>
            </a:r>
            <a:r>
              <a:rPr lang="en-US" sz="1800" dirty="0" err="1">
                <a:effectLst/>
                <a:latin typeface="+mn-lt"/>
                <a:ea typeface="ＭＳ 明朝"/>
                <a:cs typeface="Times New Roman"/>
              </a:rPr>
              <a:t>iusto</a:t>
            </a:r>
            <a:r>
              <a:rPr lang="en-US" sz="1800" dirty="0">
                <a:effectLst/>
                <a:latin typeface="+mn-lt"/>
                <a:ea typeface="ＭＳ 明朝"/>
                <a:cs typeface="Times New Roman"/>
              </a:rPr>
              <a:t> </a:t>
            </a:r>
            <a:r>
              <a:rPr lang="en-US" sz="1800" dirty="0" err="1">
                <a:effectLst/>
                <a:latin typeface="+mn-lt"/>
                <a:ea typeface="ＭＳ 明朝"/>
                <a:cs typeface="Times New Roman"/>
              </a:rPr>
              <a:t>odio</a:t>
            </a:r>
            <a:r>
              <a:rPr lang="en-US" sz="1800" dirty="0">
                <a:effectLst/>
                <a:latin typeface="+mn-lt"/>
                <a:ea typeface="ＭＳ 明朝"/>
                <a:cs typeface="Times New Roman"/>
              </a:rPr>
              <a:t> </a:t>
            </a:r>
            <a:r>
              <a:rPr lang="en-US" sz="1800" dirty="0" err="1">
                <a:effectLst/>
                <a:latin typeface="+mn-lt"/>
                <a:ea typeface="ＭＳ 明朝"/>
                <a:cs typeface="Times New Roman"/>
              </a:rPr>
              <a:t>dignissim</a:t>
            </a:r>
            <a:r>
              <a:rPr lang="en-US" sz="1800" dirty="0">
                <a:effectLst/>
                <a:latin typeface="+mn-lt"/>
                <a:ea typeface="ＭＳ 明朝"/>
                <a:cs typeface="Times New Roman"/>
              </a:rPr>
              <a:t> qui </a:t>
            </a:r>
            <a:r>
              <a:rPr lang="en-US" sz="1800" dirty="0" err="1">
                <a:effectLst/>
                <a:latin typeface="+mn-lt"/>
                <a:ea typeface="ＭＳ 明朝"/>
                <a:cs typeface="Times New Roman"/>
              </a:rPr>
              <a:t>blandit</a:t>
            </a:r>
            <a:r>
              <a:rPr lang="en-US" sz="1800" dirty="0">
                <a:effectLst/>
                <a:latin typeface="+mn-lt"/>
                <a:ea typeface="ＭＳ 明朝"/>
                <a:cs typeface="Times New Roman"/>
              </a:rPr>
              <a:t> </a:t>
            </a:r>
            <a:r>
              <a:rPr lang="en-US" sz="1800" dirty="0" err="1">
                <a:effectLst/>
                <a:latin typeface="+mn-lt"/>
                <a:ea typeface="ＭＳ 明朝"/>
                <a:cs typeface="Times New Roman"/>
              </a:rPr>
              <a:t>praesent</a:t>
            </a:r>
            <a:r>
              <a:rPr lang="en-US" sz="1800" dirty="0">
                <a:effectLst/>
                <a:latin typeface="+mn-lt"/>
                <a:ea typeface="ＭＳ 明朝"/>
                <a:cs typeface="Times New Roman"/>
              </a:rPr>
              <a:t> </a:t>
            </a:r>
            <a:r>
              <a:rPr lang="en-US" sz="1800" dirty="0" err="1">
                <a:effectLst/>
                <a:latin typeface="+mn-lt"/>
                <a:ea typeface="ＭＳ 明朝"/>
                <a:cs typeface="Times New Roman"/>
              </a:rPr>
              <a:t>luptatum</a:t>
            </a:r>
            <a:r>
              <a:rPr lang="en-US" sz="1800" dirty="0">
                <a:effectLst/>
                <a:latin typeface="+mn-lt"/>
                <a:ea typeface="ＭＳ 明朝"/>
                <a:cs typeface="Times New Roman"/>
              </a:rPr>
              <a:t> </a:t>
            </a:r>
            <a:r>
              <a:rPr lang="en-US" sz="1800" dirty="0" err="1">
                <a:effectLst/>
                <a:latin typeface="+mn-lt"/>
                <a:ea typeface="ＭＳ 明朝"/>
                <a:cs typeface="Times New Roman"/>
              </a:rPr>
              <a:t>zzril</a:t>
            </a:r>
            <a:r>
              <a:rPr lang="en-US" sz="1800" dirty="0">
                <a:effectLst/>
                <a:latin typeface="+mn-lt"/>
                <a:ea typeface="ＭＳ 明朝"/>
                <a:cs typeface="Times New Roman"/>
              </a:rPr>
              <a:t> </a:t>
            </a:r>
            <a:r>
              <a:rPr lang="en-US" sz="1800" dirty="0" err="1">
                <a:effectLst/>
                <a:latin typeface="+mn-lt"/>
                <a:ea typeface="ＭＳ 明朝"/>
                <a:cs typeface="Times New Roman"/>
              </a:rPr>
              <a:t>delenit</a:t>
            </a:r>
            <a:r>
              <a:rPr lang="en-US" sz="1800" dirty="0">
                <a:effectLst/>
                <a:latin typeface="+mn-lt"/>
                <a:ea typeface="ＭＳ 明朝"/>
                <a:cs typeface="Times New Roman"/>
              </a:rPr>
              <a:t> </a:t>
            </a:r>
            <a:r>
              <a:rPr lang="en-US" sz="1800" dirty="0" err="1">
                <a:effectLst/>
                <a:latin typeface="+mn-lt"/>
                <a:ea typeface="ＭＳ 明朝"/>
                <a:cs typeface="Times New Roman"/>
              </a:rPr>
              <a:t>augue</a:t>
            </a:r>
            <a:r>
              <a:rPr lang="en-US" sz="1800" dirty="0">
                <a:effectLst/>
                <a:latin typeface="+mn-lt"/>
                <a:ea typeface="ＭＳ 明朝"/>
                <a:cs typeface="Times New Roman"/>
              </a:rPr>
              <a:t> </a:t>
            </a:r>
            <a:r>
              <a:rPr lang="en-US" sz="1800" dirty="0" err="1">
                <a:effectLst/>
                <a:latin typeface="+mn-lt"/>
                <a:ea typeface="ＭＳ 明朝"/>
                <a:cs typeface="Times New Roman"/>
              </a:rPr>
              <a:t>duis</a:t>
            </a:r>
            <a:r>
              <a:rPr lang="en-US" sz="1800" dirty="0">
                <a:effectLst/>
                <a:latin typeface="+mn-lt"/>
                <a:ea typeface="ＭＳ 明朝"/>
                <a:cs typeface="Times New Roman"/>
              </a:rPr>
              <a:t> </a:t>
            </a:r>
            <a:r>
              <a:rPr lang="en-US" sz="1800" dirty="0" err="1">
                <a:effectLst/>
                <a:latin typeface="+mn-lt"/>
                <a:ea typeface="ＭＳ 明朝"/>
                <a:cs typeface="Times New Roman"/>
              </a:rPr>
              <a:t>dolore</a:t>
            </a:r>
            <a:r>
              <a:rPr lang="en-US" sz="1800" dirty="0">
                <a:effectLst/>
                <a:latin typeface="+mn-lt"/>
                <a:ea typeface="ＭＳ 明朝"/>
                <a:cs typeface="Times New Roman"/>
              </a:rPr>
              <a:t> </a:t>
            </a:r>
            <a:r>
              <a:rPr lang="en-US" sz="1800" dirty="0" err="1">
                <a:effectLst/>
                <a:latin typeface="+mn-lt"/>
                <a:ea typeface="ＭＳ 明朝"/>
                <a:cs typeface="Times New Roman"/>
              </a:rPr>
              <a:t>te</a:t>
            </a:r>
            <a:r>
              <a:rPr lang="en-US" sz="1800" dirty="0">
                <a:effectLst/>
                <a:latin typeface="+mn-lt"/>
                <a:ea typeface="ＭＳ 明朝"/>
                <a:cs typeface="Times New Roman"/>
              </a:rPr>
              <a:t> </a:t>
            </a:r>
            <a:r>
              <a:rPr lang="en-US" sz="1800" dirty="0" err="1">
                <a:effectLst/>
                <a:latin typeface="+mn-lt"/>
                <a:ea typeface="ＭＳ 明朝"/>
                <a:cs typeface="Times New Roman"/>
              </a:rPr>
              <a:t>feugait</a:t>
            </a:r>
            <a:r>
              <a:rPr lang="en-US" sz="1800" dirty="0">
                <a:effectLst/>
                <a:latin typeface="+mn-lt"/>
                <a:ea typeface="ＭＳ 明朝"/>
                <a:cs typeface="Times New Roman"/>
              </a:rPr>
              <a:t> </a:t>
            </a:r>
            <a:r>
              <a:rPr lang="en-US" sz="1800" dirty="0" err="1">
                <a:effectLst/>
                <a:latin typeface="+mn-lt"/>
                <a:ea typeface="ＭＳ 明朝"/>
                <a:cs typeface="Times New Roman"/>
              </a:rPr>
              <a:t>nulla</a:t>
            </a:r>
            <a:r>
              <a:rPr lang="en-US" sz="1800" dirty="0">
                <a:effectLst/>
                <a:latin typeface="+mn-lt"/>
                <a:ea typeface="ＭＳ 明朝"/>
                <a:cs typeface="Times New Roman"/>
              </a:rPr>
              <a:t> </a:t>
            </a:r>
            <a:r>
              <a:rPr lang="en-US" sz="1800" dirty="0" err="1">
                <a:effectLst/>
                <a:latin typeface="+mn-lt"/>
                <a:ea typeface="ＭＳ 明朝"/>
                <a:cs typeface="Times New Roman"/>
              </a:rPr>
              <a:t>facilisi</a:t>
            </a:r>
            <a:r>
              <a:rPr lang="en-US" sz="1800" dirty="0">
                <a:effectLst/>
                <a:latin typeface="+mn-lt"/>
                <a:ea typeface="ＭＳ 明朝"/>
                <a:cs typeface="Times New Roman"/>
              </a:rPr>
              <a:t>. </a:t>
            </a:r>
          </a:p>
          <a:p>
            <a:r>
              <a:rPr lang="en-US" sz="1800" dirty="0">
                <a:effectLst/>
                <a:latin typeface="+mn-lt"/>
                <a:ea typeface="ＭＳ 明朝"/>
                <a:cs typeface="Times New Roman"/>
              </a:rPr>
              <a:t>Nam liber </a:t>
            </a:r>
            <a:r>
              <a:rPr lang="en-US" sz="1800" dirty="0" err="1">
                <a:effectLst/>
                <a:latin typeface="+mn-lt"/>
                <a:ea typeface="ＭＳ 明朝"/>
                <a:cs typeface="Times New Roman"/>
              </a:rPr>
              <a:t>tempor</a:t>
            </a:r>
            <a:r>
              <a:rPr lang="en-US" sz="1800" dirty="0">
                <a:effectLst/>
                <a:latin typeface="+mn-lt"/>
                <a:ea typeface="ＭＳ 明朝"/>
                <a:cs typeface="Times New Roman"/>
              </a:rPr>
              <a:t> cum </a:t>
            </a:r>
            <a:r>
              <a:rPr lang="en-US" sz="1800" dirty="0" err="1">
                <a:effectLst/>
                <a:latin typeface="+mn-lt"/>
                <a:ea typeface="ＭＳ 明朝"/>
                <a:cs typeface="Times New Roman"/>
              </a:rPr>
              <a:t>soluta</a:t>
            </a:r>
            <a:r>
              <a:rPr lang="en-US" sz="1800" dirty="0">
                <a:effectLst/>
                <a:latin typeface="+mn-lt"/>
                <a:ea typeface="ＭＳ 明朝"/>
                <a:cs typeface="Times New Roman"/>
              </a:rPr>
              <a:t> </a:t>
            </a:r>
            <a:r>
              <a:rPr lang="en-US" sz="1800" dirty="0" err="1">
                <a:effectLst/>
                <a:latin typeface="+mn-lt"/>
                <a:ea typeface="ＭＳ 明朝"/>
                <a:cs typeface="Times New Roman"/>
              </a:rPr>
              <a:t>nobis</a:t>
            </a:r>
            <a:r>
              <a:rPr lang="en-US" sz="1800" dirty="0">
                <a:effectLst/>
                <a:latin typeface="+mn-lt"/>
                <a:ea typeface="ＭＳ 明朝"/>
                <a:cs typeface="Times New Roman"/>
              </a:rPr>
              <a:t> </a:t>
            </a:r>
            <a:r>
              <a:rPr lang="en-US" sz="1800" dirty="0" err="1">
                <a:effectLst/>
                <a:latin typeface="+mn-lt"/>
                <a:ea typeface="ＭＳ 明朝"/>
                <a:cs typeface="Times New Roman"/>
              </a:rPr>
              <a:t>eleifend</a:t>
            </a:r>
            <a:r>
              <a:rPr lang="en-US" sz="1800" dirty="0">
                <a:effectLst/>
                <a:latin typeface="+mn-lt"/>
                <a:ea typeface="ＭＳ 明朝"/>
                <a:cs typeface="Times New Roman"/>
              </a:rPr>
              <a:t> option </a:t>
            </a:r>
            <a:r>
              <a:rPr lang="en-US" sz="1800" dirty="0" err="1">
                <a:effectLst/>
                <a:latin typeface="+mn-lt"/>
                <a:ea typeface="ＭＳ 明朝"/>
                <a:cs typeface="Times New Roman"/>
              </a:rPr>
              <a:t>congue</a:t>
            </a:r>
            <a:r>
              <a:rPr lang="en-US" sz="1800" dirty="0">
                <a:effectLst/>
                <a:latin typeface="+mn-lt"/>
                <a:ea typeface="ＭＳ 明朝"/>
                <a:cs typeface="Times New Roman"/>
              </a:rPr>
              <a:t> </a:t>
            </a:r>
            <a:r>
              <a:rPr lang="en-US" sz="1800" dirty="0" err="1">
                <a:effectLst/>
                <a:latin typeface="+mn-lt"/>
                <a:ea typeface="ＭＳ 明朝"/>
                <a:cs typeface="Times New Roman"/>
              </a:rPr>
              <a:t>nihil</a:t>
            </a:r>
            <a:r>
              <a:rPr lang="en-US" sz="1800" dirty="0">
                <a:effectLst/>
                <a:latin typeface="+mn-lt"/>
                <a:ea typeface="ＭＳ 明朝"/>
                <a:cs typeface="Times New Roman"/>
              </a:rPr>
              <a:t> </a:t>
            </a:r>
            <a:r>
              <a:rPr lang="en-US" sz="1800" dirty="0" err="1">
                <a:effectLst/>
                <a:latin typeface="+mn-lt"/>
                <a:ea typeface="ＭＳ 明朝"/>
                <a:cs typeface="Times New Roman"/>
              </a:rPr>
              <a:t>imperdiet</a:t>
            </a:r>
            <a:r>
              <a:rPr lang="en-US" sz="1800" dirty="0">
                <a:effectLst/>
                <a:latin typeface="+mn-lt"/>
                <a:ea typeface="ＭＳ 明朝"/>
                <a:cs typeface="Times New Roman"/>
              </a:rPr>
              <a:t> doming id quod </a:t>
            </a:r>
            <a:r>
              <a:rPr lang="en-US" sz="1800" dirty="0" err="1">
                <a:effectLst/>
                <a:latin typeface="+mn-lt"/>
                <a:ea typeface="ＭＳ 明朝"/>
                <a:cs typeface="Times New Roman"/>
              </a:rPr>
              <a:t>mazim</a:t>
            </a:r>
            <a:r>
              <a:rPr lang="en-US" sz="1800" dirty="0">
                <a:effectLst/>
                <a:latin typeface="+mn-lt"/>
                <a:ea typeface="ＭＳ 明朝"/>
                <a:cs typeface="Times New Roman"/>
              </a:rPr>
              <a:t> </a:t>
            </a:r>
            <a:r>
              <a:rPr lang="en-US" sz="1800" dirty="0" err="1">
                <a:effectLst/>
                <a:latin typeface="+mn-lt"/>
                <a:ea typeface="ＭＳ 明朝"/>
                <a:cs typeface="Times New Roman"/>
              </a:rPr>
              <a:t>placerat</a:t>
            </a:r>
            <a:r>
              <a:rPr lang="en-US" sz="1800" dirty="0">
                <a:effectLst/>
                <a:latin typeface="+mn-lt"/>
                <a:ea typeface="ＭＳ 明朝"/>
                <a:cs typeface="Times New Roman"/>
              </a:rPr>
              <a:t> facer </a:t>
            </a:r>
            <a:r>
              <a:rPr lang="en-US" sz="1800" dirty="0" err="1">
                <a:effectLst/>
                <a:latin typeface="+mn-lt"/>
                <a:ea typeface="ＭＳ 明朝"/>
                <a:cs typeface="Times New Roman"/>
              </a:rPr>
              <a:t>possim</a:t>
            </a:r>
            <a:r>
              <a:rPr lang="en-US" sz="1800" dirty="0">
                <a:effectLst/>
                <a:latin typeface="+mn-lt"/>
                <a:ea typeface="ＭＳ 明朝"/>
                <a:cs typeface="Times New Roman"/>
              </a:rPr>
              <a:t> </a:t>
            </a:r>
            <a:r>
              <a:rPr lang="en-US" sz="1800" dirty="0" err="1">
                <a:effectLst/>
                <a:latin typeface="+mn-lt"/>
                <a:ea typeface="ＭＳ 明朝"/>
                <a:cs typeface="Times New Roman"/>
              </a:rPr>
              <a:t>assum</a:t>
            </a:r>
            <a:r>
              <a:rPr lang="en-US" sz="1800" dirty="0">
                <a:effectLst/>
                <a:latin typeface="+mn-lt"/>
                <a:ea typeface="ＭＳ 明朝"/>
                <a:cs typeface="Times New Roman"/>
              </a:rPr>
              <a:t>. </a:t>
            </a:r>
          </a:p>
          <a:p>
            <a:r>
              <a:rPr lang="en-US" sz="1800" dirty="0" err="1">
                <a:effectLst/>
                <a:latin typeface="+mn-lt"/>
                <a:ea typeface="ＭＳ 明朝"/>
                <a:cs typeface="Times New Roman"/>
              </a:rPr>
              <a:t>Typi</a:t>
            </a:r>
            <a:r>
              <a:rPr lang="en-US" sz="1800" dirty="0">
                <a:effectLst/>
                <a:latin typeface="+mn-lt"/>
                <a:ea typeface="ＭＳ 明朝"/>
                <a:cs typeface="Times New Roman"/>
              </a:rPr>
              <a:t> non </a:t>
            </a:r>
            <a:r>
              <a:rPr lang="en-US" sz="1800" dirty="0" err="1">
                <a:effectLst/>
                <a:latin typeface="+mn-lt"/>
                <a:ea typeface="ＭＳ 明朝"/>
                <a:cs typeface="Times New Roman"/>
              </a:rPr>
              <a:t>habent</a:t>
            </a:r>
            <a:r>
              <a:rPr lang="en-US" sz="1800" dirty="0">
                <a:effectLst/>
                <a:latin typeface="+mn-lt"/>
                <a:ea typeface="ＭＳ 明朝"/>
                <a:cs typeface="Times New Roman"/>
              </a:rPr>
              <a:t> </a:t>
            </a:r>
            <a:r>
              <a:rPr lang="en-US" sz="1800" dirty="0" err="1">
                <a:effectLst/>
                <a:latin typeface="+mn-lt"/>
                <a:ea typeface="ＭＳ 明朝"/>
                <a:cs typeface="Times New Roman"/>
              </a:rPr>
              <a:t>claritatem</a:t>
            </a:r>
            <a:r>
              <a:rPr lang="en-US" sz="1800" dirty="0">
                <a:effectLst/>
                <a:latin typeface="+mn-lt"/>
                <a:ea typeface="ＭＳ 明朝"/>
                <a:cs typeface="Times New Roman"/>
              </a:rPr>
              <a:t> </a:t>
            </a:r>
            <a:r>
              <a:rPr lang="en-US" sz="1800" dirty="0" err="1">
                <a:effectLst/>
                <a:latin typeface="+mn-lt"/>
                <a:ea typeface="ＭＳ 明朝"/>
                <a:cs typeface="Times New Roman"/>
              </a:rPr>
              <a:t>insitam</a:t>
            </a:r>
            <a:r>
              <a:rPr lang="en-US" sz="1800" dirty="0">
                <a:effectLst/>
                <a:latin typeface="+mn-lt"/>
                <a:ea typeface="ＭＳ 明朝"/>
                <a:cs typeface="Times New Roman"/>
              </a:rPr>
              <a:t>; </a:t>
            </a:r>
            <a:r>
              <a:rPr lang="en-US" sz="1800" dirty="0" err="1">
                <a:effectLst/>
                <a:latin typeface="+mn-lt"/>
                <a:ea typeface="ＭＳ 明朝"/>
                <a:cs typeface="Times New Roman"/>
              </a:rPr>
              <a:t>est</a:t>
            </a:r>
            <a:r>
              <a:rPr lang="en-US" sz="1800" dirty="0">
                <a:effectLst/>
                <a:latin typeface="+mn-lt"/>
                <a:ea typeface="ＭＳ 明朝"/>
                <a:cs typeface="Times New Roman"/>
              </a:rPr>
              <a:t> </a:t>
            </a:r>
            <a:r>
              <a:rPr lang="en-US" sz="1800" dirty="0" err="1">
                <a:effectLst/>
                <a:latin typeface="+mn-lt"/>
                <a:ea typeface="ＭＳ 明朝"/>
                <a:cs typeface="Times New Roman"/>
              </a:rPr>
              <a:t>usus</a:t>
            </a:r>
            <a:r>
              <a:rPr lang="en-US" sz="1800" dirty="0">
                <a:effectLst/>
                <a:latin typeface="+mn-lt"/>
                <a:ea typeface="ＭＳ 明朝"/>
                <a:cs typeface="Times New Roman"/>
              </a:rPr>
              <a:t> </a:t>
            </a:r>
            <a:r>
              <a:rPr lang="en-US" sz="1800" dirty="0" err="1">
                <a:effectLst/>
                <a:latin typeface="+mn-lt"/>
                <a:ea typeface="ＭＳ 明朝"/>
                <a:cs typeface="Times New Roman"/>
              </a:rPr>
              <a:t>legentis</a:t>
            </a:r>
            <a:r>
              <a:rPr lang="en-US" sz="1800" dirty="0">
                <a:effectLst/>
                <a:latin typeface="+mn-lt"/>
                <a:ea typeface="ＭＳ 明朝"/>
                <a:cs typeface="Times New Roman"/>
              </a:rPr>
              <a:t> in </a:t>
            </a:r>
            <a:r>
              <a:rPr lang="en-US" sz="1800" dirty="0" err="1">
                <a:effectLst/>
                <a:latin typeface="+mn-lt"/>
                <a:ea typeface="ＭＳ 明朝"/>
                <a:cs typeface="Times New Roman"/>
              </a:rPr>
              <a:t>iis</a:t>
            </a:r>
            <a:r>
              <a:rPr lang="en-US" sz="1800" dirty="0">
                <a:effectLst/>
                <a:latin typeface="+mn-lt"/>
                <a:ea typeface="ＭＳ 明朝"/>
                <a:cs typeface="Times New Roman"/>
              </a:rPr>
              <a:t> qui </a:t>
            </a:r>
            <a:r>
              <a:rPr lang="en-US" sz="1800" dirty="0" err="1">
                <a:effectLst/>
                <a:latin typeface="+mn-lt"/>
                <a:ea typeface="ＭＳ 明朝"/>
                <a:cs typeface="Times New Roman"/>
              </a:rPr>
              <a:t>facit</a:t>
            </a:r>
            <a:r>
              <a:rPr lang="en-US" sz="1800" dirty="0">
                <a:effectLst/>
                <a:latin typeface="+mn-lt"/>
                <a:ea typeface="ＭＳ 明朝"/>
                <a:cs typeface="Times New Roman"/>
              </a:rPr>
              <a:t> </a:t>
            </a:r>
            <a:r>
              <a:rPr lang="en-US" sz="1800" dirty="0" err="1">
                <a:effectLst/>
                <a:latin typeface="+mn-lt"/>
                <a:ea typeface="ＭＳ 明朝"/>
                <a:cs typeface="Times New Roman"/>
              </a:rPr>
              <a:t>eorum</a:t>
            </a:r>
            <a:r>
              <a:rPr lang="en-US" sz="1800" dirty="0">
                <a:effectLst/>
                <a:latin typeface="+mn-lt"/>
                <a:ea typeface="ＭＳ 明朝"/>
                <a:cs typeface="Times New Roman"/>
              </a:rPr>
              <a:t> </a:t>
            </a:r>
            <a:r>
              <a:rPr lang="en-US" sz="1800" dirty="0" err="1">
                <a:effectLst/>
                <a:latin typeface="+mn-lt"/>
                <a:ea typeface="ＭＳ 明朝"/>
                <a:cs typeface="Times New Roman"/>
              </a:rPr>
              <a:t>claritatem</a:t>
            </a:r>
            <a:r>
              <a:rPr lang="en-US" sz="1800" dirty="0">
                <a:effectLst/>
                <a:latin typeface="+mn-lt"/>
                <a:ea typeface="ＭＳ 明朝"/>
                <a:cs typeface="Times New Roman"/>
              </a:rPr>
              <a:t>. </a:t>
            </a:r>
            <a:r>
              <a:rPr lang="en-US" sz="1800" dirty="0" err="1">
                <a:effectLst/>
                <a:latin typeface="+mn-lt"/>
                <a:ea typeface="ＭＳ 明朝"/>
                <a:cs typeface="Times New Roman"/>
              </a:rPr>
              <a:t>Investigationes</a:t>
            </a:r>
            <a:r>
              <a:rPr lang="en-US" sz="1800" dirty="0">
                <a:effectLst/>
                <a:latin typeface="+mn-lt"/>
                <a:ea typeface="ＭＳ 明朝"/>
                <a:cs typeface="Times New Roman"/>
              </a:rPr>
              <a:t> </a:t>
            </a:r>
            <a:r>
              <a:rPr lang="en-US" sz="1800" dirty="0" err="1">
                <a:effectLst/>
                <a:latin typeface="+mn-lt"/>
                <a:ea typeface="ＭＳ 明朝"/>
                <a:cs typeface="Times New Roman"/>
              </a:rPr>
              <a:t>demonstraverunt</a:t>
            </a:r>
            <a:r>
              <a:rPr lang="en-US" sz="1800" dirty="0">
                <a:effectLst/>
                <a:latin typeface="+mn-lt"/>
                <a:ea typeface="ＭＳ 明朝"/>
                <a:cs typeface="Times New Roman"/>
              </a:rPr>
              <a:t> </a:t>
            </a:r>
            <a:r>
              <a:rPr lang="en-US" sz="1800" dirty="0" err="1">
                <a:effectLst/>
                <a:latin typeface="+mn-lt"/>
                <a:ea typeface="ＭＳ 明朝"/>
                <a:cs typeface="Times New Roman"/>
              </a:rPr>
              <a:t>lectores</a:t>
            </a:r>
            <a:r>
              <a:rPr lang="en-US" sz="1800" dirty="0">
                <a:effectLst/>
                <a:latin typeface="+mn-lt"/>
                <a:ea typeface="ＭＳ 明朝"/>
                <a:cs typeface="Times New Roman"/>
              </a:rPr>
              <a:t> </a:t>
            </a:r>
            <a:r>
              <a:rPr lang="en-US" sz="1800" dirty="0" err="1">
                <a:effectLst/>
                <a:latin typeface="+mn-lt"/>
                <a:ea typeface="ＭＳ 明朝"/>
                <a:cs typeface="Times New Roman"/>
              </a:rPr>
              <a:t>legere</a:t>
            </a:r>
            <a:r>
              <a:rPr lang="en-US" sz="1800" dirty="0">
                <a:effectLst/>
                <a:latin typeface="+mn-lt"/>
                <a:ea typeface="ＭＳ 明朝"/>
                <a:cs typeface="Times New Roman"/>
              </a:rPr>
              <a:t> me </a:t>
            </a:r>
            <a:r>
              <a:rPr lang="en-US" sz="1800" dirty="0" err="1">
                <a:effectLst/>
                <a:latin typeface="+mn-lt"/>
                <a:ea typeface="ＭＳ 明朝"/>
                <a:cs typeface="Times New Roman"/>
              </a:rPr>
              <a:t>lius</a:t>
            </a:r>
            <a:r>
              <a:rPr lang="en-US" sz="1800" dirty="0">
                <a:effectLst/>
                <a:latin typeface="+mn-lt"/>
                <a:ea typeface="ＭＳ 明朝"/>
                <a:cs typeface="Times New Roman"/>
              </a:rPr>
              <a:t> quod ii </a:t>
            </a:r>
            <a:r>
              <a:rPr lang="en-US" sz="1800" dirty="0" err="1">
                <a:effectLst/>
                <a:latin typeface="+mn-lt"/>
                <a:ea typeface="ＭＳ 明朝"/>
                <a:cs typeface="Times New Roman"/>
              </a:rPr>
              <a:t>legunt</a:t>
            </a:r>
            <a:r>
              <a:rPr lang="en-US" sz="1800" dirty="0">
                <a:effectLst/>
                <a:latin typeface="+mn-lt"/>
                <a:ea typeface="ＭＳ 明朝"/>
                <a:cs typeface="Times New Roman"/>
              </a:rPr>
              <a:t> </a:t>
            </a:r>
            <a:r>
              <a:rPr lang="en-US" sz="1800" dirty="0" err="1">
                <a:effectLst/>
                <a:latin typeface="+mn-lt"/>
                <a:ea typeface="ＭＳ 明朝"/>
                <a:cs typeface="Times New Roman"/>
              </a:rPr>
              <a:t>saepius</a:t>
            </a:r>
            <a:r>
              <a:rPr lang="en-US" sz="1800" dirty="0">
                <a:effectLst/>
                <a:latin typeface="+mn-lt"/>
                <a:ea typeface="ＭＳ 明朝"/>
                <a:cs typeface="Times New Roman"/>
              </a:rPr>
              <a:t>. </a:t>
            </a:r>
            <a:r>
              <a:rPr lang="en-US" sz="1800" dirty="0" err="1">
                <a:effectLst/>
                <a:latin typeface="+mn-lt"/>
                <a:ea typeface="ＭＳ 明朝"/>
                <a:cs typeface="Times New Roman"/>
              </a:rPr>
              <a:t>Claritas</a:t>
            </a:r>
            <a:r>
              <a:rPr lang="en-US" sz="1800" dirty="0">
                <a:effectLst/>
                <a:latin typeface="+mn-lt"/>
                <a:ea typeface="ＭＳ 明朝"/>
                <a:cs typeface="Times New Roman"/>
              </a:rPr>
              <a:t> </a:t>
            </a:r>
            <a:r>
              <a:rPr lang="en-US" sz="1800" dirty="0" err="1">
                <a:effectLst/>
                <a:latin typeface="+mn-lt"/>
                <a:ea typeface="ＭＳ 明朝"/>
                <a:cs typeface="Times New Roman"/>
              </a:rPr>
              <a:t>est</a:t>
            </a:r>
            <a:r>
              <a:rPr lang="en-US" sz="1800" dirty="0">
                <a:effectLst/>
                <a:latin typeface="+mn-lt"/>
                <a:ea typeface="ＭＳ 明朝"/>
                <a:cs typeface="Times New Roman"/>
              </a:rPr>
              <a:t> </a:t>
            </a:r>
            <a:r>
              <a:rPr lang="en-US" sz="1800" dirty="0" err="1">
                <a:effectLst/>
                <a:latin typeface="+mn-lt"/>
                <a:ea typeface="ＭＳ 明朝"/>
                <a:cs typeface="Times New Roman"/>
              </a:rPr>
              <a:t>etiam</a:t>
            </a:r>
            <a:r>
              <a:rPr lang="en-US" sz="1800" dirty="0">
                <a:effectLst/>
                <a:latin typeface="+mn-lt"/>
                <a:ea typeface="ＭＳ 明朝"/>
                <a:cs typeface="Times New Roman"/>
              </a:rPr>
              <a:t> </a:t>
            </a:r>
            <a:r>
              <a:rPr lang="en-US" sz="1800" dirty="0" err="1">
                <a:effectLst/>
                <a:latin typeface="+mn-lt"/>
                <a:ea typeface="ＭＳ 明朝"/>
                <a:cs typeface="Times New Roman"/>
              </a:rPr>
              <a:t>processus</a:t>
            </a:r>
            <a:r>
              <a:rPr lang="en-US" sz="1800" dirty="0">
                <a:effectLst/>
                <a:latin typeface="+mn-lt"/>
                <a:ea typeface="ＭＳ 明朝"/>
                <a:cs typeface="Times New Roman"/>
              </a:rPr>
              <a:t> </a:t>
            </a:r>
            <a:r>
              <a:rPr lang="en-US" sz="1800" dirty="0" err="1">
                <a:effectLst/>
                <a:latin typeface="+mn-lt"/>
                <a:ea typeface="ＭＳ 明朝"/>
                <a:cs typeface="Times New Roman"/>
              </a:rPr>
              <a:t>dynamicus</a:t>
            </a:r>
            <a:r>
              <a:rPr lang="en-US" sz="1800" dirty="0">
                <a:effectLst/>
                <a:latin typeface="+mn-lt"/>
                <a:ea typeface="ＭＳ 明朝"/>
                <a:cs typeface="Times New Roman"/>
              </a:rPr>
              <a:t>, qui sequitur </a:t>
            </a:r>
            <a:r>
              <a:rPr lang="en-US" sz="1800" dirty="0" err="1">
                <a:effectLst/>
                <a:latin typeface="+mn-lt"/>
                <a:ea typeface="ＭＳ 明朝"/>
                <a:cs typeface="Times New Roman"/>
              </a:rPr>
              <a:t>mutationem</a:t>
            </a:r>
            <a:r>
              <a:rPr lang="en-US" sz="1800" dirty="0">
                <a:effectLst/>
                <a:latin typeface="+mn-lt"/>
                <a:ea typeface="ＭＳ 明朝"/>
                <a:cs typeface="Times New Roman"/>
              </a:rPr>
              <a:t> </a:t>
            </a:r>
            <a:r>
              <a:rPr lang="en-US" sz="1800" dirty="0" err="1">
                <a:effectLst/>
                <a:latin typeface="+mn-lt"/>
                <a:ea typeface="ＭＳ 明朝"/>
                <a:cs typeface="Times New Roman"/>
              </a:rPr>
              <a:t>consuetudium</a:t>
            </a:r>
            <a:r>
              <a:rPr lang="en-US" sz="1800" dirty="0">
                <a:effectLst/>
                <a:latin typeface="+mn-lt"/>
                <a:ea typeface="ＭＳ 明朝"/>
                <a:cs typeface="Times New Roman"/>
              </a:rPr>
              <a:t> </a:t>
            </a:r>
            <a:r>
              <a:rPr lang="en-US" sz="1800" dirty="0" err="1">
                <a:effectLst/>
                <a:latin typeface="+mn-lt"/>
                <a:ea typeface="ＭＳ 明朝"/>
                <a:cs typeface="Times New Roman"/>
              </a:rPr>
              <a:t>lectorum</a:t>
            </a:r>
            <a:r>
              <a:rPr lang="en-US" sz="1800" dirty="0">
                <a:effectLst/>
                <a:latin typeface="+mn-lt"/>
                <a:ea typeface="ＭＳ 明朝"/>
                <a:cs typeface="Times New Roman"/>
              </a:rPr>
              <a:t>. </a:t>
            </a:r>
          </a:p>
          <a:p>
            <a:r>
              <a:rPr lang="en-US" sz="1800" dirty="0" err="1">
                <a:effectLst/>
                <a:latin typeface="+mn-lt"/>
                <a:ea typeface="ＭＳ 明朝"/>
                <a:cs typeface="Times New Roman"/>
              </a:rPr>
              <a:t>Mirum</a:t>
            </a:r>
            <a:r>
              <a:rPr lang="en-US" sz="1800" dirty="0">
                <a:effectLst/>
                <a:latin typeface="+mn-lt"/>
                <a:ea typeface="ＭＳ 明朝"/>
                <a:cs typeface="Times New Roman"/>
              </a:rPr>
              <a:t> </a:t>
            </a:r>
            <a:r>
              <a:rPr lang="en-US" sz="1800" dirty="0" err="1">
                <a:effectLst/>
                <a:latin typeface="+mn-lt"/>
                <a:ea typeface="ＭＳ 明朝"/>
                <a:cs typeface="Times New Roman"/>
              </a:rPr>
              <a:t>est</a:t>
            </a:r>
            <a:r>
              <a:rPr lang="en-US" sz="1800" dirty="0">
                <a:effectLst/>
                <a:latin typeface="+mn-lt"/>
                <a:ea typeface="ＭＳ 明朝"/>
                <a:cs typeface="Times New Roman"/>
              </a:rPr>
              <a:t> </a:t>
            </a:r>
            <a:r>
              <a:rPr lang="en-US" sz="1800" dirty="0" err="1">
                <a:effectLst/>
                <a:latin typeface="+mn-lt"/>
                <a:ea typeface="ＭＳ 明朝"/>
                <a:cs typeface="Times New Roman"/>
              </a:rPr>
              <a:t>notare</a:t>
            </a:r>
            <a:r>
              <a:rPr lang="en-US" sz="1800" dirty="0">
                <a:effectLst/>
                <a:latin typeface="+mn-lt"/>
                <a:ea typeface="ＭＳ 明朝"/>
                <a:cs typeface="Times New Roman"/>
              </a:rPr>
              <a:t> quam </a:t>
            </a:r>
            <a:r>
              <a:rPr lang="en-US" sz="1800" dirty="0" err="1">
                <a:effectLst/>
                <a:latin typeface="+mn-lt"/>
                <a:ea typeface="ＭＳ 明朝"/>
                <a:cs typeface="Times New Roman"/>
              </a:rPr>
              <a:t>littera</a:t>
            </a:r>
            <a:r>
              <a:rPr lang="en-US" sz="1800" dirty="0">
                <a:effectLst/>
                <a:latin typeface="+mn-lt"/>
                <a:ea typeface="ＭＳ 明朝"/>
                <a:cs typeface="Times New Roman"/>
              </a:rPr>
              <a:t> </a:t>
            </a:r>
            <a:r>
              <a:rPr lang="en-US" sz="1800" dirty="0" err="1">
                <a:effectLst/>
                <a:latin typeface="+mn-lt"/>
                <a:ea typeface="ＭＳ 明朝"/>
                <a:cs typeface="Times New Roman"/>
              </a:rPr>
              <a:t>gothica</a:t>
            </a:r>
            <a:r>
              <a:rPr lang="en-US" sz="1800" dirty="0">
                <a:effectLst/>
                <a:latin typeface="+mn-lt"/>
                <a:ea typeface="ＭＳ 明朝"/>
                <a:cs typeface="Times New Roman"/>
              </a:rPr>
              <a:t>, quam </a:t>
            </a:r>
            <a:r>
              <a:rPr lang="en-US" sz="1800" dirty="0" err="1">
                <a:effectLst/>
                <a:latin typeface="+mn-lt"/>
                <a:ea typeface="ＭＳ 明朝"/>
                <a:cs typeface="Times New Roman"/>
              </a:rPr>
              <a:t>nunc</a:t>
            </a:r>
            <a:r>
              <a:rPr lang="en-US" sz="1800" dirty="0">
                <a:effectLst/>
                <a:latin typeface="+mn-lt"/>
                <a:ea typeface="ＭＳ 明朝"/>
                <a:cs typeface="Times New Roman"/>
              </a:rPr>
              <a:t> </a:t>
            </a:r>
            <a:r>
              <a:rPr lang="en-US" sz="1800" dirty="0" err="1">
                <a:effectLst/>
                <a:latin typeface="+mn-lt"/>
                <a:ea typeface="ＭＳ 明朝"/>
                <a:cs typeface="Times New Roman"/>
              </a:rPr>
              <a:t>putamus</a:t>
            </a:r>
            <a:r>
              <a:rPr lang="en-US" sz="1800" dirty="0">
                <a:effectLst/>
                <a:latin typeface="+mn-lt"/>
                <a:ea typeface="ＭＳ 明朝"/>
                <a:cs typeface="Times New Roman"/>
              </a:rPr>
              <a:t> </a:t>
            </a:r>
            <a:r>
              <a:rPr lang="en-US" sz="1800" dirty="0" err="1">
                <a:effectLst/>
                <a:latin typeface="+mn-lt"/>
                <a:ea typeface="ＭＳ 明朝"/>
                <a:cs typeface="Times New Roman"/>
              </a:rPr>
              <a:t>parum</a:t>
            </a:r>
            <a:r>
              <a:rPr lang="en-US" sz="1800" dirty="0">
                <a:effectLst/>
                <a:latin typeface="+mn-lt"/>
                <a:ea typeface="ＭＳ 明朝"/>
                <a:cs typeface="Times New Roman"/>
              </a:rPr>
              <a:t> </a:t>
            </a:r>
            <a:r>
              <a:rPr lang="en-US" sz="1800" dirty="0" err="1">
                <a:effectLst/>
                <a:latin typeface="+mn-lt"/>
                <a:ea typeface="ＭＳ 明朝"/>
                <a:cs typeface="Times New Roman"/>
              </a:rPr>
              <a:t>claram</a:t>
            </a:r>
            <a:r>
              <a:rPr lang="en-US" sz="1800" dirty="0">
                <a:effectLst/>
                <a:latin typeface="+mn-lt"/>
                <a:ea typeface="ＭＳ 明朝"/>
                <a:cs typeface="Times New Roman"/>
              </a:rPr>
              <a:t>, </a:t>
            </a:r>
            <a:r>
              <a:rPr lang="en-US" sz="1800" dirty="0" err="1">
                <a:effectLst/>
                <a:latin typeface="+mn-lt"/>
                <a:ea typeface="ＭＳ 明朝"/>
                <a:cs typeface="Times New Roman"/>
              </a:rPr>
              <a:t>anteposuerit</a:t>
            </a:r>
            <a:r>
              <a:rPr lang="en-US" sz="1800" dirty="0">
                <a:effectLst/>
                <a:latin typeface="+mn-lt"/>
                <a:ea typeface="ＭＳ 明朝"/>
                <a:cs typeface="Times New Roman"/>
              </a:rPr>
              <a:t> </a:t>
            </a:r>
            <a:r>
              <a:rPr lang="en-US" sz="1800" dirty="0" err="1">
                <a:effectLst/>
                <a:latin typeface="+mn-lt"/>
                <a:ea typeface="ＭＳ 明朝"/>
                <a:cs typeface="Times New Roman"/>
              </a:rPr>
              <a:t>litterarum</a:t>
            </a:r>
            <a:r>
              <a:rPr lang="en-US" sz="1800" dirty="0">
                <a:effectLst/>
                <a:latin typeface="+mn-lt"/>
                <a:ea typeface="ＭＳ 明朝"/>
                <a:cs typeface="Times New Roman"/>
              </a:rPr>
              <a:t> </a:t>
            </a:r>
            <a:r>
              <a:rPr lang="en-US" sz="1800" dirty="0" err="1">
                <a:effectLst/>
                <a:latin typeface="+mn-lt"/>
                <a:ea typeface="ＭＳ 明朝"/>
                <a:cs typeface="Times New Roman"/>
              </a:rPr>
              <a:t>formas</a:t>
            </a:r>
            <a:r>
              <a:rPr lang="en-US" sz="1800" dirty="0">
                <a:effectLst/>
                <a:latin typeface="+mn-lt"/>
                <a:ea typeface="ＭＳ 明朝"/>
                <a:cs typeface="Times New Roman"/>
              </a:rPr>
              <a:t> </a:t>
            </a:r>
            <a:r>
              <a:rPr lang="en-US" sz="1800" dirty="0" err="1">
                <a:effectLst/>
                <a:latin typeface="+mn-lt"/>
                <a:ea typeface="ＭＳ 明朝"/>
                <a:cs typeface="Times New Roman"/>
              </a:rPr>
              <a:t>humanitatis</a:t>
            </a:r>
            <a:r>
              <a:rPr lang="en-US" sz="1800" dirty="0">
                <a:effectLst/>
                <a:latin typeface="+mn-lt"/>
                <a:ea typeface="ＭＳ 明朝"/>
                <a:cs typeface="Times New Roman"/>
              </a:rPr>
              <a:t> per </a:t>
            </a:r>
            <a:r>
              <a:rPr lang="en-US" sz="1800" dirty="0" err="1">
                <a:effectLst/>
                <a:latin typeface="+mn-lt"/>
                <a:ea typeface="ＭＳ 明朝"/>
                <a:cs typeface="Times New Roman"/>
              </a:rPr>
              <a:t>seacula</a:t>
            </a:r>
            <a:r>
              <a:rPr lang="en-US" sz="1800" dirty="0">
                <a:effectLst/>
                <a:latin typeface="+mn-lt"/>
                <a:ea typeface="ＭＳ 明朝"/>
                <a:cs typeface="Times New Roman"/>
              </a:rPr>
              <a:t> </a:t>
            </a:r>
            <a:r>
              <a:rPr lang="en-US" sz="1800" dirty="0" err="1">
                <a:effectLst/>
                <a:latin typeface="+mn-lt"/>
                <a:ea typeface="ＭＳ 明朝"/>
                <a:cs typeface="Times New Roman"/>
              </a:rPr>
              <a:t>quarta</a:t>
            </a:r>
            <a:r>
              <a:rPr lang="en-US" sz="1800" dirty="0">
                <a:effectLst/>
                <a:latin typeface="+mn-lt"/>
                <a:ea typeface="ＭＳ 明朝"/>
                <a:cs typeface="Times New Roman"/>
              </a:rPr>
              <a:t> </a:t>
            </a:r>
            <a:r>
              <a:rPr lang="en-US" sz="1800" dirty="0" err="1">
                <a:effectLst/>
                <a:latin typeface="+mn-lt"/>
                <a:ea typeface="ＭＳ 明朝"/>
                <a:cs typeface="Times New Roman"/>
              </a:rPr>
              <a:t>decima</a:t>
            </a:r>
            <a:r>
              <a:rPr lang="en-US" sz="1800" dirty="0">
                <a:effectLst/>
                <a:latin typeface="+mn-lt"/>
                <a:ea typeface="ＭＳ 明朝"/>
                <a:cs typeface="Times New Roman"/>
              </a:rPr>
              <a:t> et </a:t>
            </a:r>
            <a:r>
              <a:rPr lang="en-US" sz="1800" dirty="0" err="1">
                <a:effectLst/>
                <a:latin typeface="+mn-lt"/>
                <a:ea typeface="ＭＳ 明朝"/>
                <a:cs typeface="Times New Roman"/>
              </a:rPr>
              <a:t>quinta</a:t>
            </a:r>
            <a:r>
              <a:rPr lang="en-US" sz="1800" dirty="0">
                <a:effectLst/>
                <a:latin typeface="+mn-lt"/>
                <a:ea typeface="ＭＳ 明朝"/>
                <a:cs typeface="Times New Roman"/>
              </a:rPr>
              <a:t> </a:t>
            </a:r>
            <a:r>
              <a:rPr lang="en-US" sz="1800" dirty="0" err="1">
                <a:effectLst/>
                <a:latin typeface="+mn-lt"/>
                <a:ea typeface="ＭＳ 明朝"/>
                <a:cs typeface="Times New Roman"/>
              </a:rPr>
              <a:t>decima</a:t>
            </a:r>
            <a:r>
              <a:rPr lang="en-US" sz="1800" dirty="0">
                <a:effectLst/>
                <a:latin typeface="+mn-lt"/>
                <a:ea typeface="ＭＳ 明朝"/>
                <a:cs typeface="Times New Roman"/>
              </a:rPr>
              <a:t>. </a:t>
            </a:r>
            <a:r>
              <a:rPr lang="en-US" sz="1800" dirty="0" err="1">
                <a:effectLst/>
                <a:latin typeface="+mn-lt"/>
                <a:ea typeface="ＭＳ 明朝"/>
                <a:cs typeface="Times New Roman"/>
              </a:rPr>
              <a:t>Eodem</a:t>
            </a:r>
            <a:r>
              <a:rPr lang="en-US" sz="1800" dirty="0">
                <a:effectLst/>
                <a:latin typeface="+mn-lt"/>
                <a:ea typeface="ＭＳ 明朝"/>
                <a:cs typeface="Times New Roman"/>
              </a:rPr>
              <a:t> </a:t>
            </a:r>
            <a:r>
              <a:rPr lang="en-US" sz="1800" dirty="0" err="1">
                <a:effectLst/>
                <a:latin typeface="+mn-lt"/>
                <a:ea typeface="ＭＳ 明朝"/>
                <a:cs typeface="Times New Roman"/>
              </a:rPr>
              <a:t>modo</a:t>
            </a:r>
            <a:r>
              <a:rPr lang="en-US" sz="1800" dirty="0">
                <a:effectLst/>
                <a:latin typeface="+mn-lt"/>
                <a:ea typeface="ＭＳ 明朝"/>
                <a:cs typeface="Times New Roman"/>
              </a:rPr>
              <a:t> </a:t>
            </a:r>
            <a:r>
              <a:rPr lang="en-US" sz="1800" dirty="0" err="1">
                <a:effectLst/>
                <a:latin typeface="+mn-lt"/>
                <a:ea typeface="ＭＳ 明朝"/>
                <a:cs typeface="Times New Roman"/>
              </a:rPr>
              <a:t>typi</a:t>
            </a:r>
            <a:r>
              <a:rPr lang="en-US" sz="1800" dirty="0">
                <a:effectLst/>
                <a:latin typeface="+mn-lt"/>
                <a:ea typeface="ＭＳ 明朝"/>
                <a:cs typeface="Times New Roman"/>
              </a:rPr>
              <a:t>, qui </a:t>
            </a:r>
            <a:r>
              <a:rPr lang="en-US" sz="1800" dirty="0" err="1">
                <a:effectLst/>
                <a:latin typeface="+mn-lt"/>
                <a:ea typeface="ＭＳ 明朝"/>
                <a:cs typeface="Times New Roman"/>
              </a:rPr>
              <a:t>nunc</a:t>
            </a:r>
            <a:r>
              <a:rPr lang="en-US" sz="1800" dirty="0">
                <a:effectLst/>
                <a:latin typeface="+mn-lt"/>
                <a:ea typeface="ＭＳ 明朝"/>
                <a:cs typeface="Times New Roman"/>
              </a:rPr>
              <a:t> </a:t>
            </a:r>
            <a:r>
              <a:rPr lang="en-US" sz="1800" dirty="0" err="1">
                <a:effectLst/>
                <a:latin typeface="+mn-lt"/>
                <a:ea typeface="ＭＳ 明朝"/>
                <a:cs typeface="Times New Roman"/>
              </a:rPr>
              <a:t>nobis</a:t>
            </a:r>
            <a:r>
              <a:rPr lang="en-US" sz="1800" dirty="0">
                <a:effectLst/>
                <a:latin typeface="+mn-lt"/>
                <a:ea typeface="ＭＳ 明朝"/>
                <a:cs typeface="Times New Roman"/>
              </a:rPr>
              <a:t> </a:t>
            </a:r>
            <a:r>
              <a:rPr lang="en-US" sz="1800" dirty="0" err="1">
                <a:effectLst/>
                <a:latin typeface="+mn-lt"/>
                <a:ea typeface="ＭＳ 明朝"/>
                <a:cs typeface="Times New Roman"/>
              </a:rPr>
              <a:t>videntur</a:t>
            </a:r>
            <a:r>
              <a:rPr lang="en-US" sz="1800" dirty="0">
                <a:effectLst/>
                <a:latin typeface="+mn-lt"/>
                <a:ea typeface="ＭＳ 明朝"/>
                <a:cs typeface="Times New Roman"/>
              </a:rPr>
              <a:t> </a:t>
            </a:r>
            <a:r>
              <a:rPr lang="en-US" sz="1800" dirty="0" err="1">
                <a:effectLst/>
                <a:latin typeface="+mn-lt"/>
                <a:ea typeface="ＭＳ 明朝"/>
                <a:cs typeface="Times New Roman"/>
              </a:rPr>
              <a:t>parum</a:t>
            </a:r>
            <a:r>
              <a:rPr lang="en-US" sz="1800" dirty="0">
                <a:effectLst/>
                <a:latin typeface="+mn-lt"/>
                <a:ea typeface="ＭＳ 明朝"/>
                <a:cs typeface="Times New Roman"/>
              </a:rPr>
              <a:t> </a:t>
            </a:r>
            <a:r>
              <a:rPr lang="en-US" sz="1800" dirty="0" err="1">
                <a:effectLst/>
                <a:latin typeface="+mn-lt"/>
                <a:ea typeface="ＭＳ 明朝"/>
                <a:cs typeface="Times New Roman"/>
              </a:rPr>
              <a:t>clari</a:t>
            </a:r>
            <a:r>
              <a:rPr lang="en-US" sz="1800" dirty="0">
                <a:effectLst/>
                <a:latin typeface="+mn-lt"/>
                <a:ea typeface="ＭＳ 明朝"/>
                <a:cs typeface="Times New Roman"/>
              </a:rPr>
              <a:t>, </a:t>
            </a:r>
            <a:r>
              <a:rPr lang="en-US" sz="1800" dirty="0" err="1">
                <a:effectLst/>
                <a:latin typeface="+mn-lt"/>
                <a:ea typeface="ＭＳ 明朝"/>
                <a:cs typeface="Times New Roman"/>
              </a:rPr>
              <a:t>fiant</a:t>
            </a:r>
            <a:r>
              <a:rPr lang="en-US" sz="1800" dirty="0">
                <a:effectLst/>
                <a:latin typeface="+mn-lt"/>
                <a:ea typeface="ＭＳ 明朝"/>
                <a:cs typeface="Times New Roman"/>
              </a:rPr>
              <a:t> </a:t>
            </a:r>
            <a:r>
              <a:rPr lang="en-US" sz="1800" dirty="0" err="1">
                <a:effectLst/>
                <a:latin typeface="+mn-lt"/>
                <a:ea typeface="ＭＳ 明朝"/>
                <a:cs typeface="Times New Roman"/>
              </a:rPr>
              <a:t>sollemnes</a:t>
            </a:r>
            <a:r>
              <a:rPr lang="en-US" sz="1800" dirty="0">
                <a:effectLst/>
                <a:latin typeface="+mn-lt"/>
                <a:ea typeface="ＭＳ 明朝"/>
                <a:cs typeface="Times New Roman"/>
              </a:rPr>
              <a:t> in </a:t>
            </a:r>
            <a:r>
              <a:rPr lang="en-US" sz="1800" dirty="0" err="1">
                <a:effectLst/>
                <a:latin typeface="+mn-lt"/>
                <a:ea typeface="ＭＳ 明朝"/>
                <a:cs typeface="Times New Roman"/>
              </a:rPr>
              <a:t>futurum</a:t>
            </a:r>
            <a:r>
              <a:rPr lang="en-US" sz="1800" dirty="0">
                <a:effectLst/>
                <a:latin typeface="+mn-lt"/>
                <a:ea typeface="ＭＳ 明朝"/>
                <a:cs typeface="Times New Roman"/>
              </a:rPr>
              <a:t>.</a:t>
            </a:r>
            <a:endParaRPr lang="en-US" sz="1200" dirty="0">
              <a:effectLst/>
              <a:latin typeface="Cambria"/>
              <a:ea typeface="ＭＳ 明朝"/>
              <a:cs typeface="Times New Roman"/>
            </a:endParaRPr>
          </a:p>
        </p:txBody>
      </p:sp>
    </p:spTree>
    <p:extLst>
      <p:ext uri="{BB962C8B-B14F-4D97-AF65-F5344CB8AC3E}">
        <p14:creationId xmlns:p14="http://schemas.microsoft.com/office/powerpoint/2010/main" val="193042324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508000"/>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a:lvl1pPr>
          </a:lstStyle>
          <a:p>
            <a:endParaRPr lang="en-US" dirty="0">
              <a:solidFill>
                <a:srgbClr val="000000"/>
              </a:solidFill>
            </a:endParaRPr>
          </a:p>
        </p:txBody>
      </p:sp>
    </p:spTree>
    <p:extLst>
      <p:ext uri="{BB962C8B-B14F-4D97-AF65-F5344CB8AC3E}">
        <p14:creationId xmlns:p14="http://schemas.microsoft.com/office/powerpoint/2010/main" val="198525129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228600" tIns="192024" rIns="228600" bIns="228600"/>
          <a:lstStyle>
            <a:lvl1pPr>
              <a:defRPr sz="1867">
                <a:solidFill>
                  <a:schemeClr val="bg2"/>
                </a:solidFill>
              </a:defRPr>
            </a:lvl1pPr>
          </a:lstStyle>
          <a:p>
            <a:pPr lvl="0"/>
            <a:r>
              <a:rPr lang="en-US" dirty="0"/>
              <a:t>Edit Master text styles</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a:lvl1pPr>
          </a:lstStyle>
          <a:p>
            <a:endParaRPr lang="en-US" dirty="0">
              <a:solidFill>
                <a:srgbClr val="000000"/>
              </a:solidFill>
            </a:endParaRPr>
          </a:p>
        </p:txBody>
      </p:sp>
      <p:sp>
        <p:nvSpPr>
          <p:cNvPr id="12" name="Text Placeholder 11"/>
          <p:cNvSpPr>
            <a:spLocks noGrp="1"/>
          </p:cNvSpPr>
          <p:nvPr>
            <p:ph type="body" sz="quarter" idx="13"/>
          </p:nvPr>
        </p:nvSpPr>
        <p:spPr>
          <a:xfrm>
            <a:off x="304800" y="243841"/>
            <a:ext cx="5486400" cy="400049"/>
          </a:xfrm>
        </p:spPr>
        <p:txBody>
          <a:bodyPr/>
          <a:lstStyle>
            <a:lvl1pPr>
              <a:defRPr sz="2133"/>
            </a:lvl1pPr>
          </a:lstStyle>
          <a:p>
            <a:pPr lvl="0"/>
            <a:r>
              <a:rPr lang="en-US" dirty="0"/>
              <a:t>Edit Master text styles</a:t>
            </a:r>
          </a:p>
        </p:txBody>
      </p:sp>
      <p:sp>
        <p:nvSpPr>
          <p:cNvPr id="7" name="Text Placeholder 6"/>
          <p:cNvSpPr>
            <a:spLocks noGrp="1"/>
          </p:cNvSpPr>
          <p:nvPr>
            <p:ph type="body" sz="quarter" idx="14"/>
          </p:nvPr>
        </p:nvSpPr>
        <p:spPr>
          <a:xfrm>
            <a:off x="304800" y="1463041"/>
            <a:ext cx="5486400" cy="4651641"/>
          </a:xfrm>
        </p:spPr>
        <p:txBody>
          <a:bodyPr/>
          <a:lstStyle>
            <a:lvl1pPr>
              <a:defRPr sz="2133"/>
            </a:lvl1pPr>
            <a:lvl2pPr>
              <a:defRPr sz="1867"/>
            </a:lvl2pPr>
            <a:lvl3pPr>
              <a:defRPr sz="1867"/>
            </a:lvl3pPr>
            <a:lvl4pPr>
              <a:defRPr sz="1867"/>
            </a:lvl4pPr>
            <a:lvl5pPr>
              <a:defRPr sz="1867"/>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9144000" y="0"/>
            <a:ext cx="3048000" cy="3429000"/>
          </a:xfrm>
          <a:solidFill>
            <a:schemeClr val="bg1"/>
          </a:solidFill>
        </p:spPr>
        <p:txBody>
          <a:bodyPr lIns="228600" tIns="192024" rIns="228600" bIns="228600"/>
          <a:lstStyle>
            <a:lvl1pPr>
              <a:defRPr sz="1867">
                <a:solidFill>
                  <a:schemeClr val="bg2"/>
                </a:solidFill>
              </a:defRPr>
            </a:lvl1pPr>
          </a:lstStyle>
          <a:p>
            <a:pPr lvl="0"/>
            <a:r>
              <a:rPr lang="en-US" dirty="0"/>
              <a:t>Edit Master text styles</a:t>
            </a:r>
          </a:p>
        </p:txBody>
      </p:sp>
      <p:sp>
        <p:nvSpPr>
          <p:cNvPr id="10" name="Content Placeholder 9"/>
          <p:cNvSpPr>
            <a:spLocks noGrp="1"/>
          </p:cNvSpPr>
          <p:nvPr>
            <p:ph sz="quarter" idx="16"/>
          </p:nvPr>
        </p:nvSpPr>
        <p:spPr>
          <a:xfrm>
            <a:off x="6096000" y="0"/>
            <a:ext cx="3048000" cy="3429000"/>
          </a:xfrm>
          <a:solidFill>
            <a:schemeClr val="accent2"/>
          </a:solidFill>
        </p:spPr>
        <p:txBody>
          <a:bodyPr lIns="228600" tIns="192024" rIns="228600" bIns="228600"/>
          <a:lstStyle>
            <a:lvl1pPr>
              <a:defRPr sz="1867">
                <a:solidFill>
                  <a:schemeClr val="bg2"/>
                </a:solidFill>
              </a:defRPr>
            </a:lvl1pPr>
          </a:lstStyle>
          <a:p>
            <a:pPr lvl="0"/>
            <a:r>
              <a:rPr lang="en-US" dirty="0"/>
              <a:t>Edit Master text styles</a:t>
            </a:r>
          </a:p>
        </p:txBody>
      </p:sp>
    </p:spTree>
    <p:extLst>
      <p:ext uri="{BB962C8B-B14F-4D97-AF65-F5344CB8AC3E}">
        <p14:creationId xmlns:p14="http://schemas.microsoft.com/office/powerpoint/2010/main" val="245521123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228600" tIns="192024" rIns="228600" bIns="228600"/>
          <a:lstStyle>
            <a:lvl1pPr>
              <a:defRPr sz="1867">
                <a:solidFill>
                  <a:schemeClr val="bg2"/>
                </a:solidFill>
              </a:defRPr>
            </a:lvl1pPr>
          </a:lstStyle>
          <a:p>
            <a:pPr lvl="0"/>
            <a:r>
              <a:rPr lang="en-US" dirty="0"/>
              <a:t>Edit Master text styles</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a:lvl1pPr>
          </a:lstStyle>
          <a:p>
            <a:endParaRPr lang="en-US" dirty="0">
              <a:solidFill>
                <a:srgbClr val="000000"/>
              </a:solidFill>
            </a:endParaRPr>
          </a:p>
        </p:txBody>
      </p:sp>
      <p:sp>
        <p:nvSpPr>
          <p:cNvPr id="8" name="Content Placeholder 7"/>
          <p:cNvSpPr>
            <a:spLocks noGrp="1"/>
          </p:cNvSpPr>
          <p:nvPr>
            <p:ph sz="quarter" idx="15"/>
          </p:nvPr>
        </p:nvSpPr>
        <p:spPr>
          <a:xfrm>
            <a:off x="9144000" y="0"/>
            <a:ext cx="3048000" cy="3429000"/>
          </a:xfrm>
          <a:solidFill>
            <a:schemeClr val="accent2"/>
          </a:solidFill>
        </p:spPr>
        <p:txBody>
          <a:bodyPr lIns="228600" tIns="192024" rIns="228600" bIns="228600"/>
          <a:lstStyle>
            <a:lvl1pPr>
              <a:defRPr sz="1867">
                <a:solidFill>
                  <a:schemeClr val="bg2"/>
                </a:solidFill>
              </a:defRPr>
            </a:lvl1pPr>
          </a:lstStyle>
          <a:p>
            <a:pPr lvl="0"/>
            <a:r>
              <a:rPr lang="en-US" dirty="0"/>
              <a:t>Edit Master text styles</a:t>
            </a:r>
          </a:p>
        </p:txBody>
      </p:sp>
      <p:sp>
        <p:nvSpPr>
          <p:cNvPr id="10" name="Content Placeholder 9"/>
          <p:cNvSpPr>
            <a:spLocks noGrp="1"/>
          </p:cNvSpPr>
          <p:nvPr>
            <p:ph sz="quarter" idx="16"/>
          </p:nvPr>
        </p:nvSpPr>
        <p:spPr>
          <a:xfrm>
            <a:off x="6096000" y="0"/>
            <a:ext cx="3048000" cy="3429000"/>
          </a:xfrm>
          <a:solidFill>
            <a:schemeClr val="tx1"/>
          </a:solidFill>
        </p:spPr>
        <p:txBody>
          <a:bodyPr lIns="228600" tIns="192024" rIns="228600" bIns="228600"/>
          <a:lstStyle>
            <a:lvl1pPr>
              <a:defRPr sz="1867">
                <a:solidFill>
                  <a:schemeClr val="bg2"/>
                </a:solidFill>
              </a:defRPr>
            </a:lvl1pPr>
          </a:lstStyle>
          <a:p>
            <a:pPr lvl="0"/>
            <a:r>
              <a:rPr lang="en-US" dirty="0"/>
              <a:t>Edit Master text styles</a:t>
            </a:r>
          </a:p>
        </p:txBody>
      </p:sp>
      <p:sp>
        <p:nvSpPr>
          <p:cNvPr id="5" name="Content Placeholder 4"/>
          <p:cNvSpPr>
            <a:spLocks noGrp="1"/>
          </p:cNvSpPr>
          <p:nvPr>
            <p:ph sz="quarter" idx="18"/>
          </p:nvPr>
        </p:nvSpPr>
        <p:spPr>
          <a:xfrm>
            <a:off x="0" y="3429001"/>
            <a:ext cx="6096000" cy="2815167"/>
          </a:xfrm>
          <a:solidFill>
            <a:schemeClr val="tx1"/>
          </a:solidFill>
        </p:spPr>
        <p:txBody>
          <a:bodyPr lIns="228600" tIns="192024" rIns="228600" bIns="228600"/>
          <a:lstStyle>
            <a:lvl1pPr>
              <a:defRPr sz="1867">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Edit Master text styles</a:t>
            </a:r>
          </a:p>
        </p:txBody>
      </p:sp>
      <p:sp>
        <p:nvSpPr>
          <p:cNvPr id="6" name="Title 5"/>
          <p:cNvSpPr>
            <a:spLocks noGrp="1"/>
          </p:cNvSpPr>
          <p:nvPr>
            <p:ph type="title"/>
          </p:nvPr>
        </p:nvSpPr>
        <p:spPr>
          <a:xfrm>
            <a:off x="-1" y="-1"/>
            <a:ext cx="6095999" cy="3429001"/>
          </a:xfrm>
          <a:solidFill>
            <a:schemeClr val="accent2"/>
          </a:solidFill>
        </p:spPr>
        <p:txBody>
          <a:bodyPr lIns="228600" tIns="201168" rIns="228600" bIns="228600"/>
          <a:lstStyle>
            <a:lvl1pPr>
              <a:defRPr>
                <a:solidFill>
                  <a:schemeClr val="bg2"/>
                </a:solidFill>
              </a:defRPr>
            </a:lvl1pPr>
          </a:lstStyle>
          <a:p>
            <a:r>
              <a:rPr lang="en-US" dirty="0"/>
              <a:t>Click to edit Master title style</a:t>
            </a:r>
          </a:p>
        </p:txBody>
      </p:sp>
    </p:spTree>
    <p:extLst>
      <p:ext uri="{BB962C8B-B14F-4D97-AF65-F5344CB8AC3E}">
        <p14:creationId xmlns:p14="http://schemas.microsoft.com/office/powerpoint/2010/main" val="28680953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9143997" y="3429000"/>
            <a:ext cx="3048000" cy="3429000"/>
          </a:xfrm>
          <a:solidFill>
            <a:schemeClr val="accent4">
              <a:lumMod val="60000"/>
              <a:lumOff val="40000"/>
            </a:schemeClr>
          </a:solidFill>
        </p:spPr>
        <p:txBody>
          <a:bodyPr lIns="228600" tIns="192024" rIns="228600" bIns="228600"/>
          <a:lstStyle>
            <a:lvl1pPr>
              <a:defRPr sz="1867">
                <a:solidFill>
                  <a:schemeClr val="bg1"/>
                </a:solidFill>
              </a:defRPr>
            </a:lvl1pPr>
          </a:lstStyle>
          <a:p>
            <a:pPr lvl="0"/>
            <a:r>
              <a:rPr lang="en-US" dirty="0"/>
              <a:t>Edit Master text styles</a:t>
            </a:r>
          </a:p>
        </p:txBody>
      </p:sp>
      <p:sp>
        <p:nvSpPr>
          <p:cNvPr id="10" name="Content Placeholder 9"/>
          <p:cNvSpPr>
            <a:spLocks noGrp="1"/>
          </p:cNvSpPr>
          <p:nvPr>
            <p:ph sz="quarter" idx="16"/>
          </p:nvPr>
        </p:nvSpPr>
        <p:spPr>
          <a:xfrm>
            <a:off x="3048000" y="3429000"/>
            <a:ext cx="3048000" cy="3429000"/>
          </a:xfrm>
          <a:solidFill>
            <a:schemeClr val="accent3"/>
          </a:solidFill>
        </p:spPr>
        <p:txBody>
          <a:bodyPr lIns="228600" tIns="192024" rIns="228600" bIns="228600"/>
          <a:lstStyle>
            <a:lvl1pPr>
              <a:defRPr sz="1867">
                <a:solidFill>
                  <a:schemeClr val="bg2"/>
                </a:solidFill>
              </a:defRPr>
            </a:lvl1pPr>
          </a:lstStyle>
          <a:p>
            <a:pPr lvl="0"/>
            <a:r>
              <a:rPr lang="en-US" dirty="0"/>
              <a:t>Edit Master text styles</a:t>
            </a:r>
          </a:p>
        </p:txBody>
      </p:sp>
      <p:sp>
        <p:nvSpPr>
          <p:cNvPr id="14" name="Content Placeholder 13"/>
          <p:cNvSpPr>
            <a:spLocks noGrp="1"/>
          </p:cNvSpPr>
          <p:nvPr>
            <p:ph sz="quarter" idx="17"/>
          </p:nvPr>
        </p:nvSpPr>
        <p:spPr>
          <a:xfrm>
            <a:off x="6096002" y="3429000"/>
            <a:ext cx="3047996" cy="3429000"/>
          </a:xfrm>
          <a:solidFill>
            <a:schemeClr val="accent4"/>
          </a:solidFill>
        </p:spPr>
        <p:txBody>
          <a:bodyPr lIns="228600" tIns="192024" rIns="228600" bIns="228600"/>
          <a:lstStyle>
            <a:lvl1pPr>
              <a:defRPr sz="1867">
                <a:solidFill>
                  <a:schemeClr val="bg2"/>
                </a:solidFill>
              </a:defRPr>
            </a:lvl1pPr>
          </a:lstStyle>
          <a:p>
            <a:pPr lvl="0"/>
            <a:r>
              <a:rPr lang="en-US" dirty="0"/>
              <a:t>Edit Master text styles</a:t>
            </a:r>
          </a:p>
        </p:txBody>
      </p:sp>
      <p:sp>
        <p:nvSpPr>
          <p:cNvPr id="5" name="Content Placeholder 4"/>
          <p:cNvSpPr>
            <a:spLocks noGrp="1"/>
          </p:cNvSpPr>
          <p:nvPr>
            <p:ph sz="quarter" idx="18"/>
          </p:nvPr>
        </p:nvSpPr>
        <p:spPr>
          <a:xfrm>
            <a:off x="0" y="3429000"/>
            <a:ext cx="3048000" cy="3429000"/>
          </a:xfrm>
          <a:solidFill>
            <a:schemeClr val="accent2"/>
          </a:solidFill>
        </p:spPr>
        <p:txBody>
          <a:bodyPr lIns="228600" tIns="192024" rIns="228600" bIns="228600"/>
          <a:lstStyle>
            <a:lvl1pPr>
              <a:defRPr sz="1867">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Edit Master text styles</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a:lvl1pPr>
          </a:lstStyle>
          <a:p>
            <a:endParaRPr lang="en-US" dirty="0">
              <a:solidFill>
                <a:srgbClr val="000000"/>
              </a:solidFill>
            </a:endParaRPr>
          </a:p>
        </p:txBody>
      </p:sp>
      <p:sp>
        <p:nvSpPr>
          <p:cNvPr id="6" name="Title 5"/>
          <p:cNvSpPr>
            <a:spLocks noGrp="1"/>
          </p:cNvSpPr>
          <p:nvPr>
            <p:ph type="title"/>
          </p:nvPr>
        </p:nvSpPr>
        <p:spPr>
          <a:xfrm>
            <a:off x="-1" y="-1"/>
            <a:ext cx="12191999" cy="3429001"/>
          </a:xfrm>
          <a:solidFill>
            <a:schemeClr val="tx1"/>
          </a:solidFill>
        </p:spPr>
        <p:txBody>
          <a:bodyPr lIns="228600" tIns="155448" rIns="228600" bIns="228600"/>
          <a:lstStyle>
            <a:lvl1pPr>
              <a:defRPr sz="6400">
                <a:solidFill>
                  <a:schemeClr val="bg2"/>
                </a:solidFill>
              </a:defRPr>
            </a:lvl1pPr>
          </a:lstStyle>
          <a:p>
            <a:r>
              <a:rPr lang="en-US" dirty="0"/>
              <a:t>Click to edit Master title style</a:t>
            </a:r>
          </a:p>
        </p:txBody>
      </p:sp>
    </p:spTree>
    <p:extLst>
      <p:ext uri="{BB962C8B-B14F-4D97-AF65-F5344CB8AC3E}">
        <p14:creationId xmlns:p14="http://schemas.microsoft.com/office/powerpoint/2010/main" val="52689365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a:lvl1pPr>
          </a:lstStyle>
          <a:p>
            <a:endParaRPr lang="en-US" dirty="0">
              <a:solidFill>
                <a:srgbClr val="000000"/>
              </a:solidFill>
            </a:endParaRPr>
          </a:p>
        </p:txBody>
      </p:sp>
      <p:sp>
        <p:nvSpPr>
          <p:cNvPr id="6" name="Title 5"/>
          <p:cNvSpPr>
            <a:spLocks noGrp="1"/>
          </p:cNvSpPr>
          <p:nvPr>
            <p:ph type="title"/>
          </p:nvPr>
        </p:nvSpPr>
        <p:spPr>
          <a:xfrm>
            <a:off x="-1" y="-1"/>
            <a:ext cx="12191999" cy="1720852"/>
          </a:xfrm>
          <a:solidFill>
            <a:schemeClr val="tx1"/>
          </a:solidFill>
        </p:spPr>
        <p:txBody>
          <a:bodyPr lIns="228600" tIns="201168" rIns="228600" bIns="228600"/>
          <a:lstStyle>
            <a:lvl1pPr>
              <a:defRPr sz="3200">
                <a:solidFill>
                  <a:schemeClr val="bg2"/>
                </a:solidFill>
              </a:defRPr>
            </a:lvl1pPr>
          </a:lstStyle>
          <a:p>
            <a:r>
              <a:rPr lang="en-US" dirty="0"/>
              <a:t>Click to edit Master title style</a:t>
            </a:r>
          </a:p>
        </p:txBody>
      </p:sp>
    </p:spTree>
    <p:extLst>
      <p:ext uri="{BB962C8B-B14F-4D97-AF65-F5344CB8AC3E}">
        <p14:creationId xmlns:p14="http://schemas.microsoft.com/office/powerpoint/2010/main" val="30123342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a:lvl1pPr>
          </a:lstStyle>
          <a:p>
            <a:endParaRPr lang="en-US" dirty="0">
              <a:solidFill>
                <a:srgbClr val="000000"/>
              </a:solidFill>
            </a:endParaRPr>
          </a:p>
        </p:txBody>
      </p:sp>
    </p:spTree>
    <p:extLst>
      <p:ext uri="{BB962C8B-B14F-4D97-AF65-F5344CB8AC3E}">
        <p14:creationId xmlns:p14="http://schemas.microsoft.com/office/powerpoint/2010/main" val="360899397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3048000" cy="6858000"/>
          </a:xfrm>
          <a:solidFill>
            <a:schemeClr val="tx1"/>
          </a:solidFill>
        </p:spPr>
        <p:txBody>
          <a:bodyPr lIns="228600" tIns="192024" rIns="228600" bIns="228600"/>
          <a:lstStyle>
            <a:lvl1pPr>
              <a:defRPr sz="2133">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10"/>
          <p:cNvSpPr>
            <a:spLocks noGrp="1"/>
          </p:cNvSpPr>
          <p:nvPr>
            <p:ph sz="quarter" idx="20"/>
          </p:nvPr>
        </p:nvSpPr>
        <p:spPr>
          <a:xfrm>
            <a:off x="3048000" y="0"/>
            <a:ext cx="3048000" cy="6858000"/>
          </a:xfrm>
          <a:solidFill>
            <a:schemeClr val="accent2"/>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dirty="0"/>
              <a:t>Edit Master text styles</a:t>
            </a:r>
          </a:p>
        </p:txBody>
      </p:sp>
      <p:sp>
        <p:nvSpPr>
          <p:cNvPr id="15" name="Content Placeholder 14"/>
          <p:cNvSpPr>
            <a:spLocks noGrp="1"/>
          </p:cNvSpPr>
          <p:nvPr>
            <p:ph sz="quarter" idx="21"/>
          </p:nvPr>
        </p:nvSpPr>
        <p:spPr>
          <a:xfrm>
            <a:off x="6096000" y="0"/>
            <a:ext cx="3048000" cy="6858000"/>
          </a:xfrm>
          <a:solidFill>
            <a:schemeClr val="accent3"/>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dirty="0"/>
              <a:t>Edit Master text styles</a:t>
            </a:r>
          </a:p>
        </p:txBody>
      </p:sp>
      <p:sp>
        <p:nvSpPr>
          <p:cNvPr id="17" name="Content Placeholder 16"/>
          <p:cNvSpPr>
            <a:spLocks noGrp="1"/>
          </p:cNvSpPr>
          <p:nvPr>
            <p:ph sz="quarter" idx="22"/>
          </p:nvPr>
        </p:nvSpPr>
        <p:spPr>
          <a:xfrm>
            <a:off x="9144000" y="0"/>
            <a:ext cx="3048000" cy="6858000"/>
          </a:xfrm>
          <a:solidFill>
            <a:schemeClr val="accent4"/>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dirty="0"/>
              <a:t>Edit Master text styles</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a:lvl1pPr>
          </a:lstStyle>
          <a:p>
            <a:endParaRPr lang="en-US" dirty="0">
              <a:solidFill>
                <a:srgbClr val="000000"/>
              </a:solidFill>
            </a:endParaRPr>
          </a:p>
        </p:txBody>
      </p:sp>
    </p:spTree>
    <p:extLst>
      <p:ext uri="{BB962C8B-B14F-4D97-AF65-F5344CB8AC3E}">
        <p14:creationId xmlns:p14="http://schemas.microsoft.com/office/powerpoint/2010/main" val="76852023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a:lvl1pPr>
          </a:lstStyle>
          <a:p>
            <a:endParaRPr lang="en-US" dirty="0">
              <a:solidFill>
                <a:srgbClr val="000000"/>
              </a:solidFill>
            </a:endParaRPr>
          </a:p>
        </p:txBody>
      </p:sp>
      <p:sp>
        <p:nvSpPr>
          <p:cNvPr id="6" name="Text Placeholder 5"/>
          <p:cNvSpPr>
            <a:spLocks noGrp="1"/>
          </p:cNvSpPr>
          <p:nvPr>
            <p:ph type="body" sz="quarter" idx="12"/>
          </p:nvPr>
        </p:nvSpPr>
        <p:spPr>
          <a:xfrm>
            <a:off x="304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8923127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a:lvl1pPr>
          </a:lstStyle>
          <a:p>
            <a:endParaRPr lang="en-US" dirty="0">
              <a:solidFill>
                <a:srgbClr val="000000"/>
              </a:solidFill>
            </a:endParaRPr>
          </a:p>
        </p:txBody>
      </p:sp>
      <p:sp>
        <p:nvSpPr>
          <p:cNvPr id="7" name="Text Placeholder 6"/>
          <p:cNvSpPr>
            <a:spLocks noGrp="1"/>
          </p:cNvSpPr>
          <p:nvPr>
            <p:ph type="body" sz="quarter" idx="12"/>
          </p:nvPr>
        </p:nvSpPr>
        <p:spPr>
          <a:xfrm>
            <a:off x="304800" y="1488651"/>
            <a:ext cx="2438400" cy="4605867"/>
          </a:xfrm>
        </p:spPr>
        <p:txBody>
          <a:bodyPr/>
          <a:lstStyle>
            <a:lvl1pPr>
              <a:defRPr sz="1867"/>
            </a:lvl1pPr>
            <a:lvl2pPr>
              <a:defRPr sz="1467"/>
            </a:lvl2pPr>
            <a:lvl3pPr>
              <a:defRPr sz="1467"/>
            </a:lvl3pPr>
            <a:lvl4pPr>
              <a:defRPr sz="1467"/>
            </a:lvl4pPr>
            <a:lvl5pPr>
              <a:defRPr sz="1467"/>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8"/>
          <p:cNvSpPr>
            <a:spLocks noGrp="1"/>
          </p:cNvSpPr>
          <p:nvPr>
            <p:ph sz="quarter" idx="13"/>
          </p:nvPr>
        </p:nvSpPr>
        <p:spPr>
          <a:xfrm>
            <a:off x="3352800" y="889000"/>
            <a:ext cx="8534400" cy="5099051"/>
          </a:xfrm>
        </p:spPr>
        <p:txBody>
          <a:bodyPr/>
          <a:lstStyle>
            <a:lvl1pPr>
              <a:defRPr/>
            </a:lvl1pPr>
            <a:lvl2pPr>
              <a:defRPr/>
            </a:lvl2pPr>
            <a:lvl3pPr>
              <a:defRPr/>
            </a:lvl3pPr>
            <a:lvl4pPr>
              <a:defRPr/>
            </a:lvl4pPr>
            <a:lvl5pP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8757369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a:lvl1pPr>
          </a:lstStyle>
          <a:p>
            <a:endParaRPr lang="en-US" dirty="0">
              <a:solidFill>
                <a:srgbClr val="000000"/>
              </a:solidFill>
            </a:endParaRPr>
          </a:p>
        </p:txBody>
      </p:sp>
      <p:sp>
        <p:nvSpPr>
          <p:cNvPr id="7" name="Text Placeholder 6"/>
          <p:cNvSpPr>
            <a:spLocks noGrp="1"/>
          </p:cNvSpPr>
          <p:nvPr>
            <p:ph type="body" sz="quarter" idx="12"/>
          </p:nvPr>
        </p:nvSpPr>
        <p:spPr>
          <a:xfrm>
            <a:off x="304800" y="1488651"/>
            <a:ext cx="2438400" cy="4605867"/>
          </a:xfrm>
        </p:spPr>
        <p:txBody>
          <a:bodyPr/>
          <a:lstStyle>
            <a:lvl1pPr>
              <a:defRPr sz="1867"/>
            </a:lvl1pPr>
            <a:lvl2pPr>
              <a:defRPr sz="1467"/>
            </a:lvl2pPr>
            <a:lvl3pPr>
              <a:defRPr sz="1467"/>
            </a:lvl3pPr>
            <a:lvl4pPr>
              <a:defRPr sz="1467"/>
            </a:lvl4pPr>
            <a:lvl5pPr>
              <a:defRPr sz="1467"/>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263768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Content - Title 2 Lines">
    <p:spTree>
      <p:nvGrpSpPr>
        <p:cNvPr id="1" name=""/>
        <p:cNvGrpSpPr/>
        <p:nvPr/>
      </p:nvGrpSpPr>
      <p:grpSpPr>
        <a:xfrm>
          <a:off x="0" y="0"/>
          <a:ext cx="0" cy="0"/>
          <a:chOff x="0" y="0"/>
          <a:chExt cx="0" cy="0"/>
        </a:xfrm>
      </p:grpSpPr>
      <p:sp>
        <p:nvSpPr>
          <p:cNvPr id="8" name="Slide Number Placeholder 3"/>
          <p:cNvSpPr>
            <a:spLocks noGrp="1"/>
          </p:cNvSpPr>
          <p:nvPr>
            <p:ph type="sldNum" sz="quarter" idx="4"/>
          </p:nvPr>
        </p:nvSpPr>
        <p:spPr>
          <a:xfrm>
            <a:off x="389110" y="6458070"/>
            <a:ext cx="372218" cy="276999"/>
          </a:xfrm>
          <a:prstGeom prst="rect">
            <a:avLst/>
          </a:prstGeom>
        </p:spPr>
        <p:txBody>
          <a:bodyPr vert="horz" lIns="91440" tIns="45720" rIns="91440" bIns="45720" rtlCol="0" anchor="ctr"/>
          <a:lstStyle>
            <a:lvl1pPr algn="l">
              <a:defRPr sz="1200" baseline="0">
                <a:solidFill>
                  <a:srgbClr val="655A5B"/>
                </a:solidFill>
              </a:defRPr>
            </a:lvl1pPr>
          </a:lstStyle>
          <a:p>
            <a:fld id="{64A8A213-8E92-D94A-82D7-8578C89CAF17}" type="slidenum">
              <a:rPr lang="en-US" smtClean="0"/>
              <a:pPr/>
              <a:t>‹#›</a:t>
            </a:fld>
            <a:endParaRPr lang="en-US" dirty="0"/>
          </a:p>
        </p:txBody>
      </p:sp>
      <p:sp>
        <p:nvSpPr>
          <p:cNvPr id="9" name="Date Placeholder 4"/>
          <p:cNvSpPr>
            <a:spLocks noGrp="1"/>
          </p:cNvSpPr>
          <p:nvPr>
            <p:ph type="dt" sz="half" idx="2"/>
          </p:nvPr>
        </p:nvSpPr>
        <p:spPr>
          <a:xfrm>
            <a:off x="969654" y="6471663"/>
            <a:ext cx="2743200" cy="249812"/>
          </a:xfrm>
          <a:prstGeom prst="rect">
            <a:avLst/>
          </a:prstGeom>
        </p:spPr>
        <p:txBody>
          <a:bodyPr vert="horz" lIns="91440" tIns="45720" rIns="91440" bIns="45720" rtlCol="0" anchor="ctr"/>
          <a:lstStyle>
            <a:lvl1pPr algn="l">
              <a:defRPr sz="1200" baseline="0">
                <a:solidFill>
                  <a:srgbClr val="655A5B"/>
                </a:solidFill>
              </a:defRPr>
            </a:lvl1pPr>
          </a:lstStyle>
          <a:p>
            <a:endParaRPr lang="en-US" dirty="0"/>
          </a:p>
        </p:txBody>
      </p:sp>
      <p:sp>
        <p:nvSpPr>
          <p:cNvPr id="10" name="Text Placeholder 15"/>
          <p:cNvSpPr>
            <a:spLocks noGrp="1"/>
          </p:cNvSpPr>
          <p:nvPr>
            <p:ph type="body" sz="quarter" idx="11" hasCustomPrompt="1"/>
          </p:nvPr>
        </p:nvSpPr>
        <p:spPr>
          <a:xfrm>
            <a:off x="270022" y="387902"/>
            <a:ext cx="10905979" cy="938542"/>
          </a:xfrm>
        </p:spPr>
        <p:txBody>
          <a:bodyPr>
            <a:noAutofit/>
          </a:bodyPr>
          <a:lstStyle>
            <a:lvl1pPr marL="0" indent="0" fontAlgn="t">
              <a:buFontTx/>
              <a:buNone/>
              <a:defRPr sz="3000" baseline="0">
                <a:solidFill>
                  <a:srgbClr val="5498E4"/>
                </a:solidFill>
                <a:latin typeface="Arial" charset="0"/>
              </a:defRPr>
            </a:lvl1pPr>
          </a:lstStyle>
          <a:p>
            <a:r>
              <a:rPr lang="en-US" dirty="0"/>
              <a:t>Two line headline goes here</a:t>
            </a:r>
          </a:p>
        </p:txBody>
      </p:sp>
      <p:sp>
        <p:nvSpPr>
          <p:cNvPr id="6" name="Text Placeholder 5"/>
          <p:cNvSpPr>
            <a:spLocks noGrp="1"/>
          </p:cNvSpPr>
          <p:nvPr>
            <p:ph type="body" sz="quarter" idx="13" hasCustomPrompt="1"/>
          </p:nvPr>
        </p:nvSpPr>
        <p:spPr>
          <a:xfrm>
            <a:off x="266701" y="1535865"/>
            <a:ext cx="10909300" cy="4306358"/>
          </a:xfrm>
        </p:spPr>
        <p:txBody>
          <a:bodyPr numCol="2" spcCol="822960"/>
          <a:lstStyle>
            <a:lvl1pPr marL="0" marR="0" indent="0" algn="l" defTabSz="914400" rtl="0" eaLnBrk="1" fontAlgn="auto" latinLnBrk="0" hangingPunct="1">
              <a:lnSpc>
                <a:spcPct val="95000"/>
              </a:lnSpc>
              <a:spcBef>
                <a:spcPts val="0"/>
              </a:spcBef>
              <a:spcAft>
                <a:spcPts val="1200"/>
              </a:spcAft>
              <a:buClrTx/>
              <a:buSzTx/>
              <a:buFont typeface="Arial"/>
              <a:buNone/>
              <a:tabLst/>
              <a:defRPr lang="en-US" sz="1800" kern="1200" baseline="0">
                <a:effectLst/>
                <a:latin typeface="+mn-lt"/>
              </a:defRPr>
            </a:lvl1pPr>
            <a:lvl2pPr marL="457200" indent="0">
              <a:buNone/>
              <a:defRPr/>
            </a:lvl2pPr>
            <a:lvl3pPr marL="914400" indent="0">
              <a:buNone/>
              <a:defRPr/>
            </a:lvl3pPr>
            <a:lvl4pPr marL="1371600" indent="0">
              <a:buNone/>
              <a:defRPr/>
            </a:lvl4pPr>
            <a:lvl5pPr marL="1828800" indent="0">
              <a:buNone/>
              <a:defRPr/>
            </a:lvl5pPr>
          </a:lstStyle>
          <a:p>
            <a:r>
              <a:rPr lang="en-US" sz="1800" dirty="0">
                <a:effectLst/>
                <a:latin typeface="+mn-lt"/>
                <a:ea typeface="ＭＳ 明朝"/>
                <a:cs typeface="Times New Roman"/>
              </a:rPr>
              <a:t>Copy goes here for two column </a:t>
            </a:r>
            <a:r>
              <a:rPr lang="en-US" sz="1800" dirty="0" err="1">
                <a:effectLst/>
                <a:latin typeface="+mn-lt"/>
                <a:ea typeface="ＭＳ 明朝"/>
                <a:cs typeface="Times New Roman"/>
              </a:rPr>
              <a:t>lorem</a:t>
            </a:r>
            <a:r>
              <a:rPr lang="en-US" sz="1800" dirty="0">
                <a:effectLst/>
                <a:latin typeface="+mn-lt"/>
                <a:ea typeface="ＭＳ 明朝"/>
                <a:cs typeface="Times New Roman"/>
              </a:rPr>
              <a:t> </a:t>
            </a:r>
            <a:r>
              <a:rPr lang="en-US" sz="1800" dirty="0" err="1">
                <a:effectLst/>
                <a:latin typeface="+mn-lt"/>
                <a:ea typeface="ＭＳ 明朝"/>
                <a:cs typeface="Times New Roman"/>
              </a:rPr>
              <a:t>ipsum</a:t>
            </a:r>
            <a:r>
              <a:rPr lang="en-US" sz="1800" dirty="0">
                <a:effectLst/>
                <a:latin typeface="+mn-lt"/>
                <a:ea typeface="ＭＳ 明朝"/>
                <a:cs typeface="Times New Roman"/>
              </a:rPr>
              <a:t> </a:t>
            </a:r>
            <a:r>
              <a:rPr lang="en-US" sz="1800" dirty="0" err="1">
                <a:effectLst/>
                <a:latin typeface="+mn-lt"/>
                <a:ea typeface="ＭＳ 明朝"/>
                <a:cs typeface="Times New Roman"/>
              </a:rPr>
              <a:t>dolar</a:t>
            </a:r>
            <a:r>
              <a:rPr lang="en-US" sz="1800" dirty="0">
                <a:effectLst/>
                <a:latin typeface="+mn-lt"/>
                <a:ea typeface="ＭＳ 明朝"/>
                <a:cs typeface="Times New Roman"/>
              </a:rPr>
              <a:t> sit </a:t>
            </a:r>
            <a:r>
              <a:rPr lang="en-US" sz="1800" dirty="0" err="1">
                <a:effectLst/>
                <a:latin typeface="+mn-lt"/>
                <a:ea typeface="ＭＳ 明朝"/>
                <a:cs typeface="Times New Roman"/>
              </a:rPr>
              <a:t>amet</a:t>
            </a:r>
            <a:r>
              <a:rPr lang="en-US" sz="1800" dirty="0">
                <a:effectLst/>
                <a:latin typeface="+mn-lt"/>
                <a:ea typeface="ＭＳ 明朝"/>
                <a:cs typeface="Times New Roman"/>
              </a:rPr>
              <a:t>, </a:t>
            </a:r>
            <a:r>
              <a:rPr lang="en-US" sz="1800" dirty="0" err="1">
                <a:effectLst/>
                <a:latin typeface="+mn-lt"/>
                <a:ea typeface="ＭＳ 明朝"/>
                <a:cs typeface="Times New Roman"/>
              </a:rPr>
              <a:t>consectetur</a:t>
            </a:r>
            <a:r>
              <a:rPr lang="en-US" sz="1800" dirty="0">
                <a:effectLst/>
                <a:latin typeface="+mn-lt"/>
                <a:ea typeface="ＭＳ 明朝"/>
                <a:cs typeface="Times New Roman"/>
              </a:rPr>
              <a:t> </a:t>
            </a:r>
            <a:r>
              <a:rPr lang="en-US" sz="1800" dirty="0" err="1">
                <a:effectLst/>
                <a:latin typeface="+mn-lt"/>
                <a:ea typeface="ＭＳ 明朝"/>
                <a:cs typeface="Times New Roman"/>
              </a:rPr>
              <a:t>adipiscing</a:t>
            </a:r>
            <a:r>
              <a:rPr lang="en-US" sz="1800" dirty="0">
                <a:effectLst/>
                <a:latin typeface="+mn-lt"/>
                <a:ea typeface="ＭＳ 明朝"/>
                <a:cs typeface="Times New Roman"/>
              </a:rPr>
              <a:t> </a:t>
            </a:r>
            <a:r>
              <a:rPr lang="en-US" sz="1800" dirty="0" err="1">
                <a:effectLst/>
                <a:latin typeface="+mn-lt"/>
                <a:ea typeface="ＭＳ 明朝"/>
                <a:cs typeface="Times New Roman"/>
              </a:rPr>
              <a:t>elit</a:t>
            </a:r>
            <a:r>
              <a:rPr lang="en-US" sz="1800" dirty="0">
                <a:effectLst/>
                <a:latin typeface="+mn-lt"/>
                <a:ea typeface="ＭＳ 明朝"/>
                <a:cs typeface="Times New Roman"/>
              </a:rPr>
              <a:t>. </a:t>
            </a:r>
            <a:r>
              <a:rPr lang="en-US" sz="1800" dirty="0" err="1">
                <a:effectLst/>
                <a:latin typeface="+mn-lt"/>
                <a:ea typeface="ＭＳ 明朝"/>
                <a:cs typeface="Times New Roman"/>
              </a:rPr>
              <a:t>Donec</a:t>
            </a:r>
            <a:r>
              <a:rPr lang="en-US" sz="1800" dirty="0">
                <a:effectLst/>
                <a:latin typeface="+mn-lt"/>
                <a:ea typeface="ＭＳ 明朝"/>
                <a:cs typeface="Times New Roman"/>
              </a:rPr>
              <a:t> </a:t>
            </a:r>
            <a:r>
              <a:rPr lang="en-US" sz="1800" dirty="0" err="1">
                <a:effectLst/>
                <a:latin typeface="+mn-lt"/>
                <a:ea typeface="ＭＳ 明朝"/>
                <a:cs typeface="Times New Roman"/>
              </a:rPr>
              <a:t>vehicula</a:t>
            </a:r>
            <a:r>
              <a:rPr lang="en-US" sz="1800" dirty="0">
                <a:effectLst/>
                <a:latin typeface="+mn-lt"/>
                <a:ea typeface="ＭＳ 明朝"/>
                <a:cs typeface="Times New Roman"/>
              </a:rPr>
              <a:t> </a:t>
            </a:r>
            <a:r>
              <a:rPr lang="en-US" sz="1800" dirty="0" err="1">
                <a:effectLst/>
                <a:latin typeface="+mn-lt"/>
                <a:ea typeface="ＭＳ 明朝"/>
                <a:cs typeface="Times New Roman"/>
              </a:rPr>
              <a:t>lorem</a:t>
            </a:r>
            <a:r>
              <a:rPr lang="en-US" sz="1800" dirty="0">
                <a:effectLst/>
                <a:latin typeface="+mn-lt"/>
                <a:ea typeface="ＭＳ 明朝"/>
                <a:cs typeface="Times New Roman"/>
              </a:rPr>
              <a:t> </a:t>
            </a:r>
            <a:r>
              <a:rPr lang="en-US" sz="1800" dirty="0" err="1">
                <a:effectLst/>
                <a:latin typeface="+mn-lt"/>
                <a:ea typeface="ＭＳ 明朝"/>
                <a:cs typeface="Times New Roman"/>
              </a:rPr>
              <a:t>enim</a:t>
            </a:r>
            <a:r>
              <a:rPr lang="en-US" sz="1800" dirty="0">
                <a:effectLst/>
                <a:latin typeface="+mn-lt"/>
                <a:ea typeface="ＭＳ 明朝"/>
                <a:cs typeface="Times New Roman"/>
              </a:rPr>
              <a:t>, </a:t>
            </a:r>
            <a:r>
              <a:rPr lang="en-US" sz="1800" dirty="0" err="1">
                <a:effectLst/>
                <a:latin typeface="+mn-lt"/>
                <a:ea typeface="ＭＳ 明朝"/>
                <a:cs typeface="Times New Roman"/>
              </a:rPr>
              <a:t>quis</a:t>
            </a:r>
            <a:r>
              <a:rPr lang="en-US" sz="1800" dirty="0">
                <a:effectLst/>
                <a:latin typeface="+mn-lt"/>
                <a:ea typeface="ＭＳ 明朝"/>
                <a:cs typeface="Times New Roman"/>
              </a:rPr>
              <a:t> </a:t>
            </a:r>
            <a:r>
              <a:rPr lang="en-US" sz="1800" dirty="0" err="1">
                <a:effectLst/>
                <a:latin typeface="+mn-lt"/>
                <a:ea typeface="ＭＳ 明朝"/>
                <a:cs typeface="Times New Roman"/>
              </a:rPr>
              <a:t>convallis</a:t>
            </a:r>
            <a:r>
              <a:rPr lang="en-US" sz="1800" dirty="0">
                <a:effectLst/>
                <a:latin typeface="+mn-lt"/>
                <a:ea typeface="ＭＳ 明朝"/>
                <a:cs typeface="Times New Roman"/>
              </a:rPr>
              <a:t> lacus </a:t>
            </a:r>
            <a:r>
              <a:rPr lang="en-US" sz="1800" dirty="0" err="1">
                <a:effectLst/>
                <a:latin typeface="+mn-lt"/>
                <a:ea typeface="ＭＳ 明朝"/>
                <a:cs typeface="Times New Roman"/>
              </a:rPr>
              <a:t>sodales</a:t>
            </a:r>
            <a:r>
              <a:rPr lang="en-US" sz="1800" dirty="0">
                <a:effectLst/>
                <a:latin typeface="+mn-lt"/>
                <a:ea typeface="ＭＳ 明朝"/>
                <a:cs typeface="Times New Roman"/>
              </a:rPr>
              <a:t> in.</a:t>
            </a:r>
            <a:endParaRPr lang="en-US" sz="1200" dirty="0">
              <a:effectLst/>
              <a:latin typeface="Cambria"/>
              <a:ea typeface="ＭＳ 明朝"/>
              <a:cs typeface="Times New Roman"/>
            </a:endParaRPr>
          </a:p>
          <a:p>
            <a:r>
              <a:rPr lang="en-US" sz="1800" dirty="0">
                <a:effectLst/>
                <a:latin typeface="+mn-lt"/>
                <a:ea typeface="ＭＳ 明朝"/>
                <a:cs typeface="Times New Roman"/>
              </a:rPr>
              <a:t>In </a:t>
            </a:r>
            <a:r>
              <a:rPr lang="en-US" sz="1800" dirty="0" err="1">
                <a:effectLst/>
                <a:latin typeface="+mn-lt"/>
                <a:ea typeface="ＭＳ 明朝"/>
                <a:cs typeface="Times New Roman"/>
              </a:rPr>
              <a:t>ut</a:t>
            </a:r>
            <a:r>
              <a:rPr lang="en-US" sz="1800" dirty="0">
                <a:effectLst/>
                <a:latin typeface="+mn-lt"/>
                <a:ea typeface="ＭＳ 明朝"/>
                <a:cs typeface="Times New Roman"/>
              </a:rPr>
              <a:t> </a:t>
            </a:r>
            <a:r>
              <a:rPr lang="en-US" sz="1800" dirty="0" err="1">
                <a:effectLst/>
                <a:latin typeface="+mn-lt"/>
                <a:ea typeface="ＭＳ 明朝"/>
                <a:cs typeface="Times New Roman"/>
              </a:rPr>
              <a:t>lobortis</a:t>
            </a:r>
            <a:r>
              <a:rPr lang="en-US" sz="1800" dirty="0">
                <a:effectLst/>
                <a:latin typeface="+mn-lt"/>
                <a:ea typeface="ＭＳ 明朝"/>
                <a:cs typeface="Times New Roman"/>
              </a:rPr>
              <a:t> </a:t>
            </a:r>
            <a:r>
              <a:rPr lang="en-US" sz="1800" dirty="0" err="1">
                <a:effectLst/>
                <a:latin typeface="+mn-lt"/>
                <a:ea typeface="ＭＳ 明朝"/>
                <a:cs typeface="Times New Roman"/>
              </a:rPr>
              <a:t>neque</a:t>
            </a:r>
            <a:r>
              <a:rPr lang="en-US" sz="1800" dirty="0">
                <a:effectLst/>
                <a:latin typeface="+mn-lt"/>
                <a:ea typeface="ＭＳ 明朝"/>
                <a:cs typeface="Times New Roman"/>
              </a:rPr>
              <a:t>, </a:t>
            </a:r>
            <a:r>
              <a:rPr lang="en-US" sz="1800" dirty="0" err="1">
                <a:effectLst/>
                <a:latin typeface="+mn-lt"/>
                <a:ea typeface="ＭＳ 明朝"/>
                <a:cs typeface="Times New Roman"/>
              </a:rPr>
              <a:t>quis</a:t>
            </a:r>
            <a:r>
              <a:rPr lang="en-US" sz="1800" dirty="0">
                <a:effectLst/>
                <a:latin typeface="+mn-lt"/>
                <a:ea typeface="ＭＳ 明朝"/>
                <a:cs typeface="Times New Roman"/>
              </a:rPr>
              <a:t> </a:t>
            </a:r>
            <a:r>
              <a:rPr lang="en-US" sz="1800" dirty="0" err="1">
                <a:effectLst/>
                <a:latin typeface="+mn-lt"/>
                <a:ea typeface="ＭＳ 明朝"/>
                <a:cs typeface="Times New Roman"/>
              </a:rPr>
              <a:t>lobortis</a:t>
            </a:r>
            <a:r>
              <a:rPr lang="en-US" sz="1800" dirty="0">
                <a:effectLst/>
                <a:latin typeface="+mn-lt"/>
                <a:ea typeface="ＭＳ 明朝"/>
                <a:cs typeface="Times New Roman"/>
              </a:rPr>
              <a:t> </a:t>
            </a:r>
            <a:r>
              <a:rPr lang="en-US" sz="1800" dirty="0" err="1">
                <a:effectLst/>
                <a:latin typeface="+mn-lt"/>
                <a:ea typeface="ＭＳ 明朝"/>
                <a:cs typeface="Times New Roman"/>
              </a:rPr>
              <a:t>velit</a:t>
            </a:r>
            <a:r>
              <a:rPr lang="en-US" sz="1800" dirty="0">
                <a:effectLst/>
                <a:latin typeface="+mn-lt"/>
                <a:ea typeface="ＭＳ 明朝"/>
                <a:cs typeface="Times New Roman"/>
              </a:rPr>
              <a:t>. </a:t>
            </a:r>
            <a:r>
              <a:rPr lang="en-US" sz="1800" dirty="0" err="1">
                <a:effectLst/>
                <a:latin typeface="+mn-lt"/>
                <a:ea typeface="ＭＳ 明朝"/>
                <a:cs typeface="Times New Roman"/>
              </a:rPr>
              <a:t>Praesent</a:t>
            </a:r>
            <a:r>
              <a:rPr lang="en-US" sz="1800" dirty="0">
                <a:effectLst/>
                <a:latin typeface="+mn-lt"/>
                <a:ea typeface="ＭＳ 明朝"/>
                <a:cs typeface="Times New Roman"/>
              </a:rPr>
              <a:t> non </a:t>
            </a:r>
            <a:r>
              <a:rPr lang="en-US" sz="1800" dirty="0" err="1">
                <a:effectLst/>
                <a:latin typeface="+mn-lt"/>
                <a:ea typeface="ＭＳ 明朝"/>
                <a:cs typeface="Times New Roman"/>
              </a:rPr>
              <a:t>feugiat</a:t>
            </a:r>
            <a:r>
              <a:rPr lang="en-US" sz="1800" dirty="0">
                <a:effectLst/>
                <a:latin typeface="+mn-lt"/>
                <a:ea typeface="ＭＳ 明朝"/>
                <a:cs typeface="Times New Roman"/>
              </a:rPr>
              <a:t> </a:t>
            </a:r>
            <a:r>
              <a:rPr lang="en-US" sz="1800" dirty="0" err="1">
                <a:effectLst/>
                <a:latin typeface="+mn-lt"/>
                <a:ea typeface="ＭＳ 明朝"/>
                <a:cs typeface="Times New Roman"/>
              </a:rPr>
              <a:t>sapien</a:t>
            </a:r>
            <a:r>
              <a:rPr lang="en-US" sz="1800" dirty="0">
                <a:effectLst/>
                <a:latin typeface="+mn-lt"/>
                <a:ea typeface="ＭＳ 明朝"/>
                <a:cs typeface="Times New Roman"/>
              </a:rPr>
              <a:t>, </a:t>
            </a:r>
            <a:r>
              <a:rPr lang="en-US" sz="1800" dirty="0" err="1">
                <a:effectLst/>
                <a:latin typeface="+mn-lt"/>
                <a:ea typeface="ＭＳ 明朝"/>
                <a:cs typeface="Times New Roman"/>
              </a:rPr>
              <a:t>sed</a:t>
            </a:r>
            <a:r>
              <a:rPr lang="en-US" sz="1800" dirty="0">
                <a:effectLst/>
                <a:latin typeface="+mn-lt"/>
                <a:ea typeface="ＭＳ 明朝"/>
                <a:cs typeface="Times New Roman"/>
              </a:rPr>
              <a:t> </a:t>
            </a:r>
            <a:r>
              <a:rPr lang="en-US" sz="1800" dirty="0" err="1">
                <a:effectLst/>
                <a:latin typeface="+mn-lt"/>
                <a:ea typeface="ＭＳ 明朝"/>
                <a:cs typeface="Times New Roman"/>
              </a:rPr>
              <a:t>rhoncus</a:t>
            </a:r>
            <a:r>
              <a:rPr lang="en-US" sz="1800" dirty="0">
                <a:effectLst/>
                <a:latin typeface="+mn-lt"/>
                <a:ea typeface="ＭＳ 明朝"/>
                <a:cs typeface="Times New Roman"/>
              </a:rPr>
              <a:t>.</a:t>
            </a:r>
            <a:endParaRPr lang="en-US" sz="1200" dirty="0">
              <a:effectLst/>
              <a:latin typeface="Cambria"/>
              <a:ea typeface="ＭＳ 明朝"/>
              <a:cs typeface="Times New Roman"/>
            </a:endParaRPr>
          </a:p>
          <a:p>
            <a:r>
              <a:rPr lang="en-US" sz="1800" dirty="0" err="1">
                <a:effectLst/>
                <a:latin typeface="+mn-lt"/>
                <a:ea typeface="ＭＳ 明朝"/>
                <a:cs typeface="Times New Roman"/>
              </a:rPr>
              <a:t>Ut</a:t>
            </a:r>
            <a:r>
              <a:rPr lang="en-US" sz="1800" dirty="0">
                <a:effectLst/>
                <a:latin typeface="+mn-lt"/>
                <a:ea typeface="ＭＳ 明朝"/>
                <a:cs typeface="Times New Roman"/>
              </a:rPr>
              <a:t> </a:t>
            </a:r>
            <a:r>
              <a:rPr lang="en-US" sz="1800" dirty="0" err="1">
                <a:effectLst/>
                <a:latin typeface="+mn-lt"/>
                <a:ea typeface="ＭＳ 明朝"/>
                <a:cs typeface="Times New Roman"/>
              </a:rPr>
              <a:t>wisi</a:t>
            </a:r>
            <a:r>
              <a:rPr lang="en-US" sz="1800" dirty="0">
                <a:effectLst/>
                <a:latin typeface="+mn-lt"/>
                <a:ea typeface="ＭＳ 明朝"/>
                <a:cs typeface="Times New Roman"/>
              </a:rPr>
              <a:t> </a:t>
            </a:r>
            <a:r>
              <a:rPr lang="en-US" sz="1800" dirty="0" err="1">
                <a:effectLst/>
                <a:latin typeface="+mn-lt"/>
                <a:ea typeface="ＭＳ 明朝"/>
                <a:cs typeface="Times New Roman"/>
              </a:rPr>
              <a:t>enim</a:t>
            </a:r>
            <a:r>
              <a:rPr lang="en-US" sz="1800" dirty="0">
                <a:effectLst/>
                <a:latin typeface="+mn-lt"/>
                <a:ea typeface="ＭＳ 明朝"/>
                <a:cs typeface="Times New Roman"/>
              </a:rPr>
              <a:t> ad minim </a:t>
            </a:r>
            <a:r>
              <a:rPr lang="en-US" sz="1800" dirty="0" err="1">
                <a:effectLst/>
                <a:latin typeface="+mn-lt"/>
                <a:ea typeface="ＭＳ 明朝"/>
                <a:cs typeface="Times New Roman"/>
              </a:rPr>
              <a:t>veniam</a:t>
            </a:r>
            <a:r>
              <a:rPr lang="en-US" sz="1800" dirty="0">
                <a:effectLst/>
                <a:latin typeface="+mn-lt"/>
                <a:ea typeface="ＭＳ 明朝"/>
                <a:cs typeface="Times New Roman"/>
              </a:rPr>
              <a:t>, </a:t>
            </a:r>
            <a:r>
              <a:rPr lang="en-US" sz="1800" dirty="0" err="1">
                <a:effectLst/>
                <a:latin typeface="+mn-lt"/>
                <a:ea typeface="ＭＳ 明朝"/>
                <a:cs typeface="Times New Roman"/>
              </a:rPr>
              <a:t>quis</a:t>
            </a:r>
            <a:r>
              <a:rPr lang="en-US" sz="1800" dirty="0">
                <a:effectLst/>
                <a:latin typeface="+mn-lt"/>
                <a:ea typeface="ＭＳ 明朝"/>
                <a:cs typeface="Times New Roman"/>
              </a:rPr>
              <a:t> </a:t>
            </a:r>
            <a:r>
              <a:rPr lang="en-US" sz="1800" dirty="0" err="1">
                <a:effectLst/>
                <a:latin typeface="+mn-lt"/>
                <a:ea typeface="ＭＳ 明朝"/>
                <a:cs typeface="Times New Roman"/>
              </a:rPr>
              <a:t>nostrud</a:t>
            </a:r>
            <a:r>
              <a:rPr lang="en-US" sz="1800" dirty="0">
                <a:effectLst/>
                <a:latin typeface="+mn-lt"/>
                <a:ea typeface="ＭＳ 明朝"/>
                <a:cs typeface="Times New Roman"/>
              </a:rPr>
              <a:t> </a:t>
            </a:r>
            <a:r>
              <a:rPr lang="en-US" sz="1800" dirty="0" err="1">
                <a:effectLst/>
                <a:latin typeface="+mn-lt"/>
                <a:ea typeface="ＭＳ 明朝"/>
                <a:cs typeface="Times New Roman"/>
              </a:rPr>
              <a:t>exerci</a:t>
            </a:r>
            <a:r>
              <a:rPr lang="en-US" sz="1800" dirty="0">
                <a:effectLst/>
                <a:latin typeface="+mn-lt"/>
                <a:ea typeface="ＭＳ 明朝"/>
                <a:cs typeface="Times New Roman"/>
              </a:rPr>
              <a:t> </a:t>
            </a:r>
            <a:r>
              <a:rPr lang="en-US" sz="1800" dirty="0" err="1">
                <a:effectLst/>
                <a:latin typeface="+mn-lt"/>
                <a:ea typeface="ＭＳ 明朝"/>
                <a:cs typeface="Times New Roman"/>
              </a:rPr>
              <a:t>tation</a:t>
            </a:r>
            <a:r>
              <a:rPr lang="en-US" sz="1800" dirty="0">
                <a:effectLst/>
                <a:latin typeface="+mn-lt"/>
                <a:ea typeface="ＭＳ 明朝"/>
                <a:cs typeface="Times New Roman"/>
              </a:rPr>
              <a:t> </a:t>
            </a:r>
            <a:r>
              <a:rPr lang="en-US" sz="1800" dirty="0" err="1">
                <a:effectLst/>
                <a:latin typeface="+mn-lt"/>
                <a:ea typeface="ＭＳ 明朝"/>
                <a:cs typeface="Times New Roman"/>
              </a:rPr>
              <a:t>ullamcorper</a:t>
            </a:r>
            <a:r>
              <a:rPr lang="en-US" sz="1800" dirty="0">
                <a:effectLst/>
                <a:latin typeface="+mn-lt"/>
                <a:ea typeface="ＭＳ 明朝"/>
                <a:cs typeface="Times New Roman"/>
              </a:rPr>
              <a:t> </a:t>
            </a:r>
            <a:r>
              <a:rPr lang="en-US" sz="1800" dirty="0" err="1">
                <a:effectLst/>
                <a:latin typeface="+mn-lt"/>
                <a:ea typeface="ＭＳ 明朝"/>
                <a:cs typeface="Times New Roman"/>
              </a:rPr>
              <a:t>suscipit</a:t>
            </a:r>
            <a:r>
              <a:rPr lang="en-US" sz="1800" dirty="0">
                <a:effectLst/>
                <a:latin typeface="+mn-lt"/>
                <a:ea typeface="ＭＳ 明朝"/>
                <a:cs typeface="Times New Roman"/>
              </a:rPr>
              <a:t> </a:t>
            </a:r>
            <a:r>
              <a:rPr lang="en-US" sz="1800" dirty="0" err="1">
                <a:effectLst/>
                <a:latin typeface="+mn-lt"/>
                <a:ea typeface="ＭＳ 明朝"/>
                <a:cs typeface="Times New Roman"/>
              </a:rPr>
              <a:t>lobortis</a:t>
            </a:r>
            <a:r>
              <a:rPr lang="en-US" sz="1800" dirty="0">
                <a:effectLst/>
                <a:latin typeface="+mn-lt"/>
                <a:ea typeface="ＭＳ 明朝"/>
                <a:cs typeface="Times New Roman"/>
              </a:rPr>
              <a:t> </a:t>
            </a:r>
            <a:r>
              <a:rPr lang="en-US" sz="1800" dirty="0" err="1">
                <a:effectLst/>
                <a:latin typeface="+mn-lt"/>
                <a:ea typeface="ＭＳ 明朝"/>
                <a:cs typeface="Times New Roman"/>
              </a:rPr>
              <a:t>nisl</a:t>
            </a:r>
            <a:r>
              <a:rPr lang="en-US" sz="1800" dirty="0">
                <a:effectLst/>
                <a:latin typeface="+mn-lt"/>
                <a:ea typeface="ＭＳ 明朝"/>
                <a:cs typeface="Times New Roman"/>
              </a:rPr>
              <a:t> </a:t>
            </a:r>
            <a:r>
              <a:rPr lang="en-US" sz="1800" dirty="0" err="1">
                <a:effectLst/>
                <a:latin typeface="+mn-lt"/>
                <a:ea typeface="ＭＳ 明朝"/>
                <a:cs typeface="Times New Roman"/>
              </a:rPr>
              <a:t>ut</a:t>
            </a:r>
            <a:r>
              <a:rPr lang="en-US" sz="1800" dirty="0">
                <a:effectLst/>
                <a:latin typeface="+mn-lt"/>
                <a:ea typeface="ＭＳ 明朝"/>
                <a:cs typeface="Times New Roman"/>
              </a:rPr>
              <a:t> </a:t>
            </a:r>
            <a:r>
              <a:rPr lang="en-US" sz="1800" dirty="0" err="1">
                <a:effectLst/>
                <a:latin typeface="+mn-lt"/>
                <a:ea typeface="ＭＳ 明朝"/>
                <a:cs typeface="Times New Roman"/>
              </a:rPr>
              <a:t>aliquip</a:t>
            </a:r>
            <a:r>
              <a:rPr lang="en-US" sz="1800" dirty="0">
                <a:effectLst/>
                <a:latin typeface="+mn-lt"/>
                <a:ea typeface="ＭＳ 明朝"/>
                <a:cs typeface="Times New Roman"/>
              </a:rPr>
              <a:t> ex </a:t>
            </a:r>
            <a:r>
              <a:rPr lang="en-US" sz="1800" dirty="0" err="1">
                <a:effectLst/>
                <a:latin typeface="+mn-lt"/>
                <a:ea typeface="ＭＳ 明朝"/>
                <a:cs typeface="Times New Roman"/>
              </a:rPr>
              <a:t>ea</a:t>
            </a:r>
            <a:r>
              <a:rPr lang="en-US" sz="1800" dirty="0">
                <a:effectLst/>
                <a:latin typeface="+mn-lt"/>
                <a:ea typeface="ＭＳ 明朝"/>
                <a:cs typeface="Times New Roman"/>
              </a:rPr>
              <a:t> </a:t>
            </a:r>
            <a:r>
              <a:rPr lang="en-US" sz="1800" dirty="0" err="1">
                <a:effectLst/>
                <a:latin typeface="+mn-lt"/>
                <a:ea typeface="ＭＳ 明朝"/>
                <a:cs typeface="Times New Roman"/>
              </a:rPr>
              <a:t>commodo</a:t>
            </a:r>
            <a:r>
              <a:rPr lang="en-US" sz="1800" dirty="0">
                <a:effectLst/>
                <a:latin typeface="+mn-lt"/>
                <a:ea typeface="ＭＳ 明朝"/>
                <a:cs typeface="Times New Roman"/>
              </a:rPr>
              <a:t> </a:t>
            </a:r>
            <a:r>
              <a:rPr lang="en-US" sz="1800" dirty="0" err="1">
                <a:effectLst/>
                <a:latin typeface="+mn-lt"/>
                <a:ea typeface="ＭＳ 明朝"/>
                <a:cs typeface="Times New Roman"/>
              </a:rPr>
              <a:t>consequat</a:t>
            </a:r>
            <a:r>
              <a:rPr lang="en-US" sz="1800" dirty="0">
                <a:effectLst/>
                <a:latin typeface="+mn-lt"/>
                <a:ea typeface="ＭＳ 明朝"/>
                <a:cs typeface="Times New Roman"/>
              </a:rPr>
              <a:t>. </a:t>
            </a:r>
            <a:r>
              <a:rPr lang="en-US" sz="1800" dirty="0" err="1">
                <a:effectLst/>
                <a:latin typeface="+mn-lt"/>
                <a:ea typeface="ＭＳ 明朝"/>
                <a:cs typeface="Times New Roman"/>
              </a:rPr>
              <a:t>Duis</a:t>
            </a:r>
            <a:r>
              <a:rPr lang="en-US" sz="1800" dirty="0">
                <a:effectLst/>
                <a:latin typeface="+mn-lt"/>
                <a:ea typeface="ＭＳ 明朝"/>
                <a:cs typeface="Times New Roman"/>
              </a:rPr>
              <a:t> </a:t>
            </a:r>
            <a:r>
              <a:rPr lang="en-US" sz="1800" dirty="0" err="1">
                <a:effectLst/>
                <a:latin typeface="+mn-lt"/>
                <a:ea typeface="ＭＳ 明朝"/>
                <a:cs typeface="Times New Roman"/>
              </a:rPr>
              <a:t>autem</a:t>
            </a:r>
            <a:r>
              <a:rPr lang="en-US" sz="1800" dirty="0">
                <a:effectLst/>
                <a:latin typeface="+mn-lt"/>
                <a:ea typeface="ＭＳ 明朝"/>
                <a:cs typeface="Times New Roman"/>
              </a:rPr>
              <a:t> </a:t>
            </a:r>
            <a:r>
              <a:rPr lang="en-US" sz="1800" dirty="0" err="1">
                <a:effectLst/>
                <a:latin typeface="+mn-lt"/>
                <a:ea typeface="ＭＳ 明朝"/>
                <a:cs typeface="Times New Roman"/>
              </a:rPr>
              <a:t>vel</a:t>
            </a:r>
            <a:r>
              <a:rPr lang="en-US" sz="1800" dirty="0">
                <a:effectLst/>
                <a:latin typeface="+mn-lt"/>
                <a:ea typeface="ＭＳ 明朝"/>
                <a:cs typeface="Times New Roman"/>
              </a:rPr>
              <a:t> </a:t>
            </a:r>
            <a:r>
              <a:rPr lang="en-US" sz="1800" dirty="0" err="1">
                <a:effectLst/>
                <a:latin typeface="+mn-lt"/>
                <a:ea typeface="ＭＳ 明朝"/>
                <a:cs typeface="Times New Roman"/>
              </a:rPr>
              <a:t>eum</a:t>
            </a:r>
            <a:r>
              <a:rPr lang="en-US" sz="1800" dirty="0">
                <a:effectLst/>
                <a:latin typeface="+mn-lt"/>
                <a:ea typeface="ＭＳ 明朝"/>
                <a:cs typeface="Times New Roman"/>
              </a:rPr>
              <a:t> </a:t>
            </a:r>
            <a:r>
              <a:rPr lang="en-US" sz="1800" dirty="0" err="1">
                <a:effectLst/>
                <a:latin typeface="+mn-lt"/>
                <a:ea typeface="ＭＳ 明朝"/>
                <a:cs typeface="Times New Roman"/>
              </a:rPr>
              <a:t>iriure</a:t>
            </a:r>
            <a:r>
              <a:rPr lang="en-US" sz="1800" dirty="0">
                <a:effectLst/>
                <a:latin typeface="+mn-lt"/>
                <a:ea typeface="ＭＳ 明朝"/>
                <a:cs typeface="Times New Roman"/>
              </a:rPr>
              <a:t> dolor in </a:t>
            </a:r>
            <a:r>
              <a:rPr lang="en-US" sz="1800" dirty="0" err="1">
                <a:effectLst/>
                <a:latin typeface="+mn-lt"/>
                <a:ea typeface="ＭＳ 明朝"/>
                <a:cs typeface="Times New Roman"/>
              </a:rPr>
              <a:t>hendrerit</a:t>
            </a:r>
            <a:r>
              <a:rPr lang="en-US" sz="1800" dirty="0">
                <a:effectLst/>
                <a:latin typeface="+mn-lt"/>
                <a:ea typeface="ＭＳ 明朝"/>
                <a:cs typeface="Times New Roman"/>
              </a:rPr>
              <a:t> in </a:t>
            </a:r>
            <a:r>
              <a:rPr lang="en-US" sz="1800" dirty="0" err="1">
                <a:effectLst/>
                <a:latin typeface="+mn-lt"/>
                <a:ea typeface="ＭＳ 明朝"/>
                <a:cs typeface="Times New Roman"/>
              </a:rPr>
              <a:t>vulputate</a:t>
            </a:r>
            <a:r>
              <a:rPr lang="en-US" sz="1800" dirty="0">
                <a:effectLst/>
                <a:latin typeface="+mn-lt"/>
                <a:ea typeface="ＭＳ 明朝"/>
                <a:cs typeface="Times New Roman"/>
              </a:rPr>
              <a:t> </a:t>
            </a:r>
            <a:r>
              <a:rPr lang="en-US" sz="1800" dirty="0" err="1">
                <a:effectLst/>
                <a:latin typeface="+mn-lt"/>
                <a:ea typeface="ＭＳ 明朝"/>
                <a:cs typeface="Times New Roman"/>
              </a:rPr>
              <a:t>velit</a:t>
            </a:r>
            <a:r>
              <a:rPr lang="en-US" sz="1800" dirty="0">
                <a:effectLst/>
                <a:latin typeface="+mn-lt"/>
                <a:ea typeface="ＭＳ 明朝"/>
                <a:cs typeface="Times New Roman"/>
              </a:rPr>
              <a:t> </a:t>
            </a:r>
            <a:r>
              <a:rPr lang="en-US" sz="1800" dirty="0" err="1">
                <a:effectLst/>
                <a:latin typeface="+mn-lt"/>
                <a:ea typeface="ＭＳ 明朝"/>
                <a:cs typeface="Times New Roman"/>
              </a:rPr>
              <a:t>esse</a:t>
            </a:r>
            <a:r>
              <a:rPr lang="en-US" sz="1800" dirty="0">
                <a:effectLst/>
                <a:latin typeface="+mn-lt"/>
                <a:ea typeface="ＭＳ 明朝"/>
                <a:cs typeface="Times New Roman"/>
              </a:rPr>
              <a:t> </a:t>
            </a:r>
            <a:r>
              <a:rPr lang="en-US" sz="1800" dirty="0" err="1">
                <a:effectLst/>
                <a:latin typeface="+mn-lt"/>
                <a:ea typeface="ＭＳ 明朝"/>
                <a:cs typeface="Times New Roman"/>
              </a:rPr>
              <a:t>molestie</a:t>
            </a:r>
            <a:r>
              <a:rPr lang="en-US" sz="1800" dirty="0">
                <a:effectLst/>
                <a:latin typeface="+mn-lt"/>
                <a:ea typeface="ＭＳ 明朝"/>
                <a:cs typeface="Times New Roman"/>
              </a:rPr>
              <a:t> </a:t>
            </a:r>
            <a:r>
              <a:rPr lang="en-US" sz="1800" dirty="0" err="1">
                <a:effectLst/>
                <a:latin typeface="+mn-lt"/>
                <a:ea typeface="ＭＳ 明朝"/>
                <a:cs typeface="Times New Roman"/>
              </a:rPr>
              <a:t>consequat</a:t>
            </a:r>
            <a:r>
              <a:rPr lang="en-US" sz="1800" dirty="0">
                <a:effectLst/>
                <a:latin typeface="+mn-lt"/>
                <a:ea typeface="ＭＳ 明朝"/>
                <a:cs typeface="Times New Roman"/>
              </a:rPr>
              <a:t>, </a:t>
            </a:r>
            <a:r>
              <a:rPr lang="en-US" sz="1800" dirty="0" err="1">
                <a:effectLst/>
                <a:latin typeface="+mn-lt"/>
                <a:ea typeface="ＭＳ 明朝"/>
                <a:cs typeface="Times New Roman"/>
              </a:rPr>
              <a:t>vel</a:t>
            </a:r>
            <a:r>
              <a:rPr lang="en-US" sz="1800" dirty="0">
                <a:effectLst/>
                <a:latin typeface="+mn-lt"/>
                <a:ea typeface="ＭＳ 明朝"/>
                <a:cs typeface="Times New Roman"/>
              </a:rPr>
              <a:t> </a:t>
            </a:r>
            <a:r>
              <a:rPr lang="en-US" sz="1800" dirty="0" err="1">
                <a:effectLst/>
                <a:latin typeface="+mn-lt"/>
                <a:ea typeface="ＭＳ 明朝"/>
                <a:cs typeface="Times New Roman"/>
              </a:rPr>
              <a:t>illum</a:t>
            </a:r>
            <a:r>
              <a:rPr lang="en-US" sz="1800" dirty="0">
                <a:effectLst/>
                <a:latin typeface="+mn-lt"/>
                <a:ea typeface="ＭＳ 明朝"/>
                <a:cs typeface="Times New Roman"/>
              </a:rPr>
              <a:t> </a:t>
            </a:r>
            <a:r>
              <a:rPr lang="en-US" sz="1800" dirty="0" err="1">
                <a:effectLst/>
                <a:latin typeface="+mn-lt"/>
                <a:ea typeface="ＭＳ 明朝"/>
                <a:cs typeface="Times New Roman"/>
              </a:rPr>
              <a:t>dolore</a:t>
            </a:r>
            <a:r>
              <a:rPr lang="en-US" sz="1800" dirty="0">
                <a:effectLst/>
                <a:latin typeface="+mn-lt"/>
                <a:ea typeface="ＭＳ 明朝"/>
                <a:cs typeface="Times New Roman"/>
              </a:rPr>
              <a:t> </a:t>
            </a:r>
            <a:r>
              <a:rPr lang="en-US" sz="1800" dirty="0" err="1">
                <a:effectLst/>
                <a:latin typeface="+mn-lt"/>
                <a:ea typeface="ＭＳ 明朝"/>
                <a:cs typeface="Times New Roman"/>
              </a:rPr>
              <a:t>eu</a:t>
            </a:r>
            <a:r>
              <a:rPr lang="en-US" sz="1800" dirty="0">
                <a:effectLst/>
                <a:latin typeface="+mn-lt"/>
                <a:ea typeface="ＭＳ 明朝"/>
                <a:cs typeface="Times New Roman"/>
              </a:rPr>
              <a:t> </a:t>
            </a:r>
            <a:r>
              <a:rPr lang="en-US" sz="1800" dirty="0" err="1">
                <a:effectLst/>
                <a:latin typeface="+mn-lt"/>
                <a:ea typeface="ＭＳ 明朝"/>
                <a:cs typeface="Times New Roman"/>
              </a:rPr>
              <a:t>feugiat</a:t>
            </a:r>
            <a:r>
              <a:rPr lang="en-US" sz="1800" dirty="0">
                <a:effectLst/>
                <a:latin typeface="+mn-lt"/>
                <a:ea typeface="ＭＳ 明朝"/>
                <a:cs typeface="Times New Roman"/>
              </a:rPr>
              <a:t> </a:t>
            </a:r>
            <a:r>
              <a:rPr lang="en-US" sz="1800" dirty="0" err="1">
                <a:effectLst/>
                <a:latin typeface="+mn-lt"/>
                <a:ea typeface="ＭＳ 明朝"/>
                <a:cs typeface="Times New Roman"/>
              </a:rPr>
              <a:t>nulla</a:t>
            </a:r>
            <a:r>
              <a:rPr lang="en-US" sz="1800" dirty="0">
                <a:effectLst/>
                <a:latin typeface="+mn-lt"/>
                <a:ea typeface="ＭＳ 明朝"/>
                <a:cs typeface="Times New Roman"/>
              </a:rPr>
              <a:t> </a:t>
            </a:r>
            <a:r>
              <a:rPr lang="en-US" sz="1800" dirty="0" err="1">
                <a:effectLst/>
                <a:latin typeface="+mn-lt"/>
                <a:ea typeface="ＭＳ 明朝"/>
                <a:cs typeface="Times New Roman"/>
              </a:rPr>
              <a:t>facilisis</a:t>
            </a:r>
            <a:r>
              <a:rPr lang="en-US" sz="1800" dirty="0">
                <a:effectLst/>
                <a:latin typeface="+mn-lt"/>
                <a:ea typeface="ＭＳ 明朝"/>
                <a:cs typeface="Times New Roman"/>
              </a:rPr>
              <a:t> at </a:t>
            </a:r>
            <a:r>
              <a:rPr lang="en-US" sz="1800" dirty="0" err="1">
                <a:effectLst/>
                <a:latin typeface="+mn-lt"/>
                <a:ea typeface="ＭＳ 明朝"/>
                <a:cs typeface="Times New Roman"/>
              </a:rPr>
              <a:t>vero</a:t>
            </a:r>
            <a:r>
              <a:rPr lang="en-US" sz="1800" dirty="0">
                <a:effectLst/>
                <a:latin typeface="+mn-lt"/>
                <a:ea typeface="ＭＳ 明朝"/>
                <a:cs typeface="Times New Roman"/>
              </a:rPr>
              <a:t> </a:t>
            </a:r>
            <a:r>
              <a:rPr lang="en-US" sz="1800" dirty="0" err="1">
                <a:effectLst/>
                <a:latin typeface="+mn-lt"/>
                <a:ea typeface="ＭＳ 明朝"/>
                <a:cs typeface="Times New Roman"/>
              </a:rPr>
              <a:t>eros</a:t>
            </a:r>
            <a:r>
              <a:rPr lang="en-US" sz="1800" dirty="0">
                <a:effectLst/>
                <a:latin typeface="+mn-lt"/>
                <a:ea typeface="ＭＳ 明朝"/>
                <a:cs typeface="Times New Roman"/>
              </a:rPr>
              <a:t> et </a:t>
            </a:r>
            <a:r>
              <a:rPr lang="en-US" sz="1800" dirty="0" err="1">
                <a:effectLst/>
                <a:latin typeface="+mn-lt"/>
                <a:ea typeface="ＭＳ 明朝"/>
                <a:cs typeface="Times New Roman"/>
              </a:rPr>
              <a:t>accumsan</a:t>
            </a:r>
            <a:r>
              <a:rPr lang="en-US" sz="1800" dirty="0">
                <a:effectLst/>
                <a:latin typeface="+mn-lt"/>
                <a:ea typeface="ＭＳ 明朝"/>
                <a:cs typeface="Times New Roman"/>
              </a:rPr>
              <a:t> et </a:t>
            </a:r>
            <a:r>
              <a:rPr lang="en-US" sz="1800" dirty="0" err="1">
                <a:effectLst/>
                <a:latin typeface="+mn-lt"/>
                <a:ea typeface="ＭＳ 明朝"/>
                <a:cs typeface="Times New Roman"/>
              </a:rPr>
              <a:t>iusto</a:t>
            </a:r>
            <a:r>
              <a:rPr lang="en-US" sz="1800" dirty="0">
                <a:effectLst/>
                <a:latin typeface="+mn-lt"/>
                <a:ea typeface="ＭＳ 明朝"/>
                <a:cs typeface="Times New Roman"/>
              </a:rPr>
              <a:t> </a:t>
            </a:r>
            <a:r>
              <a:rPr lang="en-US" sz="1800" dirty="0" err="1">
                <a:effectLst/>
                <a:latin typeface="+mn-lt"/>
                <a:ea typeface="ＭＳ 明朝"/>
                <a:cs typeface="Times New Roman"/>
              </a:rPr>
              <a:t>odio</a:t>
            </a:r>
            <a:r>
              <a:rPr lang="en-US" sz="1800" dirty="0">
                <a:effectLst/>
                <a:latin typeface="+mn-lt"/>
                <a:ea typeface="ＭＳ 明朝"/>
                <a:cs typeface="Times New Roman"/>
              </a:rPr>
              <a:t> </a:t>
            </a:r>
            <a:r>
              <a:rPr lang="en-US" sz="1800" dirty="0" err="1">
                <a:effectLst/>
                <a:latin typeface="+mn-lt"/>
                <a:ea typeface="ＭＳ 明朝"/>
                <a:cs typeface="Times New Roman"/>
              </a:rPr>
              <a:t>dignissim</a:t>
            </a:r>
            <a:r>
              <a:rPr lang="en-US" sz="1800" dirty="0">
                <a:effectLst/>
                <a:latin typeface="+mn-lt"/>
                <a:ea typeface="ＭＳ 明朝"/>
                <a:cs typeface="Times New Roman"/>
              </a:rPr>
              <a:t> qui </a:t>
            </a:r>
            <a:r>
              <a:rPr lang="en-US" sz="1800" dirty="0" err="1">
                <a:effectLst/>
                <a:latin typeface="+mn-lt"/>
                <a:ea typeface="ＭＳ 明朝"/>
                <a:cs typeface="Times New Roman"/>
              </a:rPr>
              <a:t>blandit</a:t>
            </a:r>
            <a:r>
              <a:rPr lang="en-US" sz="1800" dirty="0">
                <a:effectLst/>
                <a:latin typeface="+mn-lt"/>
                <a:ea typeface="ＭＳ 明朝"/>
                <a:cs typeface="Times New Roman"/>
              </a:rPr>
              <a:t> </a:t>
            </a:r>
            <a:r>
              <a:rPr lang="en-US" sz="1800" dirty="0" err="1">
                <a:effectLst/>
                <a:latin typeface="+mn-lt"/>
                <a:ea typeface="ＭＳ 明朝"/>
                <a:cs typeface="Times New Roman"/>
              </a:rPr>
              <a:t>praesent</a:t>
            </a:r>
            <a:r>
              <a:rPr lang="en-US" sz="1800" dirty="0">
                <a:effectLst/>
                <a:latin typeface="+mn-lt"/>
                <a:ea typeface="ＭＳ 明朝"/>
                <a:cs typeface="Times New Roman"/>
              </a:rPr>
              <a:t> </a:t>
            </a:r>
            <a:r>
              <a:rPr lang="en-US" sz="1800" dirty="0" err="1">
                <a:effectLst/>
                <a:latin typeface="+mn-lt"/>
                <a:ea typeface="ＭＳ 明朝"/>
                <a:cs typeface="Times New Roman"/>
              </a:rPr>
              <a:t>luptatum</a:t>
            </a:r>
            <a:r>
              <a:rPr lang="en-US" sz="1800" dirty="0">
                <a:effectLst/>
                <a:latin typeface="+mn-lt"/>
                <a:ea typeface="ＭＳ 明朝"/>
                <a:cs typeface="Times New Roman"/>
              </a:rPr>
              <a:t> </a:t>
            </a:r>
            <a:r>
              <a:rPr lang="en-US" sz="1800" dirty="0" err="1">
                <a:effectLst/>
                <a:latin typeface="+mn-lt"/>
                <a:ea typeface="ＭＳ 明朝"/>
                <a:cs typeface="Times New Roman"/>
              </a:rPr>
              <a:t>zzril</a:t>
            </a:r>
            <a:r>
              <a:rPr lang="en-US" sz="1800" dirty="0">
                <a:effectLst/>
                <a:latin typeface="+mn-lt"/>
                <a:ea typeface="ＭＳ 明朝"/>
                <a:cs typeface="Times New Roman"/>
              </a:rPr>
              <a:t> </a:t>
            </a:r>
            <a:r>
              <a:rPr lang="en-US" sz="1800" dirty="0" err="1">
                <a:effectLst/>
                <a:latin typeface="+mn-lt"/>
                <a:ea typeface="ＭＳ 明朝"/>
                <a:cs typeface="Times New Roman"/>
              </a:rPr>
              <a:t>delenit</a:t>
            </a:r>
            <a:r>
              <a:rPr lang="en-US" sz="1800" dirty="0">
                <a:effectLst/>
                <a:latin typeface="+mn-lt"/>
                <a:ea typeface="ＭＳ 明朝"/>
                <a:cs typeface="Times New Roman"/>
              </a:rPr>
              <a:t> </a:t>
            </a:r>
            <a:r>
              <a:rPr lang="en-US" sz="1800" dirty="0" err="1">
                <a:effectLst/>
                <a:latin typeface="+mn-lt"/>
                <a:ea typeface="ＭＳ 明朝"/>
                <a:cs typeface="Times New Roman"/>
              </a:rPr>
              <a:t>augue</a:t>
            </a:r>
            <a:r>
              <a:rPr lang="en-US" sz="1800" dirty="0">
                <a:effectLst/>
                <a:latin typeface="+mn-lt"/>
                <a:ea typeface="ＭＳ 明朝"/>
                <a:cs typeface="Times New Roman"/>
              </a:rPr>
              <a:t> </a:t>
            </a:r>
            <a:r>
              <a:rPr lang="en-US" sz="1800" dirty="0" err="1">
                <a:effectLst/>
                <a:latin typeface="+mn-lt"/>
                <a:ea typeface="ＭＳ 明朝"/>
                <a:cs typeface="Times New Roman"/>
              </a:rPr>
              <a:t>duis</a:t>
            </a:r>
            <a:r>
              <a:rPr lang="en-US" sz="1800" dirty="0">
                <a:effectLst/>
                <a:latin typeface="+mn-lt"/>
                <a:ea typeface="ＭＳ 明朝"/>
                <a:cs typeface="Times New Roman"/>
              </a:rPr>
              <a:t> </a:t>
            </a:r>
            <a:r>
              <a:rPr lang="en-US" sz="1800" dirty="0" err="1">
                <a:effectLst/>
                <a:latin typeface="+mn-lt"/>
                <a:ea typeface="ＭＳ 明朝"/>
                <a:cs typeface="Times New Roman"/>
              </a:rPr>
              <a:t>dolore</a:t>
            </a:r>
            <a:r>
              <a:rPr lang="en-US" sz="1800" dirty="0">
                <a:effectLst/>
                <a:latin typeface="+mn-lt"/>
                <a:ea typeface="ＭＳ 明朝"/>
                <a:cs typeface="Times New Roman"/>
              </a:rPr>
              <a:t> </a:t>
            </a:r>
            <a:r>
              <a:rPr lang="en-US" sz="1800" dirty="0" err="1">
                <a:effectLst/>
                <a:latin typeface="+mn-lt"/>
                <a:ea typeface="ＭＳ 明朝"/>
                <a:cs typeface="Times New Roman"/>
              </a:rPr>
              <a:t>te</a:t>
            </a:r>
            <a:r>
              <a:rPr lang="en-US" sz="1800" dirty="0">
                <a:effectLst/>
                <a:latin typeface="+mn-lt"/>
                <a:ea typeface="ＭＳ 明朝"/>
                <a:cs typeface="Times New Roman"/>
              </a:rPr>
              <a:t> </a:t>
            </a:r>
            <a:r>
              <a:rPr lang="en-US" sz="1800" dirty="0" err="1">
                <a:effectLst/>
                <a:latin typeface="+mn-lt"/>
                <a:ea typeface="ＭＳ 明朝"/>
                <a:cs typeface="Times New Roman"/>
              </a:rPr>
              <a:t>feugait</a:t>
            </a:r>
            <a:r>
              <a:rPr lang="en-US" sz="1800" dirty="0">
                <a:effectLst/>
                <a:latin typeface="+mn-lt"/>
                <a:ea typeface="ＭＳ 明朝"/>
                <a:cs typeface="Times New Roman"/>
              </a:rPr>
              <a:t> </a:t>
            </a:r>
            <a:r>
              <a:rPr lang="en-US" sz="1800" dirty="0" err="1">
                <a:effectLst/>
                <a:latin typeface="+mn-lt"/>
                <a:ea typeface="ＭＳ 明朝"/>
                <a:cs typeface="Times New Roman"/>
              </a:rPr>
              <a:t>nulla</a:t>
            </a:r>
            <a:r>
              <a:rPr lang="en-US" sz="1800" dirty="0">
                <a:effectLst/>
                <a:latin typeface="+mn-lt"/>
                <a:ea typeface="ＭＳ 明朝"/>
                <a:cs typeface="Times New Roman"/>
              </a:rPr>
              <a:t> </a:t>
            </a:r>
            <a:r>
              <a:rPr lang="en-US" sz="1800" dirty="0" err="1">
                <a:effectLst/>
                <a:latin typeface="+mn-lt"/>
                <a:ea typeface="ＭＳ 明朝"/>
                <a:cs typeface="Times New Roman"/>
              </a:rPr>
              <a:t>facilisi</a:t>
            </a:r>
            <a:r>
              <a:rPr lang="en-US" sz="1800" dirty="0">
                <a:effectLst/>
                <a:latin typeface="+mn-lt"/>
                <a:ea typeface="ＭＳ 明朝"/>
                <a:cs typeface="Times New Roman"/>
              </a:rPr>
              <a:t>. </a:t>
            </a:r>
          </a:p>
          <a:p>
            <a:r>
              <a:rPr lang="en-US" sz="1800" dirty="0">
                <a:effectLst/>
                <a:latin typeface="+mn-lt"/>
                <a:ea typeface="ＭＳ 明朝"/>
                <a:cs typeface="Times New Roman"/>
              </a:rPr>
              <a:t>Nam liber </a:t>
            </a:r>
            <a:r>
              <a:rPr lang="en-US" sz="1800" dirty="0" err="1">
                <a:effectLst/>
                <a:latin typeface="+mn-lt"/>
                <a:ea typeface="ＭＳ 明朝"/>
                <a:cs typeface="Times New Roman"/>
              </a:rPr>
              <a:t>tempor</a:t>
            </a:r>
            <a:r>
              <a:rPr lang="en-US" sz="1800" dirty="0">
                <a:effectLst/>
                <a:latin typeface="+mn-lt"/>
                <a:ea typeface="ＭＳ 明朝"/>
                <a:cs typeface="Times New Roman"/>
              </a:rPr>
              <a:t> cum </a:t>
            </a:r>
            <a:r>
              <a:rPr lang="en-US" sz="1800" dirty="0" err="1">
                <a:effectLst/>
                <a:latin typeface="+mn-lt"/>
                <a:ea typeface="ＭＳ 明朝"/>
                <a:cs typeface="Times New Roman"/>
              </a:rPr>
              <a:t>soluta</a:t>
            </a:r>
            <a:r>
              <a:rPr lang="en-US" sz="1800" dirty="0">
                <a:effectLst/>
                <a:latin typeface="+mn-lt"/>
                <a:ea typeface="ＭＳ 明朝"/>
                <a:cs typeface="Times New Roman"/>
              </a:rPr>
              <a:t> </a:t>
            </a:r>
            <a:r>
              <a:rPr lang="en-US" sz="1800" dirty="0" err="1">
                <a:effectLst/>
                <a:latin typeface="+mn-lt"/>
                <a:ea typeface="ＭＳ 明朝"/>
                <a:cs typeface="Times New Roman"/>
              </a:rPr>
              <a:t>nobis</a:t>
            </a:r>
            <a:r>
              <a:rPr lang="en-US" sz="1800" dirty="0">
                <a:effectLst/>
                <a:latin typeface="+mn-lt"/>
                <a:ea typeface="ＭＳ 明朝"/>
                <a:cs typeface="Times New Roman"/>
              </a:rPr>
              <a:t> </a:t>
            </a:r>
            <a:r>
              <a:rPr lang="en-US" sz="1800" dirty="0" err="1">
                <a:effectLst/>
                <a:latin typeface="+mn-lt"/>
                <a:ea typeface="ＭＳ 明朝"/>
                <a:cs typeface="Times New Roman"/>
              </a:rPr>
              <a:t>eleifend</a:t>
            </a:r>
            <a:r>
              <a:rPr lang="en-US" sz="1800" dirty="0">
                <a:effectLst/>
                <a:latin typeface="+mn-lt"/>
                <a:ea typeface="ＭＳ 明朝"/>
                <a:cs typeface="Times New Roman"/>
              </a:rPr>
              <a:t> option </a:t>
            </a:r>
            <a:r>
              <a:rPr lang="en-US" sz="1800" dirty="0" err="1">
                <a:effectLst/>
                <a:latin typeface="+mn-lt"/>
                <a:ea typeface="ＭＳ 明朝"/>
                <a:cs typeface="Times New Roman"/>
              </a:rPr>
              <a:t>congue</a:t>
            </a:r>
            <a:r>
              <a:rPr lang="en-US" sz="1800" dirty="0">
                <a:effectLst/>
                <a:latin typeface="+mn-lt"/>
                <a:ea typeface="ＭＳ 明朝"/>
                <a:cs typeface="Times New Roman"/>
              </a:rPr>
              <a:t> </a:t>
            </a:r>
            <a:r>
              <a:rPr lang="en-US" sz="1800" dirty="0" err="1">
                <a:effectLst/>
                <a:latin typeface="+mn-lt"/>
                <a:ea typeface="ＭＳ 明朝"/>
                <a:cs typeface="Times New Roman"/>
              </a:rPr>
              <a:t>nihil</a:t>
            </a:r>
            <a:r>
              <a:rPr lang="en-US" sz="1800" dirty="0">
                <a:effectLst/>
                <a:latin typeface="+mn-lt"/>
                <a:ea typeface="ＭＳ 明朝"/>
                <a:cs typeface="Times New Roman"/>
              </a:rPr>
              <a:t> </a:t>
            </a:r>
            <a:r>
              <a:rPr lang="en-US" sz="1800" dirty="0" err="1">
                <a:effectLst/>
                <a:latin typeface="+mn-lt"/>
                <a:ea typeface="ＭＳ 明朝"/>
                <a:cs typeface="Times New Roman"/>
              </a:rPr>
              <a:t>imperdiet</a:t>
            </a:r>
            <a:r>
              <a:rPr lang="en-US" sz="1800" dirty="0">
                <a:effectLst/>
                <a:latin typeface="+mn-lt"/>
                <a:ea typeface="ＭＳ 明朝"/>
                <a:cs typeface="Times New Roman"/>
              </a:rPr>
              <a:t> doming id quod </a:t>
            </a:r>
            <a:r>
              <a:rPr lang="en-US" sz="1800" dirty="0" err="1">
                <a:effectLst/>
                <a:latin typeface="+mn-lt"/>
                <a:ea typeface="ＭＳ 明朝"/>
                <a:cs typeface="Times New Roman"/>
              </a:rPr>
              <a:t>mazim</a:t>
            </a:r>
            <a:r>
              <a:rPr lang="en-US" sz="1800" dirty="0">
                <a:effectLst/>
                <a:latin typeface="+mn-lt"/>
                <a:ea typeface="ＭＳ 明朝"/>
                <a:cs typeface="Times New Roman"/>
              </a:rPr>
              <a:t> </a:t>
            </a:r>
            <a:r>
              <a:rPr lang="en-US" sz="1800" dirty="0" err="1">
                <a:effectLst/>
                <a:latin typeface="+mn-lt"/>
                <a:ea typeface="ＭＳ 明朝"/>
                <a:cs typeface="Times New Roman"/>
              </a:rPr>
              <a:t>placerat</a:t>
            </a:r>
            <a:r>
              <a:rPr lang="en-US" sz="1800" dirty="0">
                <a:effectLst/>
                <a:latin typeface="+mn-lt"/>
                <a:ea typeface="ＭＳ 明朝"/>
                <a:cs typeface="Times New Roman"/>
              </a:rPr>
              <a:t> facer </a:t>
            </a:r>
            <a:r>
              <a:rPr lang="en-US" sz="1800" dirty="0" err="1">
                <a:effectLst/>
                <a:latin typeface="+mn-lt"/>
                <a:ea typeface="ＭＳ 明朝"/>
                <a:cs typeface="Times New Roman"/>
              </a:rPr>
              <a:t>possim</a:t>
            </a:r>
            <a:r>
              <a:rPr lang="en-US" sz="1800" dirty="0">
                <a:effectLst/>
                <a:latin typeface="+mn-lt"/>
                <a:ea typeface="ＭＳ 明朝"/>
                <a:cs typeface="Times New Roman"/>
              </a:rPr>
              <a:t> </a:t>
            </a:r>
            <a:r>
              <a:rPr lang="en-US" sz="1800" dirty="0" err="1">
                <a:effectLst/>
                <a:latin typeface="+mn-lt"/>
                <a:ea typeface="ＭＳ 明朝"/>
                <a:cs typeface="Times New Roman"/>
              </a:rPr>
              <a:t>assum</a:t>
            </a:r>
            <a:r>
              <a:rPr lang="en-US" sz="1800" dirty="0">
                <a:effectLst/>
                <a:latin typeface="+mn-lt"/>
                <a:ea typeface="ＭＳ 明朝"/>
                <a:cs typeface="Times New Roman"/>
              </a:rPr>
              <a:t>. </a:t>
            </a:r>
          </a:p>
          <a:p>
            <a:r>
              <a:rPr lang="en-US" sz="1800" dirty="0" err="1">
                <a:effectLst/>
                <a:latin typeface="+mn-lt"/>
                <a:ea typeface="ＭＳ 明朝"/>
                <a:cs typeface="Times New Roman"/>
              </a:rPr>
              <a:t>Typi</a:t>
            </a:r>
            <a:r>
              <a:rPr lang="en-US" sz="1800" dirty="0">
                <a:effectLst/>
                <a:latin typeface="+mn-lt"/>
                <a:ea typeface="ＭＳ 明朝"/>
                <a:cs typeface="Times New Roman"/>
              </a:rPr>
              <a:t> non </a:t>
            </a:r>
            <a:r>
              <a:rPr lang="en-US" sz="1800" dirty="0" err="1">
                <a:effectLst/>
                <a:latin typeface="+mn-lt"/>
                <a:ea typeface="ＭＳ 明朝"/>
                <a:cs typeface="Times New Roman"/>
              </a:rPr>
              <a:t>habent</a:t>
            </a:r>
            <a:r>
              <a:rPr lang="en-US" sz="1800" dirty="0">
                <a:effectLst/>
                <a:latin typeface="+mn-lt"/>
                <a:ea typeface="ＭＳ 明朝"/>
                <a:cs typeface="Times New Roman"/>
              </a:rPr>
              <a:t> </a:t>
            </a:r>
            <a:r>
              <a:rPr lang="en-US" sz="1800" dirty="0" err="1">
                <a:effectLst/>
                <a:latin typeface="+mn-lt"/>
                <a:ea typeface="ＭＳ 明朝"/>
                <a:cs typeface="Times New Roman"/>
              </a:rPr>
              <a:t>claritatem</a:t>
            </a:r>
            <a:r>
              <a:rPr lang="en-US" sz="1800" dirty="0">
                <a:effectLst/>
                <a:latin typeface="+mn-lt"/>
                <a:ea typeface="ＭＳ 明朝"/>
                <a:cs typeface="Times New Roman"/>
              </a:rPr>
              <a:t> </a:t>
            </a:r>
            <a:r>
              <a:rPr lang="en-US" sz="1800" dirty="0" err="1">
                <a:effectLst/>
                <a:latin typeface="+mn-lt"/>
                <a:ea typeface="ＭＳ 明朝"/>
                <a:cs typeface="Times New Roman"/>
              </a:rPr>
              <a:t>insitam</a:t>
            </a:r>
            <a:r>
              <a:rPr lang="en-US" sz="1800" dirty="0">
                <a:effectLst/>
                <a:latin typeface="+mn-lt"/>
                <a:ea typeface="ＭＳ 明朝"/>
                <a:cs typeface="Times New Roman"/>
              </a:rPr>
              <a:t>; </a:t>
            </a:r>
            <a:r>
              <a:rPr lang="en-US" sz="1800" dirty="0" err="1">
                <a:effectLst/>
                <a:latin typeface="+mn-lt"/>
                <a:ea typeface="ＭＳ 明朝"/>
                <a:cs typeface="Times New Roman"/>
              </a:rPr>
              <a:t>est</a:t>
            </a:r>
            <a:r>
              <a:rPr lang="en-US" sz="1800" dirty="0">
                <a:effectLst/>
                <a:latin typeface="+mn-lt"/>
                <a:ea typeface="ＭＳ 明朝"/>
                <a:cs typeface="Times New Roman"/>
              </a:rPr>
              <a:t> </a:t>
            </a:r>
            <a:r>
              <a:rPr lang="en-US" sz="1800" dirty="0" err="1">
                <a:effectLst/>
                <a:latin typeface="+mn-lt"/>
                <a:ea typeface="ＭＳ 明朝"/>
                <a:cs typeface="Times New Roman"/>
              </a:rPr>
              <a:t>usus</a:t>
            </a:r>
            <a:r>
              <a:rPr lang="en-US" sz="1800" dirty="0">
                <a:effectLst/>
                <a:latin typeface="+mn-lt"/>
                <a:ea typeface="ＭＳ 明朝"/>
                <a:cs typeface="Times New Roman"/>
              </a:rPr>
              <a:t> </a:t>
            </a:r>
            <a:r>
              <a:rPr lang="en-US" sz="1800" dirty="0" err="1">
                <a:effectLst/>
                <a:latin typeface="+mn-lt"/>
                <a:ea typeface="ＭＳ 明朝"/>
                <a:cs typeface="Times New Roman"/>
              </a:rPr>
              <a:t>legentis</a:t>
            </a:r>
            <a:r>
              <a:rPr lang="en-US" sz="1800" dirty="0">
                <a:effectLst/>
                <a:latin typeface="+mn-lt"/>
                <a:ea typeface="ＭＳ 明朝"/>
                <a:cs typeface="Times New Roman"/>
              </a:rPr>
              <a:t> in </a:t>
            </a:r>
            <a:r>
              <a:rPr lang="en-US" sz="1800" dirty="0" err="1">
                <a:effectLst/>
                <a:latin typeface="+mn-lt"/>
                <a:ea typeface="ＭＳ 明朝"/>
                <a:cs typeface="Times New Roman"/>
              </a:rPr>
              <a:t>iis</a:t>
            </a:r>
            <a:r>
              <a:rPr lang="en-US" sz="1800" dirty="0">
                <a:effectLst/>
                <a:latin typeface="+mn-lt"/>
                <a:ea typeface="ＭＳ 明朝"/>
                <a:cs typeface="Times New Roman"/>
              </a:rPr>
              <a:t> qui </a:t>
            </a:r>
            <a:r>
              <a:rPr lang="en-US" sz="1800" dirty="0" err="1">
                <a:effectLst/>
                <a:latin typeface="+mn-lt"/>
                <a:ea typeface="ＭＳ 明朝"/>
                <a:cs typeface="Times New Roman"/>
              </a:rPr>
              <a:t>facit</a:t>
            </a:r>
            <a:r>
              <a:rPr lang="en-US" sz="1800" dirty="0">
                <a:effectLst/>
                <a:latin typeface="+mn-lt"/>
                <a:ea typeface="ＭＳ 明朝"/>
                <a:cs typeface="Times New Roman"/>
              </a:rPr>
              <a:t> </a:t>
            </a:r>
            <a:r>
              <a:rPr lang="en-US" sz="1800" dirty="0" err="1">
                <a:effectLst/>
                <a:latin typeface="+mn-lt"/>
                <a:ea typeface="ＭＳ 明朝"/>
                <a:cs typeface="Times New Roman"/>
              </a:rPr>
              <a:t>eorum</a:t>
            </a:r>
            <a:r>
              <a:rPr lang="en-US" sz="1800" dirty="0">
                <a:effectLst/>
                <a:latin typeface="+mn-lt"/>
                <a:ea typeface="ＭＳ 明朝"/>
                <a:cs typeface="Times New Roman"/>
              </a:rPr>
              <a:t> </a:t>
            </a:r>
            <a:r>
              <a:rPr lang="en-US" sz="1800" dirty="0" err="1">
                <a:effectLst/>
                <a:latin typeface="+mn-lt"/>
                <a:ea typeface="ＭＳ 明朝"/>
                <a:cs typeface="Times New Roman"/>
              </a:rPr>
              <a:t>claritatem</a:t>
            </a:r>
            <a:r>
              <a:rPr lang="en-US" sz="1800" dirty="0">
                <a:effectLst/>
                <a:latin typeface="+mn-lt"/>
                <a:ea typeface="ＭＳ 明朝"/>
                <a:cs typeface="Times New Roman"/>
              </a:rPr>
              <a:t>. </a:t>
            </a:r>
            <a:r>
              <a:rPr lang="en-US" sz="1800" dirty="0" err="1">
                <a:effectLst/>
                <a:latin typeface="+mn-lt"/>
                <a:ea typeface="ＭＳ 明朝"/>
                <a:cs typeface="Times New Roman"/>
              </a:rPr>
              <a:t>Investigationes</a:t>
            </a:r>
            <a:r>
              <a:rPr lang="en-US" sz="1800" dirty="0">
                <a:effectLst/>
                <a:latin typeface="+mn-lt"/>
                <a:ea typeface="ＭＳ 明朝"/>
                <a:cs typeface="Times New Roman"/>
              </a:rPr>
              <a:t> </a:t>
            </a:r>
            <a:r>
              <a:rPr lang="en-US" sz="1800" dirty="0" err="1">
                <a:effectLst/>
                <a:latin typeface="+mn-lt"/>
                <a:ea typeface="ＭＳ 明朝"/>
                <a:cs typeface="Times New Roman"/>
              </a:rPr>
              <a:t>demonstraverunt</a:t>
            </a:r>
            <a:r>
              <a:rPr lang="en-US" sz="1800" dirty="0">
                <a:effectLst/>
                <a:latin typeface="+mn-lt"/>
                <a:ea typeface="ＭＳ 明朝"/>
                <a:cs typeface="Times New Roman"/>
              </a:rPr>
              <a:t> </a:t>
            </a:r>
            <a:r>
              <a:rPr lang="en-US" sz="1800" dirty="0" err="1">
                <a:effectLst/>
                <a:latin typeface="+mn-lt"/>
                <a:ea typeface="ＭＳ 明朝"/>
                <a:cs typeface="Times New Roman"/>
              </a:rPr>
              <a:t>lectores</a:t>
            </a:r>
            <a:r>
              <a:rPr lang="en-US" sz="1800" dirty="0">
                <a:effectLst/>
                <a:latin typeface="+mn-lt"/>
                <a:ea typeface="ＭＳ 明朝"/>
                <a:cs typeface="Times New Roman"/>
              </a:rPr>
              <a:t> </a:t>
            </a:r>
            <a:r>
              <a:rPr lang="en-US" sz="1800" dirty="0" err="1">
                <a:effectLst/>
                <a:latin typeface="+mn-lt"/>
                <a:ea typeface="ＭＳ 明朝"/>
                <a:cs typeface="Times New Roman"/>
              </a:rPr>
              <a:t>legere</a:t>
            </a:r>
            <a:r>
              <a:rPr lang="en-US" sz="1800" dirty="0">
                <a:effectLst/>
                <a:latin typeface="+mn-lt"/>
                <a:ea typeface="ＭＳ 明朝"/>
                <a:cs typeface="Times New Roman"/>
              </a:rPr>
              <a:t> me </a:t>
            </a:r>
            <a:r>
              <a:rPr lang="en-US" sz="1800" dirty="0" err="1">
                <a:effectLst/>
                <a:latin typeface="+mn-lt"/>
                <a:ea typeface="ＭＳ 明朝"/>
                <a:cs typeface="Times New Roman"/>
              </a:rPr>
              <a:t>lius</a:t>
            </a:r>
            <a:r>
              <a:rPr lang="en-US" sz="1800" dirty="0">
                <a:effectLst/>
                <a:latin typeface="+mn-lt"/>
                <a:ea typeface="ＭＳ 明朝"/>
                <a:cs typeface="Times New Roman"/>
              </a:rPr>
              <a:t> quod ii </a:t>
            </a:r>
            <a:r>
              <a:rPr lang="en-US" sz="1800" dirty="0" err="1">
                <a:effectLst/>
                <a:latin typeface="+mn-lt"/>
                <a:ea typeface="ＭＳ 明朝"/>
                <a:cs typeface="Times New Roman"/>
              </a:rPr>
              <a:t>legunt</a:t>
            </a:r>
            <a:r>
              <a:rPr lang="en-US" sz="1800" dirty="0">
                <a:effectLst/>
                <a:latin typeface="+mn-lt"/>
                <a:ea typeface="ＭＳ 明朝"/>
                <a:cs typeface="Times New Roman"/>
              </a:rPr>
              <a:t> </a:t>
            </a:r>
            <a:r>
              <a:rPr lang="en-US" sz="1800" dirty="0" err="1">
                <a:effectLst/>
                <a:latin typeface="+mn-lt"/>
                <a:ea typeface="ＭＳ 明朝"/>
                <a:cs typeface="Times New Roman"/>
              </a:rPr>
              <a:t>saepius</a:t>
            </a:r>
            <a:r>
              <a:rPr lang="en-US" sz="1800" dirty="0">
                <a:effectLst/>
                <a:latin typeface="+mn-lt"/>
                <a:ea typeface="ＭＳ 明朝"/>
                <a:cs typeface="Times New Roman"/>
              </a:rPr>
              <a:t>. </a:t>
            </a:r>
            <a:r>
              <a:rPr lang="en-US" sz="1800" dirty="0" err="1">
                <a:effectLst/>
                <a:latin typeface="+mn-lt"/>
                <a:ea typeface="ＭＳ 明朝"/>
                <a:cs typeface="Times New Roman"/>
              </a:rPr>
              <a:t>Claritas</a:t>
            </a:r>
            <a:r>
              <a:rPr lang="en-US" sz="1800" dirty="0">
                <a:effectLst/>
                <a:latin typeface="+mn-lt"/>
                <a:ea typeface="ＭＳ 明朝"/>
                <a:cs typeface="Times New Roman"/>
              </a:rPr>
              <a:t> </a:t>
            </a:r>
            <a:r>
              <a:rPr lang="en-US" sz="1800" dirty="0" err="1">
                <a:effectLst/>
                <a:latin typeface="+mn-lt"/>
                <a:ea typeface="ＭＳ 明朝"/>
                <a:cs typeface="Times New Roman"/>
              </a:rPr>
              <a:t>est</a:t>
            </a:r>
            <a:r>
              <a:rPr lang="en-US" sz="1800" dirty="0">
                <a:effectLst/>
                <a:latin typeface="+mn-lt"/>
                <a:ea typeface="ＭＳ 明朝"/>
                <a:cs typeface="Times New Roman"/>
              </a:rPr>
              <a:t> </a:t>
            </a:r>
            <a:r>
              <a:rPr lang="en-US" sz="1800" dirty="0" err="1">
                <a:effectLst/>
                <a:latin typeface="+mn-lt"/>
                <a:ea typeface="ＭＳ 明朝"/>
                <a:cs typeface="Times New Roman"/>
              </a:rPr>
              <a:t>etiam</a:t>
            </a:r>
            <a:r>
              <a:rPr lang="en-US" sz="1800" dirty="0">
                <a:effectLst/>
                <a:latin typeface="+mn-lt"/>
                <a:ea typeface="ＭＳ 明朝"/>
                <a:cs typeface="Times New Roman"/>
              </a:rPr>
              <a:t> </a:t>
            </a:r>
            <a:r>
              <a:rPr lang="en-US" sz="1800" dirty="0" err="1">
                <a:effectLst/>
                <a:latin typeface="+mn-lt"/>
                <a:ea typeface="ＭＳ 明朝"/>
                <a:cs typeface="Times New Roman"/>
              </a:rPr>
              <a:t>processus</a:t>
            </a:r>
            <a:r>
              <a:rPr lang="en-US" sz="1800" dirty="0">
                <a:effectLst/>
                <a:latin typeface="+mn-lt"/>
                <a:ea typeface="ＭＳ 明朝"/>
                <a:cs typeface="Times New Roman"/>
              </a:rPr>
              <a:t> </a:t>
            </a:r>
            <a:r>
              <a:rPr lang="en-US" sz="1800" dirty="0" err="1">
                <a:effectLst/>
                <a:latin typeface="+mn-lt"/>
                <a:ea typeface="ＭＳ 明朝"/>
                <a:cs typeface="Times New Roman"/>
              </a:rPr>
              <a:t>dynamicus</a:t>
            </a:r>
            <a:r>
              <a:rPr lang="en-US" sz="1800" dirty="0">
                <a:effectLst/>
                <a:latin typeface="+mn-lt"/>
                <a:ea typeface="ＭＳ 明朝"/>
                <a:cs typeface="Times New Roman"/>
              </a:rPr>
              <a:t>, qui sequitur </a:t>
            </a:r>
            <a:r>
              <a:rPr lang="en-US" sz="1800" dirty="0" err="1">
                <a:effectLst/>
                <a:latin typeface="+mn-lt"/>
                <a:ea typeface="ＭＳ 明朝"/>
                <a:cs typeface="Times New Roman"/>
              </a:rPr>
              <a:t>mutationem</a:t>
            </a:r>
            <a:r>
              <a:rPr lang="en-US" sz="1800" dirty="0">
                <a:effectLst/>
                <a:latin typeface="+mn-lt"/>
                <a:ea typeface="ＭＳ 明朝"/>
                <a:cs typeface="Times New Roman"/>
              </a:rPr>
              <a:t> </a:t>
            </a:r>
            <a:r>
              <a:rPr lang="en-US" sz="1800" dirty="0" err="1">
                <a:effectLst/>
                <a:latin typeface="+mn-lt"/>
                <a:ea typeface="ＭＳ 明朝"/>
                <a:cs typeface="Times New Roman"/>
              </a:rPr>
              <a:t>consuetudium</a:t>
            </a:r>
            <a:r>
              <a:rPr lang="en-US" sz="1800" dirty="0">
                <a:effectLst/>
                <a:latin typeface="+mn-lt"/>
                <a:ea typeface="ＭＳ 明朝"/>
                <a:cs typeface="Times New Roman"/>
              </a:rPr>
              <a:t> </a:t>
            </a:r>
            <a:r>
              <a:rPr lang="en-US" sz="1800" dirty="0" err="1">
                <a:effectLst/>
                <a:latin typeface="+mn-lt"/>
                <a:ea typeface="ＭＳ 明朝"/>
                <a:cs typeface="Times New Roman"/>
              </a:rPr>
              <a:t>lectorum</a:t>
            </a:r>
            <a:r>
              <a:rPr lang="en-US" sz="1800" dirty="0">
                <a:effectLst/>
                <a:latin typeface="+mn-lt"/>
                <a:ea typeface="ＭＳ 明朝"/>
                <a:cs typeface="Times New Roman"/>
              </a:rPr>
              <a:t>. </a:t>
            </a:r>
          </a:p>
          <a:p>
            <a:r>
              <a:rPr lang="en-US" sz="1800" dirty="0" err="1">
                <a:effectLst/>
                <a:latin typeface="+mn-lt"/>
                <a:ea typeface="ＭＳ 明朝"/>
                <a:cs typeface="Times New Roman"/>
              </a:rPr>
              <a:t>Mirum</a:t>
            </a:r>
            <a:r>
              <a:rPr lang="en-US" sz="1800" dirty="0">
                <a:effectLst/>
                <a:latin typeface="+mn-lt"/>
                <a:ea typeface="ＭＳ 明朝"/>
                <a:cs typeface="Times New Roman"/>
              </a:rPr>
              <a:t> </a:t>
            </a:r>
            <a:r>
              <a:rPr lang="en-US" sz="1800" dirty="0" err="1">
                <a:effectLst/>
                <a:latin typeface="+mn-lt"/>
                <a:ea typeface="ＭＳ 明朝"/>
                <a:cs typeface="Times New Roman"/>
              </a:rPr>
              <a:t>est</a:t>
            </a:r>
            <a:r>
              <a:rPr lang="en-US" sz="1800" dirty="0">
                <a:effectLst/>
                <a:latin typeface="+mn-lt"/>
                <a:ea typeface="ＭＳ 明朝"/>
                <a:cs typeface="Times New Roman"/>
              </a:rPr>
              <a:t> </a:t>
            </a:r>
            <a:r>
              <a:rPr lang="en-US" sz="1800" dirty="0" err="1">
                <a:effectLst/>
                <a:latin typeface="+mn-lt"/>
                <a:ea typeface="ＭＳ 明朝"/>
                <a:cs typeface="Times New Roman"/>
              </a:rPr>
              <a:t>notare</a:t>
            </a:r>
            <a:r>
              <a:rPr lang="en-US" sz="1800" dirty="0">
                <a:effectLst/>
                <a:latin typeface="+mn-lt"/>
                <a:ea typeface="ＭＳ 明朝"/>
                <a:cs typeface="Times New Roman"/>
              </a:rPr>
              <a:t> quam </a:t>
            </a:r>
            <a:r>
              <a:rPr lang="en-US" sz="1800" dirty="0" err="1">
                <a:effectLst/>
                <a:latin typeface="+mn-lt"/>
                <a:ea typeface="ＭＳ 明朝"/>
                <a:cs typeface="Times New Roman"/>
              </a:rPr>
              <a:t>littera</a:t>
            </a:r>
            <a:r>
              <a:rPr lang="en-US" sz="1800" dirty="0">
                <a:effectLst/>
                <a:latin typeface="+mn-lt"/>
                <a:ea typeface="ＭＳ 明朝"/>
                <a:cs typeface="Times New Roman"/>
              </a:rPr>
              <a:t> </a:t>
            </a:r>
            <a:r>
              <a:rPr lang="en-US" sz="1800" dirty="0" err="1">
                <a:effectLst/>
                <a:latin typeface="+mn-lt"/>
                <a:ea typeface="ＭＳ 明朝"/>
                <a:cs typeface="Times New Roman"/>
              </a:rPr>
              <a:t>gothica</a:t>
            </a:r>
            <a:r>
              <a:rPr lang="en-US" sz="1800" dirty="0">
                <a:effectLst/>
                <a:latin typeface="+mn-lt"/>
                <a:ea typeface="ＭＳ 明朝"/>
                <a:cs typeface="Times New Roman"/>
              </a:rPr>
              <a:t>, quam </a:t>
            </a:r>
            <a:r>
              <a:rPr lang="en-US" sz="1800" dirty="0" err="1">
                <a:effectLst/>
                <a:latin typeface="+mn-lt"/>
                <a:ea typeface="ＭＳ 明朝"/>
                <a:cs typeface="Times New Roman"/>
              </a:rPr>
              <a:t>nunc</a:t>
            </a:r>
            <a:r>
              <a:rPr lang="en-US" sz="1800" dirty="0">
                <a:effectLst/>
                <a:latin typeface="+mn-lt"/>
                <a:ea typeface="ＭＳ 明朝"/>
                <a:cs typeface="Times New Roman"/>
              </a:rPr>
              <a:t> </a:t>
            </a:r>
            <a:r>
              <a:rPr lang="en-US" sz="1800" dirty="0" err="1">
                <a:effectLst/>
                <a:latin typeface="+mn-lt"/>
                <a:ea typeface="ＭＳ 明朝"/>
                <a:cs typeface="Times New Roman"/>
              </a:rPr>
              <a:t>putamus</a:t>
            </a:r>
            <a:r>
              <a:rPr lang="en-US" sz="1800" dirty="0">
                <a:effectLst/>
                <a:latin typeface="+mn-lt"/>
                <a:ea typeface="ＭＳ 明朝"/>
                <a:cs typeface="Times New Roman"/>
              </a:rPr>
              <a:t> </a:t>
            </a:r>
            <a:r>
              <a:rPr lang="en-US" sz="1800" dirty="0" err="1">
                <a:effectLst/>
                <a:latin typeface="+mn-lt"/>
                <a:ea typeface="ＭＳ 明朝"/>
                <a:cs typeface="Times New Roman"/>
              </a:rPr>
              <a:t>parum</a:t>
            </a:r>
            <a:r>
              <a:rPr lang="en-US" sz="1800" dirty="0">
                <a:effectLst/>
                <a:latin typeface="+mn-lt"/>
                <a:ea typeface="ＭＳ 明朝"/>
                <a:cs typeface="Times New Roman"/>
              </a:rPr>
              <a:t> </a:t>
            </a:r>
            <a:r>
              <a:rPr lang="en-US" sz="1800" dirty="0" err="1">
                <a:effectLst/>
                <a:latin typeface="+mn-lt"/>
                <a:ea typeface="ＭＳ 明朝"/>
                <a:cs typeface="Times New Roman"/>
              </a:rPr>
              <a:t>claram</a:t>
            </a:r>
            <a:r>
              <a:rPr lang="en-US" sz="1800" dirty="0">
                <a:effectLst/>
                <a:latin typeface="+mn-lt"/>
                <a:ea typeface="ＭＳ 明朝"/>
                <a:cs typeface="Times New Roman"/>
              </a:rPr>
              <a:t>, </a:t>
            </a:r>
            <a:r>
              <a:rPr lang="en-US" sz="1800" dirty="0" err="1">
                <a:effectLst/>
                <a:latin typeface="+mn-lt"/>
                <a:ea typeface="ＭＳ 明朝"/>
                <a:cs typeface="Times New Roman"/>
              </a:rPr>
              <a:t>anteposuerit</a:t>
            </a:r>
            <a:r>
              <a:rPr lang="en-US" sz="1800" dirty="0">
                <a:effectLst/>
                <a:latin typeface="+mn-lt"/>
                <a:ea typeface="ＭＳ 明朝"/>
                <a:cs typeface="Times New Roman"/>
              </a:rPr>
              <a:t> </a:t>
            </a:r>
            <a:r>
              <a:rPr lang="en-US" sz="1800" dirty="0" err="1">
                <a:effectLst/>
                <a:latin typeface="+mn-lt"/>
                <a:ea typeface="ＭＳ 明朝"/>
                <a:cs typeface="Times New Roman"/>
              </a:rPr>
              <a:t>litterarum</a:t>
            </a:r>
            <a:r>
              <a:rPr lang="en-US" sz="1800" dirty="0">
                <a:effectLst/>
                <a:latin typeface="+mn-lt"/>
                <a:ea typeface="ＭＳ 明朝"/>
                <a:cs typeface="Times New Roman"/>
              </a:rPr>
              <a:t> </a:t>
            </a:r>
            <a:r>
              <a:rPr lang="en-US" sz="1800" dirty="0" err="1">
                <a:effectLst/>
                <a:latin typeface="+mn-lt"/>
                <a:ea typeface="ＭＳ 明朝"/>
                <a:cs typeface="Times New Roman"/>
              </a:rPr>
              <a:t>formas</a:t>
            </a:r>
            <a:r>
              <a:rPr lang="en-US" sz="1800" dirty="0">
                <a:effectLst/>
                <a:latin typeface="+mn-lt"/>
                <a:ea typeface="ＭＳ 明朝"/>
                <a:cs typeface="Times New Roman"/>
              </a:rPr>
              <a:t> </a:t>
            </a:r>
            <a:r>
              <a:rPr lang="en-US" sz="1800" dirty="0" err="1">
                <a:effectLst/>
                <a:latin typeface="+mn-lt"/>
                <a:ea typeface="ＭＳ 明朝"/>
                <a:cs typeface="Times New Roman"/>
              </a:rPr>
              <a:t>humanitatis</a:t>
            </a:r>
            <a:r>
              <a:rPr lang="en-US" sz="1800" dirty="0">
                <a:effectLst/>
                <a:latin typeface="+mn-lt"/>
                <a:ea typeface="ＭＳ 明朝"/>
                <a:cs typeface="Times New Roman"/>
              </a:rPr>
              <a:t> per </a:t>
            </a:r>
            <a:r>
              <a:rPr lang="en-US" sz="1800" dirty="0" err="1">
                <a:effectLst/>
                <a:latin typeface="+mn-lt"/>
                <a:ea typeface="ＭＳ 明朝"/>
                <a:cs typeface="Times New Roman"/>
              </a:rPr>
              <a:t>seacula</a:t>
            </a:r>
            <a:r>
              <a:rPr lang="en-US" sz="1800" dirty="0">
                <a:effectLst/>
                <a:latin typeface="+mn-lt"/>
                <a:ea typeface="ＭＳ 明朝"/>
                <a:cs typeface="Times New Roman"/>
              </a:rPr>
              <a:t> </a:t>
            </a:r>
            <a:r>
              <a:rPr lang="en-US" sz="1800" dirty="0" err="1">
                <a:effectLst/>
                <a:latin typeface="+mn-lt"/>
                <a:ea typeface="ＭＳ 明朝"/>
                <a:cs typeface="Times New Roman"/>
              </a:rPr>
              <a:t>quarta</a:t>
            </a:r>
            <a:r>
              <a:rPr lang="en-US" sz="1800" dirty="0">
                <a:effectLst/>
                <a:latin typeface="+mn-lt"/>
                <a:ea typeface="ＭＳ 明朝"/>
                <a:cs typeface="Times New Roman"/>
              </a:rPr>
              <a:t> </a:t>
            </a:r>
            <a:r>
              <a:rPr lang="en-US" sz="1800" dirty="0" err="1">
                <a:effectLst/>
                <a:latin typeface="+mn-lt"/>
                <a:ea typeface="ＭＳ 明朝"/>
                <a:cs typeface="Times New Roman"/>
              </a:rPr>
              <a:t>decima</a:t>
            </a:r>
            <a:r>
              <a:rPr lang="en-US" sz="1800" dirty="0">
                <a:effectLst/>
                <a:latin typeface="+mn-lt"/>
                <a:ea typeface="ＭＳ 明朝"/>
                <a:cs typeface="Times New Roman"/>
              </a:rPr>
              <a:t> et </a:t>
            </a:r>
            <a:r>
              <a:rPr lang="en-US" sz="1800" dirty="0" err="1">
                <a:effectLst/>
                <a:latin typeface="+mn-lt"/>
                <a:ea typeface="ＭＳ 明朝"/>
                <a:cs typeface="Times New Roman"/>
              </a:rPr>
              <a:t>quinta</a:t>
            </a:r>
            <a:r>
              <a:rPr lang="en-US" sz="1800" dirty="0">
                <a:effectLst/>
                <a:latin typeface="+mn-lt"/>
                <a:ea typeface="ＭＳ 明朝"/>
                <a:cs typeface="Times New Roman"/>
              </a:rPr>
              <a:t> </a:t>
            </a:r>
            <a:r>
              <a:rPr lang="en-US" sz="1800" dirty="0" err="1">
                <a:effectLst/>
                <a:latin typeface="+mn-lt"/>
                <a:ea typeface="ＭＳ 明朝"/>
                <a:cs typeface="Times New Roman"/>
              </a:rPr>
              <a:t>decima</a:t>
            </a:r>
            <a:r>
              <a:rPr lang="en-US" sz="1800" dirty="0">
                <a:effectLst/>
                <a:latin typeface="+mn-lt"/>
                <a:ea typeface="ＭＳ 明朝"/>
                <a:cs typeface="Times New Roman"/>
              </a:rPr>
              <a:t>. </a:t>
            </a:r>
            <a:r>
              <a:rPr lang="en-US" sz="1800" dirty="0" err="1">
                <a:effectLst/>
                <a:latin typeface="+mn-lt"/>
                <a:ea typeface="ＭＳ 明朝"/>
                <a:cs typeface="Times New Roman"/>
              </a:rPr>
              <a:t>Eodem</a:t>
            </a:r>
            <a:r>
              <a:rPr lang="en-US" sz="1800" dirty="0">
                <a:effectLst/>
                <a:latin typeface="+mn-lt"/>
                <a:ea typeface="ＭＳ 明朝"/>
                <a:cs typeface="Times New Roman"/>
              </a:rPr>
              <a:t> </a:t>
            </a:r>
            <a:r>
              <a:rPr lang="en-US" sz="1800" dirty="0" err="1">
                <a:effectLst/>
                <a:latin typeface="+mn-lt"/>
                <a:ea typeface="ＭＳ 明朝"/>
                <a:cs typeface="Times New Roman"/>
              </a:rPr>
              <a:t>modo</a:t>
            </a:r>
            <a:r>
              <a:rPr lang="en-US" sz="1800" dirty="0">
                <a:effectLst/>
                <a:latin typeface="+mn-lt"/>
                <a:ea typeface="ＭＳ 明朝"/>
                <a:cs typeface="Times New Roman"/>
              </a:rPr>
              <a:t> </a:t>
            </a:r>
            <a:r>
              <a:rPr lang="en-US" sz="1800" dirty="0" err="1">
                <a:effectLst/>
                <a:latin typeface="+mn-lt"/>
                <a:ea typeface="ＭＳ 明朝"/>
                <a:cs typeface="Times New Roman"/>
              </a:rPr>
              <a:t>typi</a:t>
            </a:r>
            <a:r>
              <a:rPr lang="en-US" sz="1800" dirty="0">
                <a:effectLst/>
                <a:latin typeface="+mn-lt"/>
                <a:ea typeface="ＭＳ 明朝"/>
                <a:cs typeface="Times New Roman"/>
              </a:rPr>
              <a:t>, qui </a:t>
            </a:r>
            <a:r>
              <a:rPr lang="en-US" sz="1800" dirty="0" err="1">
                <a:effectLst/>
                <a:latin typeface="+mn-lt"/>
                <a:ea typeface="ＭＳ 明朝"/>
                <a:cs typeface="Times New Roman"/>
              </a:rPr>
              <a:t>nunc</a:t>
            </a:r>
            <a:r>
              <a:rPr lang="en-US" sz="1800" dirty="0">
                <a:effectLst/>
                <a:latin typeface="+mn-lt"/>
                <a:ea typeface="ＭＳ 明朝"/>
                <a:cs typeface="Times New Roman"/>
              </a:rPr>
              <a:t> </a:t>
            </a:r>
            <a:r>
              <a:rPr lang="en-US" sz="1800" dirty="0" err="1">
                <a:effectLst/>
                <a:latin typeface="+mn-lt"/>
                <a:ea typeface="ＭＳ 明朝"/>
                <a:cs typeface="Times New Roman"/>
              </a:rPr>
              <a:t>nobis</a:t>
            </a:r>
            <a:r>
              <a:rPr lang="en-US" sz="1800" dirty="0">
                <a:effectLst/>
                <a:latin typeface="+mn-lt"/>
                <a:ea typeface="ＭＳ 明朝"/>
                <a:cs typeface="Times New Roman"/>
              </a:rPr>
              <a:t> </a:t>
            </a:r>
            <a:r>
              <a:rPr lang="en-US" sz="1800" dirty="0" err="1">
                <a:effectLst/>
                <a:latin typeface="+mn-lt"/>
                <a:ea typeface="ＭＳ 明朝"/>
                <a:cs typeface="Times New Roman"/>
              </a:rPr>
              <a:t>videntur</a:t>
            </a:r>
            <a:r>
              <a:rPr lang="en-US" sz="1800" dirty="0">
                <a:effectLst/>
                <a:latin typeface="+mn-lt"/>
                <a:ea typeface="ＭＳ 明朝"/>
                <a:cs typeface="Times New Roman"/>
              </a:rPr>
              <a:t> </a:t>
            </a:r>
            <a:r>
              <a:rPr lang="en-US" sz="1800" dirty="0" err="1">
                <a:effectLst/>
                <a:latin typeface="+mn-lt"/>
                <a:ea typeface="ＭＳ 明朝"/>
                <a:cs typeface="Times New Roman"/>
              </a:rPr>
              <a:t>parum</a:t>
            </a:r>
            <a:r>
              <a:rPr lang="en-US" sz="1800" dirty="0">
                <a:effectLst/>
                <a:latin typeface="+mn-lt"/>
                <a:ea typeface="ＭＳ 明朝"/>
                <a:cs typeface="Times New Roman"/>
              </a:rPr>
              <a:t> </a:t>
            </a:r>
            <a:r>
              <a:rPr lang="en-US" sz="1800" dirty="0" err="1">
                <a:effectLst/>
                <a:latin typeface="+mn-lt"/>
                <a:ea typeface="ＭＳ 明朝"/>
                <a:cs typeface="Times New Roman"/>
              </a:rPr>
              <a:t>clari</a:t>
            </a:r>
            <a:r>
              <a:rPr lang="en-US" sz="1800" dirty="0">
                <a:effectLst/>
                <a:latin typeface="+mn-lt"/>
                <a:ea typeface="ＭＳ 明朝"/>
                <a:cs typeface="Times New Roman"/>
              </a:rPr>
              <a:t>, </a:t>
            </a:r>
            <a:r>
              <a:rPr lang="en-US" sz="1800" dirty="0" err="1">
                <a:effectLst/>
                <a:latin typeface="+mn-lt"/>
                <a:ea typeface="ＭＳ 明朝"/>
                <a:cs typeface="Times New Roman"/>
              </a:rPr>
              <a:t>fiant</a:t>
            </a:r>
            <a:r>
              <a:rPr lang="en-US" sz="1800" dirty="0">
                <a:effectLst/>
                <a:latin typeface="+mn-lt"/>
                <a:ea typeface="ＭＳ 明朝"/>
                <a:cs typeface="Times New Roman"/>
              </a:rPr>
              <a:t> </a:t>
            </a:r>
            <a:r>
              <a:rPr lang="en-US" sz="1800" dirty="0" err="1">
                <a:effectLst/>
                <a:latin typeface="+mn-lt"/>
                <a:ea typeface="ＭＳ 明朝"/>
                <a:cs typeface="Times New Roman"/>
              </a:rPr>
              <a:t>sollemnes</a:t>
            </a:r>
            <a:r>
              <a:rPr lang="en-US" sz="1800" dirty="0">
                <a:effectLst/>
                <a:latin typeface="+mn-lt"/>
                <a:ea typeface="ＭＳ 明朝"/>
                <a:cs typeface="Times New Roman"/>
              </a:rPr>
              <a:t> in </a:t>
            </a:r>
            <a:r>
              <a:rPr lang="en-US" sz="1800" dirty="0" err="1">
                <a:effectLst/>
                <a:latin typeface="+mn-lt"/>
                <a:ea typeface="ＭＳ 明朝"/>
                <a:cs typeface="Times New Roman"/>
              </a:rPr>
              <a:t>futurum</a:t>
            </a:r>
            <a:r>
              <a:rPr lang="en-US" sz="1800" dirty="0">
                <a:effectLst/>
                <a:latin typeface="+mn-lt"/>
                <a:ea typeface="ＭＳ 明朝"/>
                <a:cs typeface="Times New Roman"/>
              </a:rPr>
              <a:t>.</a:t>
            </a:r>
            <a:endParaRPr lang="en-US" sz="1200" dirty="0">
              <a:effectLst/>
              <a:latin typeface="Cambria"/>
              <a:ea typeface="ＭＳ 明朝"/>
              <a:cs typeface="Times New Roman"/>
            </a:endParaRPr>
          </a:p>
        </p:txBody>
      </p:sp>
    </p:spTree>
    <p:extLst>
      <p:ext uri="{BB962C8B-B14F-4D97-AF65-F5344CB8AC3E}">
        <p14:creationId xmlns:p14="http://schemas.microsoft.com/office/powerpoint/2010/main" val="303717549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a:lvl1pPr>
          </a:lstStyle>
          <a:p>
            <a:endParaRPr lang="en-US" dirty="0">
              <a:solidFill>
                <a:srgbClr val="000000"/>
              </a:solidFill>
            </a:endParaRPr>
          </a:p>
        </p:txBody>
      </p:sp>
      <p:sp>
        <p:nvSpPr>
          <p:cNvPr id="7" name="Text Placeholder 6"/>
          <p:cNvSpPr>
            <a:spLocks noGrp="1"/>
          </p:cNvSpPr>
          <p:nvPr>
            <p:ph type="body" sz="quarter" idx="12"/>
          </p:nvPr>
        </p:nvSpPr>
        <p:spPr>
          <a:xfrm>
            <a:off x="304800" y="1463040"/>
            <a:ext cx="2438400" cy="4669536"/>
          </a:xfrm>
        </p:spPr>
        <p:txBody>
          <a:bodyPr/>
          <a:lstStyle>
            <a:lvl1pPr>
              <a:defRPr sz="2133"/>
            </a:lvl1pPr>
            <a:lvl2pPr>
              <a:defRPr sz="1467"/>
            </a:lvl2pPr>
            <a:lvl3pPr>
              <a:defRPr sz="1467"/>
            </a:lvl3pPr>
            <a:lvl4pPr>
              <a:defRPr sz="1467"/>
            </a:lvl4pPr>
            <a:lvl5pPr>
              <a:defRPr sz="1467"/>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3352800" y="1499616"/>
            <a:ext cx="2438400" cy="4608576"/>
          </a:xfrm>
        </p:spPr>
        <p:txBody>
          <a:bodyPr/>
          <a:lstStyle>
            <a:lvl1pPr>
              <a:defRPr sz="1867"/>
            </a:lvl1pPr>
            <a:lvl2pPr marL="0" indent="0">
              <a:buNone/>
              <a:defRPr sz="1333"/>
            </a:lvl2pPr>
            <a:lvl3pPr>
              <a:defRPr sz="1333"/>
            </a:lvl3pPr>
            <a:lvl4pPr>
              <a:defRPr sz="1333"/>
            </a:lvl4pPr>
            <a:lvl5pPr>
              <a:defRPr sz="1333"/>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6096000" y="0"/>
            <a:ext cx="6096000" cy="6858000"/>
          </a:xfrm>
        </p:spPr>
        <p:txBody>
          <a:bodyPr/>
          <a:lstStyle>
            <a:lvl1pPr>
              <a:defRPr/>
            </a:lvl1pPr>
          </a:lstStyle>
          <a:p>
            <a:r>
              <a:rPr lang="en-US" dirty="0"/>
              <a:t>Click icon to add picture</a:t>
            </a:r>
          </a:p>
        </p:txBody>
      </p:sp>
    </p:spTree>
    <p:extLst>
      <p:ext uri="{BB962C8B-B14F-4D97-AF65-F5344CB8AC3E}">
        <p14:creationId xmlns:p14="http://schemas.microsoft.com/office/powerpoint/2010/main" val="158410534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a:lvl1pPr>
          </a:lstStyle>
          <a:p>
            <a:endParaRPr lang="en-US" dirty="0">
              <a:solidFill>
                <a:srgbClr val="000000"/>
              </a:solidFill>
            </a:endParaRPr>
          </a:p>
        </p:txBody>
      </p:sp>
      <p:sp>
        <p:nvSpPr>
          <p:cNvPr id="7" name="Text Placeholder 6"/>
          <p:cNvSpPr>
            <a:spLocks noGrp="1"/>
          </p:cNvSpPr>
          <p:nvPr>
            <p:ph type="body" sz="quarter" idx="12"/>
          </p:nvPr>
        </p:nvSpPr>
        <p:spPr>
          <a:xfrm>
            <a:off x="304800" y="1463040"/>
            <a:ext cx="2438400" cy="4669536"/>
          </a:xfrm>
        </p:spPr>
        <p:txBody>
          <a:bodyPr/>
          <a:lstStyle>
            <a:lvl1pPr>
              <a:defRPr sz="2133"/>
            </a:lvl1pPr>
            <a:lvl2pPr>
              <a:defRPr sz="1467"/>
            </a:lvl2pPr>
            <a:lvl3pPr>
              <a:defRPr sz="1467"/>
            </a:lvl3pPr>
            <a:lvl4pPr>
              <a:defRPr sz="1467"/>
            </a:lvl4pPr>
            <a:lvl5pPr>
              <a:defRPr sz="1467"/>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3352800" y="1488017"/>
            <a:ext cx="2438400" cy="4608576"/>
          </a:xfrm>
        </p:spPr>
        <p:txBody>
          <a:bodyPr/>
          <a:lstStyle>
            <a:lvl1pPr>
              <a:defRPr sz="1867"/>
            </a:lvl1pPr>
            <a:lvl2pPr marL="0" indent="0">
              <a:buNone/>
              <a:defRPr sz="1333"/>
            </a:lvl2pPr>
            <a:lvl3pPr>
              <a:defRPr sz="1333"/>
            </a:lvl3pPr>
            <a:lvl4pPr>
              <a:defRPr sz="1333"/>
            </a:lvl4pPr>
            <a:lvl5pPr>
              <a:defRPr sz="1333"/>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6267189" y="1402080"/>
            <a:ext cx="5620011" cy="4608576"/>
          </a:xfrm>
        </p:spPr>
        <p:txBody>
          <a:bodyPr/>
          <a:lstStyle>
            <a:lvl1pPr marL="156629" indent="-156629">
              <a:tabLst/>
              <a:defRPr sz="3200"/>
            </a:lvl1pPr>
            <a:lvl2pPr marL="0" indent="0">
              <a:buNone/>
              <a:defRPr sz="1467"/>
            </a:lvl2pPr>
            <a:lvl3pPr>
              <a:defRPr sz="1467"/>
            </a:lvl3pPr>
            <a:lvl4pPr>
              <a:defRPr sz="1467"/>
            </a:lvl4pPr>
            <a:lvl5pPr>
              <a:defRPr sz="1467"/>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71656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a:lvl1pPr>
          </a:lstStyle>
          <a:p>
            <a:endParaRPr lang="en-US" dirty="0">
              <a:solidFill>
                <a:srgbClr val="000000"/>
              </a:solidFill>
            </a:endParaRPr>
          </a:p>
        </p:txBody>
      </p:sp>
      <p:sp>
        <p:nvSpPr>
          <p:cNvPr id="6" name="Text Placeholder 5"/>
          <p:cNvSpPr>
            <a:spLocks noGrp="1"/>
          </p:cNvSpPr>
          <p:nvPr>
            <p:ph type="body" sz="quarter" idx="12"/>
          </p:nvPr>
        </p:nvSpPr>
        <p:spPr>
          <a:xfrm>
            <a:off x="304800" y="256033"/>
            <a:ext cx="2438400" cy="5878660"/>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able Placeholder 6"/>
          <p:cNvSpPr>
            <a:spLocks noGrp="1"/>
          </p:cNvSpPr>
          <p:nvPr>
            <p:ph type="tbl" sz="quarter" idx="13"/>
          </p:nvPr>
        </p:nvSpPr>
        <p:spPr>
          <a:xfrm>
            <a:off x="3352800" y="300567"/>
            <a:ext cx="8534400" cy="6129867"/>
          </a:xfrm>
        </p:spPr>
        <p:txBody>
          <a:bodyPr/>
          <a:lstStyle>
            <a:lvl1pPr>
              <a:defRPr/>
            </a:lvl1pPr>
          </a:lstStyle>
          <a:p>
            <a:r>
              <a:rPr lang="en-US" dirty="0"/>
              <a:t>Click icon to add table</a:t>
            </a:r>
          </a:p>
        </p:txBody>
      </p:sp>
    </p:spTree>
    <p:extLst>
      <p:ext uri="{BB962C8B-B14F-4D97-AF65-F5344CB8AC3E}">
        <p14:creationId xmlns:p14="http://schemas.microsoft.com/office/powerpoint/2010/main" val="81269506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a:lvl1pPr>
          </a:lstStyle>
          <a:p>
            <a:endParaRPr lang="en-US" dirty="0">
              <a:solidFill>
                <a:srgbClr val="000000"/>
              </a:solidFill>
            </a:endParaRPr>
          </a:p>
        </p:txBody>
      </p:sp>
    </p:spTree>
    <p:extLst>
      <p:ext uri="{BB962C8B-B14F-4D97-AF65-F5344CB8AC3E}">
        <p14:creationId xmlns:p14="http://schemas.microsoft.com/office/powerpoint/2010/main" val="18993947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491027577"/>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a:lvl1pPr>
          </a:lstStyle>
          <a:p>
            <a:endParaRPr lang="en-US" dirty="0">
              <a:solidFill>
                <a:srgbClr val="000000"/>
              </a:solidFill>
            </a:endParaRPr>
          </a:p>
        </p:txBody>
      </p:sp>
      <p:sp>
        <p:nvSpPr>
          <p:cNvPr id="6" name="Text Placeholder 5"/>
          <p:cNvSpPr>
            <a:spLocks noGrp="1"/>
          </p:cNvSpPr>
          <p:nvPr>
            <p:ph type="body" sz="quarter" idx="12"/>
          </p:nvPr>
        </p:nvSpPr>
        <p:spPr>
          <a:xfrm>
            <a:off x="304800" y="1524000"/>
            <a:ext cx="5486400" cy="4779264"/>
          </a:xfrm>
        </p:spPr>
        <p:txBody>
          <a:bodyPr/>
          <a:lstStyle>
            <a:lvl1pPr marL="0" indent="0">
              <a:spcBef>
                <a:spcPts val="0"/>
              </a:spcBef>
              <a:tabLst>
                <a:tab pos="5253435" algn="dec"/>
              </a:tabLst>
              <a:defRPr sz="1467"/>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dirty="0"/>
              <a:t>Edit Master text styles</a:t>
            </a:r>
          </a:p>
        </p:txBody>
      </p:sp>
    </p:spTree>
    <p:extLst>
      <p:ext uri="{BB962C8B-B14F-4D97-AF65-F5344CB8AC3E}">
        <p14:creationId xmlns:p14="http://schemas.microsoft.com/office/powerpoint/2010/main" val="1942430076"/>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a:lvl1pPr>
          </a:lstStyle>
          <a:p>
            <a:endParaRPr lang="en-US" dirty="0">
              <a:solidFill>
                <a:srgbClr val="000000"/>
              </a:solidFill>
            </a:endParaRPr>
          </a:p>
        </p:txBody>
      </p:sp>
      <p:pic>
        <p:nvPicPr>
          <p:cNvPr id="7" name="Picture 6"/>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234604" y="2914867"/>
            <a:ext cx="1722792" cy="701463"/>
          </a:xfrm>
          <a:prstGeom prst="rect">
            <a:avLst/>
          </a:prstGeom>
        </p:spPr>
      </p:pic>
    </p:spTree>
    <p:extLst>
      <p:ext uri="{BB962C8B-B14F-4D97-AF65-F5344CB8AC3E}">
        <p14:creationId xmlns:p14="http://schemas.microsoft.com/office/powerpoint/2010/main" val="192315582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1_T3_Bar Gray90_Left">
    <p:bg>
      <p:bgPr>
        <a:solidFill>
          <a:srgbClr val="EBEBEB"/>
        </a:solidFill>
        <a:effectLst/>
      </p:bgPr>
    </p:bg>
    <p:spTree>
      <p:nvGrpSpPr>
        <p:cNvPr id="1" name=""/>
        <p:cNvGrpSpPr/>
        <p:nvPr/>
      </p:nvGrpSpPr>
      <p:grpSpPr>
        <a:xfrm>
          <a:off x="0" y="0"/>
          <a:ext cx="0" cy="0"/>
          <a:chOff x="0" y="0"/>
          <a:chExt cx="0" cy="0"/>
        </a:xfrm>
      </p:grpSpPr>
      <p:sp>
        <p:nvSpPr>
          <p:cNvPr id="6" name="Rectangle 5"/>
          <p:cNvSpPr/>
          <p:nvPr userDrawn="1"/>
        </p:nvSpPr>
        <p:spPr>
          <a:xfrm>
            <a:off x="0" y="0"/>
            <a:ext cx="3048000" cy="6858000"/>
          </a:xfrm>
          <a:prstGeom prst="rect">
            <a:avLst/>
          </a:prstGeom>
          <a:solidFill>
            <a:srgbClr val="C9DEFF"/>
          </a:solidFill>
        </p:spPr>
        <p:txBody>
          <a:bodyPr wrap="square" lIns="0" tIns="0" rIns="0" bIns="0" rtlCol="0" anchor="ctr">
            <a:noAutofit/>
          </a:bodyPr>
          <a:lstStyle/>
          <a:p>
            <a:pPr algn="ctr"/>
            <a:endParaRPr lang="en-US" sz="1600" dirty="0">
              <a:solidFill>
                <a:srgbClr val="FFFFFF"/>
              </a:solidFill>
              <a:latin typeface="IBM Plex Sans" panose="020B0503050000000000" pitchFamily="34" charset="0"/>
              <a:cs typeface="Arial"/>
            </a:endParaRP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a:lvl1pPr>
          </a:lstStyle>
          <a:p>
            <a:endParaRPr lang="en-US" dirty="0">
              <a:solidFill>
                <a:srgbClr val="000000"/>
              </a:solidFill>
            </a:endParaRPr>
          </a:p>
        </p:txBody>
      </p:sp>
      <p:sp>
        <p:nvSpPr>
          <p:cNvPr id="8" name="Title 1"/>
          <p:cNvSpPr>
            <a:spLocks noGrp="1"/>
          </p:cNvSpPr>
          <p:nvPr>
            <p:ph type="title" hasCustomPrompt="1"/>
          </p:nvPr>
        </p:nvSpPr>
        <p:spPr>
          <a:xfrm>
            <a:off x="304800" y="261394"/>
            <a:ext cx="2438400" cy="5988135"/>
          </a:xfrm>
        </p:spPr>
        <p:txBody>
          <a:bodyPr vert="horz" wrap="square" lIns="0" tIns="0" rIns="0" bIns="0" rtlCol="0" anchor="t" anchorCtr="0">
            <a:noAutofit/>
          </a:bodyPr>
          <a:lstStyle>
            <a:lvl1pPr>
              <a:defRPr lang="en-US" sz="3733" baseline="0">
                <a:solidFill>
                  <a:schemeClr val="tx1"/>
                </a:solidFill>
              </a:defRPr>
            </a:lvl1pPr>
          </a:lstStyle>
          <a:p>
            <a:pPr marL="0" lvl="0" indent="0">
              <a:buFont typeface="Arial"/>
            </a:pPr>
            <a:r>
              <a:rPr lang="en-US" dirty="0"/>
              <a:t>28pt short title</a:t>
            </a:r>
          </a:p>
        </p:txBody>
      </p:sp>
    </p:spTree>
    <p:extLst>
      <p:ext uri="{BB962C8B-B14F-4D97-AF65-F5344CB8AC3E}">
        <p14:creationId xmlns:p14="http://schemas.microsoft.com/office/powerpoint/2010/main" val="1456409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T6_Bar_Gray70_Left">
    <p:bg>
      <p:bgPr>
        <a:solidFill>
          <a:srgbClr val="EBEBEB"/>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3048000" cy="6858000"/>
          </a:xfrm>
          <a:prstGeom prst="rect">
            <a:avLst/>
          </a:prstGeom>
          <a:solidFill>
            <a:srgbClr val="565656"/>
          </a:solidFill>
        </p:spPr>
        <p:txBody>
          <a:bodyPr wrap="square" lIns="0" tIns="0" rIns="0" bIns="0" rtlCol="0" anchor="ctr">
            <a:noAutofit/>
          </a:bodyPr>
          <a:lstStyle/>
          <a:p>
            <a:pPr algn="ctr"/>
            <a:endParaRPr lang="en-US" sz="1600" dirty="0">
              <a:solidFill>
                <a:srgbClr val="000000"/>
              </a:solidFill>
              <a:latin typeface="Arial"/>
              <a:cs typeface="Arial"/>
            </a:endParaRPr>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endParaRPr lang="en-US" dirty="0">
              <a:solidFill>
                <a:srgbClr val="000000"/>
              </a:solidFill>
            </a:endParaRPr>
          </a:p>
        </p:txBody>
      </p:sp>
      <p:sp>
        <p:nvSpPr>
          <p:cNvPr id="7" name="Title 1"/>
          <p:cNvSpPr>
            <a:spLocks noGrp="1"/>
          </p:cNvSpPr>
          <p:nvPr>
            <p:ph type="title" hasCustomPrompt="1"/>
          </p:nvPr>
        </p:nvSpPr>
        <p:spPr>
          <a:xfrm>
            <a:off x="304800" y="261394"/>
            <a:ext cx="2438400" cy="5988135"/>
          </a:xfrm>
        </p:spPr>
        <p:txBody>
          <a:bodyPr vert="horz" wrap="square" lIns="0" tIns="0" rIns="0" bIns="0" rtlCol="0" anchor="t" anchorCtr="0">
            <a:noAutofit/>
          </a:bodyPr>
          <a:lstStyle>
            <a:lvl1pPr>
              <a:defRPr lang="en-US" sz="3733">
                <a:solidFill>
                  <a:schemeClr val="bg2"/>
                </a:solidFill>
              </a:defRPr>
            </a:lvl1pPr>
          </a:lstStyle>
          <a:p>
            <a:pPr marL="0" lvl="0" indent="0">
              <a:buFont typeface="Arial"/>
            </a:pPr>
            <a:r>
              <a:rPr lang="en-US" dirty="0"/>
              <a:t>28pt short title</a:t>
            </a:r>
          </a:p>
        </p:txBody>
      </p:sp>
    </p:spTree>
    <p:extLst>
      <p:ext uri="{BB962C8B-B14F-4D97-AF65-F5344CB8AC3E}">
        <p14:creationId xmlns:p14="http://schemas.microsoft.com/office/powerpoint/2010/main" val="2649520248"/>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p:cNvSpPr>
            <a:spLocks noGrp="1" noChangeArrowheads="1"/>
          </p:cNvSpPr>
          <p:nvPr>
            <p:ph type="ftr" sz="quarter" idx="10"/>
          </p:nvPr>
        </p:nvSpPr>
        <p:spPr>
          <a:xfrm>
            <a:off x="609600" y="6325098"/>
            <a:ext cx="7416800" cy="230503"/>
          </a:xfrm>
          <a:prstGeom prst="rect">
            <a:avLst/>
          </a:prstGeom>
          <a:ln/>
        </p:spPr>
        <p:txBody>
          <a:bodyPr/>
          <a:lstStyle>
            <a:lvl1pPr>
              <a:defRPr/>
            </a:lvl1pPr>
          </a:lstStyle>
          <a:p>
            <a:pPr defTabSz="1219184">
              <a:defRPr/>
            </a:pPr>
            <a:endParaRPr lang="en-US" sz="2400" dirty="0">
              <a:solidFill>
                <a:srgbClr val="004266"/>
              </a:solidFill>
              <a:latin typeface="Arial"/>
              <a:ea typeface=""/>
              <a:cs typeface=""/>
            </a:endParaRPr>
          </a:p>
        </p:txBody>
      </p:sp>
      <p:sp>
        <p:nvSpPr>
          <p:cNvPr id="4" name="Rectangle 6"/>
          <p:cNvSpPr>
            <a:spLocks noGrp="1" noChangeArrowheads="1"/>
          </p:cNvSpPr>
          <p:nvPr>
            <p:ph type="sldNum" sz="quarter" idx="11"/>
          </p:nvPr>
        </p:nvSpPr>
        <p:spPr>
          <a:xfrm>
            <a:off x="8737600" y="6325098"/>
            <a:ext cx="2844800" cy="230503"/>
          </a:xfrm>
          <a:prstGeom prst="rect">
            <a:avLst/>
          </a:prstGeom>
          <a:ln/>
        </p:spPr>
        <p:txBody>
          <a:bodyPr/>
          <a:lstStyle>
            <a:lvl1pPr>
              <a:defRPr/>
            </a:lvl1pPr>
          </a:lstStyle>
          <a:p>
            <a:pPr defTabSz="1219184">
              <a:defRPr/>
            </a:pPr>
            <a:fld id="{B8B98973-C1FC-914A-BE79-1FB22C8F6BD2}" type="slidenum">
              <a:rPr lang="en-US" sz="2400" smtClean="0">
                <a:solidFill>
                  <a:srgbClr val="004266"/>
                </a:solidFill>
                <a:latin typeface="Arial"/>
                <a:ea typeface=""/>
                <a:cs typeface=""/>
              </a:rPr>
              <a:pPr defTabSz="1219184">
                <a:defRPr/>
              </a:pPr>
              <a:t>‹#›</a:t>
            </a:fld>
            <a:endParaRPr lang="en-US" sz="2400" dirty="0">
              <a:solidFill>
                <a:srgbClr val="004266"/>
              </a:solidFill>
              <a:latin typeface="Arial"/>
              <a:ea typeface=""/>
              <a:cs typeface=""/>
            </a:endParaRPr>
          </a:p>
        </p:txBody>
      </p:sp>
    </p:spTree>
    <p:extLst>
      <p:ext uri="{BB962C8B-B14F-4D97-AF65-F5344CB8AC3E}">
        <p14:creationId xmlns:p14="http://schemas.microsoft.com/office/powerpoint/2010/main" val="19525020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508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lvl1pPr>
          </a:lstStyle>
          <a:p>
            <a:endParaRPr lang="en-US"/>
          </a:p>
        </p:txBody>
      </p:sp>
    </p:spTree>
    <p:extLst>
      <p:ext uri="{BB962C8B-B14F-4D97-AF65-F5344CB8AC3E}">
        <p14:creationId xmlns:p14="http://schemas.microsoft.com/office/powerpoint/2010/main" val="4001119379"/>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Divider">
  <p:cSld name="1_Divider">
    <p:spTree>
      <p:nvGrpSpPr>
        <p:cNvPr id="1" name="Shape 19"/>
        <p:cNvGrpSpPr/>
        <p:nvPr/>
      </p:nvGrpSpPr>
      <p:grpSpPr>
        <a:xfrm>
          <a:off x="0" y="0"/>
          <a:ext cx="0" cy="0"/>
          <a:chOff x="0" y="0"/>
          <a:chExt cx="0" cy="0"/>
        </a:xfrm>
      </p:grpSpPr>
      <p:sp>
        <p:nvSpPr>
          <p:cNvPr id="20" name="Google Shape;20;p4"/>
          <p:cNvSpPr txBox="1">
            <a:spLocks noGrp="1"/>
          </p:cNvSpPr>
          <p:nvPr>
            <p:ph type="ftr" idx="11"/>
          </p:nvPr>
        </p:nvSpPr>
        <p:spPr>
          <a:xfrm>
            <a:off x="304800" y="6435307"/>
            <a:ext cx="8534400" cy="182880"/>
          </a:xfrm>
          <a:prstGeom prst="rect">
            <a:avLst/>
          </a:prstGeom>
          <a:noFill/>
          <a:ln>
            <a:noFill/>
          </a:ln>
        </p:spPr>
        <p:txBody>
          <a:bodyPr spcFirstLastPara="1" wrap="square" lIns="0" tIns="0" rIns="0" bIns="0" anchor="ctr" anchorCtr="0"/>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4"/>
          <p:cNvSpPr txBox="1">
            <a:spLocks noGrp="1"/>
          </p:cNvSpPr>
          <p:nvPr>
            <p:ph type="sldNum" idx="12"/>
          </p:nvPr>
        </p:nvSpPr>
        <p:spPr>
          <a:xfrm>
            <a:off x="9144000" y="6435307"/>
            <a:ext cx="2743200" cy="182880"/>
          </a:xfrm>
          <a:prstGeom prst="rect">
            <a:avLst/>
          </a:prstGeom>
          <a:noFill/>
          <a:ln>
            <a:noFill/>
          </a:ln>
        </p:spPr>
        <p:txBody>
          <a:bodyPr spcFirstLastPara="1" wrap="square" lIns="0" tIns="0" rIns="0" bIns="0" anchor="ctr" anchorCtr="0">
            <a:noAutofit/>
          </a:bodyPr>
          <a:lstStyle>
            <a:lvl1pPr marL="0" lvl="0" indent="0" algn="r">
              <a:spcBef>
                <a:spcPts val="0"/>
              </a:spcBef>
              <a:buNone/>
              <a:defRPr sz="800">
                <a:solidFill>
                  <a:schemeClr val="lt2"/>
                </a:solidFill>
                <a:latin typeface="IBM Plex Sans"/>
                <a:ea typeface="IBM Plex Sans"/>
                <a:cs typeface="IBM Plex Sans"/>
                <a:sym typeface="IBM Plex Sans"/>
              </a:defRPr>
            </a:lvl1pPr>
            <a:lvl2pPr marL="0" lvl="1" indent="0" algn="r">
              <a:spcBef>
                <a:spcPts val="0"/>
              </a:spcBef>
              <a:buNone/>
              <a:defRPr sz="800">
                <a:solidFill>
                  <a:schemeClr val="lt2"/>
                </a:solidFill>
                <a:latin typeface="IBM Plex Sans"/>
                <a:ea typeface="IBM Plex Sans"/>
                <a:cs typeface="IBM Plex Sans"/>
                <a:sym typeface="IBM Plex Sans"/>
              </a:defRPr>
            </a:lvl2pPr>
            <a:lvl3pPr marL="0" lvl="2" indent="0" algn="r">
              <a:spcBef>
                <a:spcPts val="0"/>
              </a:spcBef>
              <a:buNone/>
              <a:defRPr sz="800">
                <a:solidFill>
                  <a:schemeClr val="lt2"/>
                </a:solidFill>
                <a:latin typeface="IBM Plex Sans"/>
                <a:ea typeface="IBM Plex Sans"/>
                <a:cs typeface="IBM Plex Sans"/>
                <a:sym typeface="IBM Plex Sans"/>
              </a:defRPr>
            </a:lvl3pPr>
            <a:lvl4pPr marL="0" lvl="3" indent="0" algn="r">
              <a:spcBef>
                <a:spcPts val="0"/>
              </a:spcBef>
              <a:buNone/>
              <a:defRPr sz="800">
                <a:solidFill>
                  <a:schemeClr val="lt2"/>
                </a:solidFill>
                <a:latin typeface="IBM Plex Sans"/>
                <a:ea typeface="IBM Plex Sans"/>
                <a:cs typeface="IBM Plex Sans"/>
                <a:sym typeface="IBM Plex Sans"/>
              </a:defRPr>
            </a:lvl4pPr>
            <a:lvl5pPr marL="0" lvl="4" indent="0" algn="r">
              <a:spcBef>
                <a:spcPts val="0"/>
              </a:spcBef>
              <a:buNone/>
              <a:defRPr sz="800">
                <a:solidFill>
                  <a:schemeClr val="lt2"/>
                </a:solidFill>
                <a:latin typeface="IBM Plex Sans"/>
                <a:ea typeface="IBM Plex Sans"/>
                <a:cs typeface="IBM Plex Sans"/>
                <a:sym typeface="IBM Plex Sans"/>
              </a:defRPr>
            </a:lvl5pPr>
            <a:lvl6pPr marL="0" lvl="5" indent="0" algn="r">
              <a:spcBef>
                <a:spcPts val="0"/>
              </a:spcBef>
              <a:buNone/>
              <a:defRPr sz="800">
                <a:solidFill>
                  <a:schemeClr val="lt2"/>
                </a:solidFill>
                <a:latin typeface="IBM Plex Sans"/>
                <a:ea typeface="IBM Plex Sans"/>
                <a:cs typeface="IBM Plex Sans"/>
                <a:sym typeface="IBM Plex Sans"/>
              </a:defRPr>
            </a:lvl6pPr>
            <a:lvl7pPr marL="0" lvl="6" indent="0" algn="r">
              <a:spcBef>
                <a:spcPts val="0"/>
              </a:spcBef>
              <a:buNone/>
              <a:defRPr sz="800">
                <a:solidFill>
                  <a:schemeClr val="lt2"/>
                </a:solidFill>
                <a:latin typeface="IBM Plex Sans"/>
                <a:ea typeface="IBM Plex Sans"/>
                <a:cs typeface="IBM Plex Sans"/>
                <a:sym typeface="IBM Plex Sans"/>
              </a:defRPr>
            </a:lvl7pPr>
            <a:lvl8pPr marL="0" lvl="7" indent="0" algn="r">
              <a:spcBef>
                <a:spcPts val="0"/>
              </a:spcBef>
              <a:buNone/>
              <a:defRPr sz="800">
                <a:solidFill>
                  <a:schemeClr val="lt2"/>
                </a:solidFill>
                <a:latin typeface="IBM Plex Sans"/>
                <a:ea typeface="IBM Plex Sans"/>
                <a:cs typeface="IBM Plex Sans"/>
                <a:sym typeface="IBM Plex Sans"/>
              </a:defRPr>
            </a:lvl8pPr>
            <a:lvl9pPr marL="0" lvl="8" indent="0" algn="r">
              <a:spcBef>
                <a:spcPts val="0"/>
              </a:spcBef>
              <a:buNone/>
              <a:defRPr sz="800">
                <a:solidFill>
                  <a:schemeClr val="lt2"/>
                </a:solidFill>
                <a:latin typeface="IBM Plex Sans"/>
                <a:ea typeface="IBM Plex Sans"/>
                <a:cs typeface="IBM Plex Sans"/>
                <a:sym typeface="IBM Plex Sans"/>
              </a:defRPr>
            </a:lvl9pPr>
          </a:lstStyle>
          <a:p>
            <a:fld id="{00000000-1234-1234-1234-123412341234}" type="slidenum">
              <a:rPr lang="en-US" smtClean="0"/>
              <a:pPr/>
              <a:t>‹#›</a:t>
            </a:fld>
            <a:endParaRPr lang="en-US"/>
          </a:p>
        </p:txBody>
      </p:sp>
      <p:sp>
        <p:nvSpPr>
          <p:cNvPr id="22" name="Google Shape;22;p4"/>
          <p:cNvSpPr txBox="1">
            <a:spLocks noGrp="1"/>
          </p:cNvSpPr>
          <p:nvPr>
            <p:ph type="title"/>
          </p:nvPr>
        </p:nvSpPr>
        <p:spPr>
          <a:xfrm>
            <a:off x="304800" y="268224"/>
            <a:ext cx="5486400" cy="5991669"/>
          </a:xfrm>
          <a:prstGeom prst="rect">
            <a:avLst/>
          </a:prstGeom>
          <a:noFill/>
          <a:ln>
            <a:noFill/>
          </a:ln>
        </p:spPr>
        <p:txBody>
          <a:bodyPr spcFirstLastPara="1" wrap="square" lIns="0" tIns="0" rIns="0" bIns="0" anchor="t" anchorCtr="0"/>
          <a:lstStyle>
            <a:lvl1pPr lvl="0" algn="l">
              <a:lnSpc>
                <a:spcPct val="90000"/>
              </a:lnSpc>
              <a:spcBef>
                <a:spcPts val="0"/>
              </a:spcBef>
              <a:spcAft>
                <a:spcPts val="0"/>
              </a:spcAft>
              <a:buClr>
                <a:schemeClr val="lt2"/>
              </a:buClr>
              <a:buSzPts val="2400"/>
              <a:buFont typeface="IBM Plex Sans"/>
              <a:buNone/>
              <a:defRPr>
                <a:solidFill>
                  <a:schemeClr val="lt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extLst>
      <p:ext uri="{BB962C8B-B14F-4D97-AF65-F5344CB8AC3E}">
        <p14:creationId xmlns:p14="http://schemas.microsoft.com/office/powerpoint/2010/main" val="1670793301"/>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2" name="Title 1"/>
          <p:cNvSpPr>
            <a:spLocks noGrp="1"/>
          </p:cNvSpPr>
          <p:nvPr>
            <p:ph type="title"/>
          </p:nvPr>
        </p:nvSpPr>
        <p:spPr>
          <a:xfrm>
            <a:off x="365759" y="304802"/>
            <a:ext cx="10977828" cy="332399"/>
          </a:xfrm>
        </p:spPr>
        <p:txBody>
          <a:bodyPr/>
          <a:lstStyle/>
          <a:p>
            <a:r>
              <a:rPr lang="en-US"/>
              <a:t>Click to edit Master title style</a:t>
            </a:r>
          </a:p>
        </p:txBody>
      </p:sp>
    </p:spTree>
    <p:extLst>
      <p:ext uri="{BB962C8B-B14F-4D97-AF65-F5344CB8AC3E}">
        <p14:creationId xmlns:p14="http://schemas.microsoft.com/office/powerpoint/2010/main" val="1621083612"/>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304800" y="6437376"/>
            <a:ext cx="8534400" cy="182880"/>
          </a:xfrm>
        </p:spPr>
        <p:txBody>
          <a:bodyPr/>
          <a:lstStyle>
            <a:lvl1pPr>
              <a:defRPr>
                <a:solidFill>
                  <a:schemeClr val="tx1"/>
                </a:solidFill>
              </a:defRPr>
            </a:lvl1pPr>
          </a:lstStyle>
          <a:p>
            <a:r>
              <a:rPr lang="de-DE"/>
              <a:t>IBM Cloud / © 2019 IBM Corporation</a:t>
            </a:r>
            <a:endParaRPr lang="en-US"/>
          </a:p>
        </p:txBody>
      </p:sp>
      <p:sp>
        <p:nvSpPr>
          <p:cNvPr id="4" name="Title 3"/>
          <p:cNvSpPr>
            <a:spLocks noGrp="1"/>
          </p:cNvSpPr>
          <p:nvPr>
            <p:ph type="title"/>
          </p:nvPr>
        </p:nvSpPr>
        <p:spPr>
          <a:xfrm>
            <a:off x="304800" y="271708"/>
            <a:ext cx="5486401" cy="5972459"/>
          </a:xfrm>
        </p:spPr>
        <p:txBody>
          <a:bodyPr/>
          <a:lstStyle>
            <a:lvl1pPr>
              <a:lnSpc>
                <a:spcPct val="90000"/>
              </a:lnSpc>
              <a:defRPr sz="3200" b="0">
                <a:solidFill>
                  <a:schemeClr val="tx1"/>
                </a:solidFill>
              </a:defRPr>
            </a:lvl1pPr>
          </a:lstStyle>
          <a:p>
            <a:r>
              <a:rPr lang="en-US"/>
              <a:t>Click to edit Master title style</a:t>
            </a:r>
            <a:endParaRPr lang="en-US" dirty="0"/>
          </a:p>
        </p:txBody>
      </p:sp>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l="18001" t="20400" r="17675" b="20719"/>
          <a:stretch/>
        </p:blipFill>
        <p:spPr>
          <a:xfrm>
            <a:off x="5956299" y="540363"/>
            <a:ext cx="5729895" cy="4916867"/>
          </a:xfrm>
          <a:prstGeom prst="rect">
            <a:avLst/>
          </a:prstGeom>
        </p:spPr>
      </p:pic>
      <p:pic>
        <p:nvPicPr>
          <p:cNvPr id="9" name="Picture 8" descr="ibm_gry.png"/>
          <p:cNvPicPr>
            <a:picLocks noChangeAspect="1"/>
          </p:cNvPicPr>
          <p:nvPr userDrawn="1"/>
        </p:nvPicPr>
        <p:blipFill>
          <a:blip r:embed="rId3">
            <a:biLevel thresh="75000"/>
            <a:extLst>
              <a:ext uri="{28A0092B-C50C-407E-A947-70E740481C1C}">
                <a14:useLocalDpi xmlns:a14="http://schemas.microsoft.com/office/drawing/2010/main"/>
              </a:ext>
            </a:extLst>
          </a:blip>
          <a:stretch>
            <a:fillRect/>
          </a:stretch>
        </p:blipFill>
        <p:spPr>
          <a:xfrm>
            <a:off x="11191749" y="320061"/>
            <a:ext cx="695452" cy="281961"/>
          </a:xfrm>
          <a:prstGeom prst="rect">
            <a:avLst/>
          </a:prstGeom>
        </p:spPr>
      </p:pic>
      <p:pic>
        <p:nvPicPr>
          <p:cNvPr id="10" name="Picture 9"/>
          <p:cNvPicPr>
            <a:picLocks noChangeAspect="1"/>
          </p:cNvPicPr>
          <p:nvPr userDrawn="1"/>
        </p:nvPicPr>
        <p:blipFill rotWithShape="1">
          <a:blip r:embed="rId4">
            <a:extLst>
              <a:ext uri="{28A0092B-C50C-407E-A947-70E740481C1C}">
                <a14:useLocalDpi xmlns:a14="http://schemas.microsoft.com/office/drawing/2010/main" val="0"/>
              </a:ext>
            </a:extLst>
          </a:blip>
          <a:srcRect l="15172" t="28443" r="13568" b="27421"/>
          <a:stretch/>
        </p:blipFill>
        <p:spPr>
          <a:xfrm>
            <a:off x="9880913" y="6112935"/>
            <a:ext cx="2160569" cy="627264"/>
          </a:xfrm>
          <a:prstGeom prst="rect">
            <a:avLst/>
          </a:prstGeom>
        </p:spPr>
      </p:pic>
    </p:spTree>
    <p:extLst>
      <p:ext uri="{BB962C8B-B14F-4D97-AF65-F5344CB8AC3E}">
        <p14:creationId xmlns:p14="http://schemas.microsoft.com/office/powerpoint/2010/main" val="373159040"/>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tx1"/>
                </a:solidFill>
              </a:defRPr>
            </a:lvl1pPr>
          </a:lstStyle>
          <a:p>
            <a:r>
              <a:rPr lang="de-DE"/>
              <a:t>IBM Cloud / © 2019 IBM Corporation</a:t>
            </a:r>
            <a:endParaRPr lang="en-US"/>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5" name="Title 4"/>
          <p:cNvSpPr>
            <a:spLocks noGrp="1"/>
          </p:cNvSpPr>
          <p:nvPr>
            <p:ph type="title"/>
          </p:nvPr>
        </p:nvSpPr>
        <p:spPr>
          <a:xfrm>
            <a:off x="304800" y="268224"/>
            <a:ext cx="5486400" cy="5991669"/>
          </a:xfrm>
        </p:spPr>
        <p:txBody>
          <a:bodyPr/>
          <a:lstStyle>
            <a:lvl1pPr>
              <a:lnSpc>
                <a:spcPct val="90000"/>
              </a:lnSpc>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3762946654"/>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 2019 IBM Corporation</a:t>
            </a:r>
            <a:endParaRPr lang="en-US"/>
          </a:p>
        </p:txBody>
      </p:sp>
      <p:sp>
        <p:nvSpPr>
          <p:cNvPr id="6" name="Text Placeholder 5"/>
          <p:cNvSpPr>
            <a:spLocks noGrp="1"/>
          </p:cNvSpPr>
          <p:nvPr>
            <p:ph type="body" sz="quarter" idx="12"/>
          </p:nvPr>
        </p:nvSpPr>
        <p:spPr>
          <a:xfrm>
            <a:off x="304800" y="1498600"/>
            <a:ext cx="5486400" cy="4779264"/>
          </a:xfrm>
        </p:spPr>
        <p:txBody>
          <a:bodyPr/>
          <a:lstStyle>
            <a:lvl1pPr marL="0" indent="0">
              <a:spcBef>
                <a:spcPts val="0"/>
              </a:spcBef>
              <a:tabLst>
                <a:tab pos="5253435" algn="dec"/>
              </a:tabLst>
              <a:defRPr/>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6400800" y="1498600"/>
            <a:ext cx="5486400" cy="4779264"/>
          </a:xfrm>
        </p:spPr>
        <p:txBody>
          <a:bodyPr/>
          <a:lstStyle>
            <a:lvl1pPr marL="0" indent="0">
              <a:spcBef>
                <a:spcPts val="0"/>
              </a:spcBef>
              <a:tabLst>
                <a:tab pos="525343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12289277"/>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304800" y="280417"/>
            <a:ext cx="5486400" cy="1338409"/>
          </a:xfrm>
        </p:spPr>
        <p:txBody>
          <a:bodyPr/>
          <a:lstStyle>
            <a:lvl1pPr>
              <a:defRPr sz="2133">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t>IBM Cloud / © 2019 IBM Corporation</a:t>
            </a:r>
            <a:endParaRPr lang="en-US"/>
          </a:p>
        </p:txBody>
      </p:sp>
      <p:sp>
        <p:nvSpPr>
          <p:cNvPr id="8" name="Text Placeholder 7"/>
          <p:cNvSpPr>
            <a:spLocks noGrp="1"/>
          </p:cNvSpPr>
          <p:nvPr>
            <p:ph type="body" sz="quarter" idx="12"/>
          </p:nvPr>
        </p:nvSpPr>
        <p:spPr>
          <a:xfrm>
            <a:off x="304800" y="2015407"/>
            <a:ext cx="5486400" cy="4145280"/>
          </a:xfrm>
        </p:spPr>
        <p:txBody>
          <a:bodyPr/>
          <a:lstStyle>
            <a:lvl1pPr>
              <a:lnSpc>
                <a:spcPct val="90000"/>
              </a:lnSpc>
              <a:spcBef>
                <a:spcPts val="0"/>
              </a:spcBef>
              <a:defRPr sz="12800" b="1" baseline="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196643870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304800" y="280417"/>
            <a:ext cx="5486400" cy="1338409"/>
          </a:xfrm>
        </p:spPr>
        <p:txBody>
          <a:bodyPr/>
          <a:lstStyle>
            <a:lvl1pPr>
              <a:defRPr sz="2133">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t>IBM Cloud / © 2019 IBM Corporation</a:t>
            </a:r>
            <a:endParaRPr lang="en-US"/>
          </a:p>
        </p:txBody>
      </p:sp>
      <p:sp>
        <p:nvSpPr>
          <p:cNvPr id="8" name="Text Placeholder 7"/>
          <p:cNvSpPr>
            <a:spLocks noGrp="1"/>
          </p:cNvSpPr>
          <p:nvPr>
            <p:ph type="body" sz="quarter" idx="12"/>
          </p:nvPr>
        </p:nvSpPr>
        <p:spPr>
          <a:xfrm>
            <a:off x="304800" y="2015407"/>
            <a:ext cx="5486400" cy="4145280"/>
          </a:xfrm>
        </p:spPr>
        <p:txBody>
          <a:bodyPr/>
          <a:lstStyle>
            <a:lvl1pPr>
              <a:lnSpc>
                <a:spcPct val="90000"/>
              </a:lnSpc>
              <a:spcBef>
                <a:spcPts val="0"/>
              </a:spcBef>
              <a:defRPr sz="12800" b="1" baseline="0">
                <a:solidFill>
                  <a:schemeClr val="tx1"/>
                </a:solidFill>
              </a:defRPr>
            </a:lvl1pPr>
          </a:lstStyle>
          <a:p>
            <a:pPr lvl="0"/>
            <a:r>
              <a:rPr lang="en-US"/>
              <a:t>Click to edit Master text styles</a:t>
            </a:r>
          </a:p>
        </p:txBody>
      </p:sp>
      <p:sp>
        <p:nvSpPr>
          <p:cNvPr id="6" name="Picture Placeholder 5"/>
          <p:cNvSpPr>
            <a:spLocks noGrp="1"/>
          </p:cNvSpPr>
          <p:nvPr>
            <p:ph type="pic" sz="quarter" idx="13"/>
          </p:nvPr>
        </p:nvSpPr>
        <p:spPr>
          <a:xfrm>
            <a:off x="6096000" y="0"/>
            <a:ext cx="6096000" cy="6858000"/>
          </a:xfrm>
        </p:spPr>
        <p:txBody>
          <a:bodyPr/>
          <a:lstStyle>
            <a:lvl1pPr>
              <a:defRPr>
                <a:solidFill>
                  <a:schemeClr val="tx1"/>
                </a:solidFill>
              </a:defRPr>
            </a:lvl1pPr>
          </a:lstStyle>
          <a:p>
            <a:r>
              <a:rPr lang="en-US"/>
              <a:t>Drag picture to placeholder or click icon to add</a:t>
            </a:r>
          </a:p>
        </p:txBody>
      </p:sp>
    </p:spTree>
    <p:extLst>
      <p:ext uri="{BB962C8B-B14F-4D97-AF65-F5344CB8AC3E}">
        <p14:creationId xmlns:p14="http://schemas.microsoft.com/office/powerpoint/2010/main" val="2274821859"/>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353569"/>
            <a:ext cx="11582400" cy="5964767"/>
          </a:xfrm>
        </p:spPr>
        <p:txBody>
          <a:bodyPr/>
          <a:lstStyle>
            <a:lvl1pPr>
              <a:lnSpc>
                <a:spcPct val="90000"/>
              </a:lnSpc>
              <a:defRPr sz="128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 2019 IBM Corporation</a:t>
            </a:r>
            <a:endParaRPr lang="en-US"/>
          </a:p>
        </p:txBody>
      </p:sp>
    </p:spTree>
    <p:extLst>
      <p:ext uri="{BB962C8B-B14F-4D97-AF65-F5344CB8AC3E}">
        <p14:creationId xmlns:p14="http://schemas.microsoft.com/office/powerpoint/2010/main" val="392187958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6916616" cy="6027740"/>
          </a:xfrm>
        </p:spPr>
        <p:txBody>
          <a:bodyPr/>
          <a:lstStyle>
            <a:lvl1pPr marL="156629" indent="-156629">
              <a:tabLst/>
              <a:defRPr>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t>IBM Cloud / © 2019 IBM Corporation</a:t>
            </a:r>
            <a:endParaRPr lang="en-US"/>
          </a:p>
        </p:txBody>
      </p:sp>
    </p:spTree>
    <p:extLst>
      <p:ext uri="{BB962C8B-B14F-4D97-AF65-F5344CB8AC3E}">
        <p14:creationId xmlns:p14="http://schemas.microsoft.com/office/powerpoint/2010/main" val="130057929"/>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5486400" cy="5770733"/>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 2019 IBM Corporation</a:t>
            </a:r>
            <a:endParaRPr lang="en-US"/>
          </a:p>
        </p:txBody>
      </p:sp>
      <p:sp>
        <p:nvSpPr>
          <p:cNvPr id="6" name="Text Placeholder 5"/>
          <p:cNvSpPr>
            <a:spLocks noGrp="1"/>
          </p:cNvSpPr>
          <p:nvPr>
            <p:ph type="body" sz="quarter" idx="12"/>
          </p:nvPr>
        </p:nvSpPr>
        <p:spPr>
          <a:xfrm>
            <a:off x="6400800" y="658368"/>
            <a:ext cx="5486400" cy="5599640"/>
          </a:xfrm>
        </p:spPr>
        <p:txBody>
          <a:bodyPr/>
          <a:lstStyle>
            <a:lvl1pPr>
              <a:spcBef>
                <a:spcPts val="1467"/>
              </a:spcBef>
              <a:spcAft>
                <a:spcPts val="0"/>
              </a:spcAft>
              <a:defRPr/>
            </a:lvl1pPr>
            <a:lvl2pPr>
              <a:spcBef>
                <a:spcPts val="1467"/>
              </a:spcBef>
              <a:defRPr/>
            </a:lvl2pPr>
            <a:lvl3pPr>
              <a:spcBef>
                <a:spcPts val="1467"/>
              </a:spcBef>
              <a:defRPr/>
            </a:lvl3pPr>
            <a:lvl4pPr>
              <a:spcBef>
                <a:spcPts val="1467"/>
              </a:spcBef>
              <a:defRPr/>
            </a:lvl4pPr>
            <a:lvl5pPr>
              <a:spcBef>
                <a:spcPts val="1467"/>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7418"/>
            <a:ext cx="5486400" cy="400049"/>
          </a:xfrm>
        </p:spPr>
        <p:txBody>
          <a:bodyPr/>
          <a:lstStyle>
            <a:lvl1pPr>
              <a:defRPr sz="1467"/>
            </a:lvl1pPr>
          </a:lstStyle>
          <a:p>
            <a:pPr lvl="0"/>
            <a:r>
              <a:rPr lang="en-US"/>
              <a:t>Click to edit Master text styles</a:t>
            </a:r>
          </a:p>
        </p:txBody>
      </p:sp>
    </p:spTree>
    <p:extLst>
      <p:ext uri="{BB962C8B-B14F-4D97-AF65-F5344CB8AC3E}">
        <p14:creationId xmlns:p14="http://schemas.microsoft.com/office/powerpoint/2010/main" val="478630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 Thank You 2">
    <p:bg>
      <p:bgPr>
        <a:solidFill>
          <a:srgbClr val="000000"/>
        </a:solidFill>
        <a:effectLst/>
      </p:bgPr>
    </p:bg>
    <p:spTree>
      <p:nvGrpSpPr>
        <p:cNvPr id="1" name=""/>
        <p:cNvGrpSpPr/>
        <p:nvPr/>
      </p:nvGrpSpPr>
      <p:grpSpPr>
        <a:xfrm>
          <a:off x="0" y="0"/>
          <a:ext cx="0" cy="0"/>
          <a:chOff x="0" y="0"/>
          <a:chExt cx="0" cy="0"/>
        </a:xfrm>
      </p:grpSpPr>
      <p:sp>
        <p:nvSpPr>
          <p:cNvPr id="311" name="Body Level One…"/>
          <p:cNvSpPr txBox="1">
            <a:spLocks noGrp="1"/>
          </p:cNvSpPr>
          <p:nvPr>
            <p:ph type="body" sz="quarter" idx="1"/>
          </p:nvPr>
        </p:nvSpPr>
        <p:spPr>
          <a:xfrm>
            <a:off x="4272438" y="3000375"/>
            <a:ext cx="3647127" cy="857251"/>
          </a:xfrm>
          <a:prstGeom prst="rect">
            <a:avLst/>
          </a:prstGeom>
        </p:spPr>
        <p:txBody>
          <a:bodyPr/>
          <a:lstStyle>
            <a:lvl1pPr marL="0" indent="0">
              <a:spcBef>
                <a:spcPts val="0"/>
              </a:spcBef>
              <a:buSzTx/>
              <a:buNone/>
              <a:defRPr sz="5300" b="1">
                <a:solidFill>
                  <a:srgbClr val="FFFFFF"/>
                </a:solidFill>
                <a:latin typeface="+mn-lt"/>
                <a:ea typeface="+mn-ea"/>
                <a:cs typeface="+mn-cs"/>
                <a:sym typeface="Helvetica"/>
              </a:defRPr>
            </a:lvl1pPr>
            <a:lvl2pPr marL="964723" indent="-647219">
              <a:spcBef>
                <a:spcPts val="0"/>
              </a:spcBef>
              <a:defRPr sz="5300" b="1">
                <a:solidFill>
                  <a:srgbClr val="FFFFFF"/>
                </a:solidFill>
                <a:latin typeface="+mn-lt"/>
                <a:ea typeface="+mn-ea"/>
                <a:cs typeface="+mn-cs"/>
                <a:sym typeface="Helvetica"/>
              </a:defRPr>
            </a:lvl2pPr>
            <a:lvl3pPr marL="1282227" indent="-647219">
              <a:spcBef>
                <a:spcPts val="0"/>
              </a:spcBef>
              <a:defRPr sz="5300" b="1">
                <a:solidFill>
                  <a:srgbClr val="FFFFFF"/>
                </a:solidFill>
                <a:latin typeface="+mn-lt"/>
                <a:ea typeface="+mn-ea"/>
                <a:cs typeface="+mn-cs"/>
                <a:sym typeface="Helvetica"/>
              </a:defRPr>
            </a:lvl3pPr>
            <a:lvl4pPr marL="1599731" indent="-647219">
              <a:spcBef>
                <a:spcPts val="0"/>
              </a:spcBef>
              <a:defRPr sz="5300" b="1">
                <a:solidFill>
                  <a:srgbClr val="FFFFFF"/>
                </a:solidFill>
                <a:latin typeface="+mn-lt"/>
                <a:ea typeface="+mn-ea"/>
                <a:cs typeface="+mn-cs"/>
                <a:sym typeface="Helvetica"/>
              </a:defRPr>
            </a:lvl4pPr>
            <a:lvl5pPr marL="1917235" indent="-647219">
              <a:spcBef>
                <a:spcPts val="0"/>
              </a:spcBef>
              <a:defRPr sz="5300" b="1">
                <a:solidFill>
                  <a:srgbClr val="FFFFFF"/>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312" name="Slide Number"/>
          <p:cNvSpPr txBox="1">
            <a:spLocks noGrp="1"/>
          </p:cNvSpPr>
          <p:nvPr>
            <p:ph type="sldNum" sz="quarter" idx="2"/>
          </p:nvPr>
        </p:nvSpPr>
        <p:spPr>
          <a:xfrm>
            <a:off x="5969795" y="6540500"/>
            <a:ext cx="246061" cy="235962"/>
          </a:xfrm>
          <a:prstGeom prst="rect">
            <a:avLst/>
          </a:prstGeom>
        </p:spPr>
        <p:txBody>
          <a:bodyPr/>
          <a:lstStyle>
            <a:lvl1pPr>
              <a:defRPr>
                <a:solidFill>
                  <a:srgbClr val="000000"/>
                </a:solidFill>
              </a:defRPr>
            </a:lvl1pPr>
          </a:lstStyle>
          <a:p>
            <a:fld id="{86CB4B4D-7CA3-9044-876B-883B54F8677D}" type="slidenum">
              <a:t>‹#›</a:t>
            </a:fld>
            <a:endParaRPr/>
          </a:p>
        </p:txBody>
      </p:sp>
    </p:spTree>
    <p:extLst>
      <p:ext uri="{BB962C8B-B14F-4D97-AF65-F5344CB8AC3E}">
        <p14:creationId xmlns:p14="http://schemas.microsoft.com/office/powerpoint/2010/main" val="1147327916"/>
      </p:ext>
    </p:extLst>
  </p:cSld>
  <p:clrMapOvr>
    <a:masterClrMapping/>
  </p:clrMapOvr>
  <p:transition spd="med"/>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2791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 2019 IBM Corporation</a:t>
            </a:r>
            <a:endParaRPr lang="en-US"/>
          </a:p>
        </p:txBody>
      </p:sp>
      <p:sp>
        <p:nvSpPr>
          <p:cNvPr id="8" name="Text Placeholder 7"/>
          <p:cNvSpPr>
            <a:spLocks noGrp="1"/>
          </p:cNvSpPr>
          <p:nvPr>
            <p:ph type="body" sz="quarter" idx="12"/>
          </p:nvPr>
        </p:nvSpPr>
        <p:spPr>
          <a:xfrm>
            <a:off x="304800" y="1499617"/>
            <a:ext cx="5486400" cy="4781127"/>
          </a:xfrm>
        </p:spPr>
        <p:txBody>
          <a:bodyPr/>
          <a:lstStyle>
            <a:lvl1pPr>
              <a:spcBef>
                <a:spcPts val="0"/>
              </a:spcBef>
              <a:defRPr sz="1867"/>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6400800" y="1499617"/>
            <a:ext cx="5486400" cy="4781127"/>
          </a:xfrm>
        </p:spPr>
        <p:txBody>
          <a:bodyPr/>
          <a:lstStyle>
            <a:lvl1pPr>
              <a:spcBef>
                <a:spcPts val="0"/>
              </a:spcBef>
              <a:defRPr sz="1867"/>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8481409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 2019 IBM Corporation</a:t>
            </a:r>
            <a:endParaRPr lang="en-US"/>
          </a:p>
        </p:txBody>
      </p:sp>
      <p:sp>
        <p:nvSpPr>
          <p:cNvPr id="6" name="Text Placeholder 5"/>
          <p:cNvSpPr>
            <a:spLocks noGrp="1"/>
          </p:cNvSpPr>
          <p:nvPr>
            <p:ph type="body" sz="quarter" idx="12"/>
          </p:nvPr>
        </p:nvSpPr>
        <p:spPr>
          <a:xfrm>
            <a:off x="6400800" y="1457960"/>
            <a:ext cx="5486400" cy="4786208"/>
          </a:xfrm>
        </p:spPr>
        <p:txBody>
          <a:bodyPr/>
          <a:lstStyle>
            <a:lvl1pPr>
              <a:defRPr sz="2133"/>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57961"/>
            <a:ext cx="5486400" cy="4786207"/>
          </a:xfrm>
        </p:spPr>
        <p:txBody>
          <a:bodyPr/>
          <a:lstStyle>
            <a:lvl1pPr>
              <a:defRPr sz="2133"/>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15385055"/>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6695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 2019 IBM Corporation</a:t>
            </a:r>
            <a:endParaRPr lang="en-US"/>
          </a:p>
        </p:txBody>
      </p:sp>
      <p:sp>
        <p:nvSpPr>
          <p:cNvPr id="6" name="Content Placeholder 5"/>
          <p:cNvSpPr>
            <a:spLocks noGrp="1"/>
          </p:cNvSpPr>
          <p:nvPr>
            <p:ph sz="quarter" idx="12"/>
          </p:nvPr>
        </p:nvSpPr>
        <p:spPr>
          <a:xfrm>
            <a:off x="304800" y="1327358"/>
            <a:ext cx="5486400" cy="4916809"/>
          </a:xfrm>
        </p:spPr>
        <p:txBody>
          <a:bodyPr/>
          <a:lstStyle>
            <a:lvl1pPr>
              <a:defRPr sz="3200"/>
            </a:lvl1pPr>
          </a:lstStyle>
          <a:p>
            <a:pPr lvl="0"/>
            <a:r>
              <a:rPr lang="en-US"/>
              <a:t>Click to edit Master text styles</a:t>
            </a:r>
          </a:p>
        </p:txBody>
      </p:sp>
      <p:sp>
        <p:nvSpPr>
          <p:cNvPr id="8" name="Content Placeholder 7"/>
          <p:cNvSpPr>
            <a:spLocks noGrp="1"/>
          </p:cNvSpPr>
          <p:nvPr>
            <p:ph sz="quarter" idx="13"/>
          </p:nvPr>
        </p:nvSpPr>
        <p:spPr>
          <a:xfrm>
            <a:off x="6400800" y="1488865"/>
            <a:ext cx="5486400" cy="4755303"/>
          </a:xfrm>
        </p:spPr>
        <p:txBody>
          <a:bodyPr/>
          <a:lstStyle>
            <a:lvl1pPr>
              <a:defRPr sz="1867"/>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85920316"/>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 2019 IBM Corporation</a:t>
            </a:r>
            <a:endParaRPr lang="en-US"/>
          </a:p>
        </p:txBody>
      </p:sp>
      <p:sp>
        <p:nvSpPr>
          <p:cNvPr id="6" name="Text Placeholder 5"/>
          <p:cNvSpPr>
            <a:spLocks noGrp="1"/>
          </p:cNvSpPr>
          <p:nvPr>
            <p:ph type="body" sz="quarter" idx="12"/>
          </p:nvPr>
        </p:nvSpPr>
        <p:spPr>
          <a:xfrm>
            <a:off x="6400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57959"/>
            <a:ext cx="2438400" cy="478620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9448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84664426"/>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548640"/>
            <a:ext cx="5486400" cy="85344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 2019 IBM Corporation</a:t>
            </a:r>
            <a:endParaRPr lang="en-US"/>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63040"/>
            <a:ext cx="5486400" cy="4781127"/>
          </a:xfrm>
        </p:spPr>
        <p:txBody>
          <a:bodyPr/>
          <a:lstStyle>
            <a:lvl1pPr>
              <a:defRPr sz="2133"/>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87617604"/>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268224"/>
            <a:ext cx="5486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 2019 IBM Corporation</a:t>
            </a:r>
            <a:endParaRPr lang="en-US"/>
          </a:p>
        </p:txBody>
      </p:sp>
      <p:sp>
        <p:nvSpPr>
          <p:cNvPr id="7" name="Text Placeholder 6"/>
          <p:cNvSpPr>
            <a:spLocks noGrp="1"/>
          </p:cNvSpPr>
          <p:nvPr>
            <p:ph type="body" sz="quarter" idx="14"/>
          </p:nvPr>
        </p:nvSpPr>
        <p:spPr>
          <a:xfrm>
            <a:off x="304800" y="1463039"/>
            <a:ext cx="2438400" cy="478112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63039"/>
            <a:ext cx="2438400" cy="478112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32464437"/>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1377696"/>
            <a:ext cx="5486400" cy="47548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 2019 IBM Corporation</a:t>
            </a:r>
            <a:endParaRPr lang="en-US"/>
          </a:p>
        </p:txBody>
      </p:sp>
      <p:sp>
        <p:nvSpPr>
          <p:cNvPr id="6" name="Text Placeholder 5"/>
          <p:cNvSpPr>
            <a:spLocks noGrp="1"/>
          </p:cNvSpPr>
          <p:nvPr>
            <p:ph type="body" sz="quarter" idx="12"/>
          </p:nvPr>
        </p:nvSpPr>
        <p:spPr>
          <a:xfrm>
            <a:off x="6400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10" name="Text Placeholder 9"/>
          <p:cNvSpPr>
            <a:spLocks noGrp="1"/>
          </p:cNvSpPr>
          <p:nvPr>
            <p:ph type="body" sz="quarter" idx="16"/>
          </p:nvPr>
        </p:nvSpPr>
        <p:spPr>
          <a:xfrm>
            <a:off x="9448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98898809"/>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6096000" y="0"/>
            <a:ext cx="6096000" cy="6858000"/>
          </a:xfrm>
          <a:prstGeom prst="rect">
            <a:avLst/>
          </a:prstGeom>
          <a:solidFill>
            <a:schemeClr val="tx1"/>
          </a:solidFill>
        </p:spPr>
        <p:txBody>
          <a:bodyPr wrap="square" lIns="0" tIns="0" rIns="0" bIns="0" rtlCol="0" anchor="ctr">
            <a:noAutofit/>
          </a:bodyPr>
          <a:lstStyle/>
          <a:p>
            <a:pPr algn="ctr"/>
            <a:endParaRPr lang="en-US" sz="1600" err="1">
              <a:solidFill>
                <a:srgbClr val="FFFFFF"/>
              </a:solidFill>
              <a:latin typeface="Arial"/>
              <a:cs typeface="Arial"/>
            </a:endParaRPr>
          </a:p>
        </p:txBody>
      </p:sp>
      <p:sp>
        <p:nvSpPr>
          <p:cNvPr id="2" name="Title 1"/>
          <p:cNvSpPr>
            <a:spLocks noGrp="1"/>
          </p:cNvSpPr>
          <p:nvPr>
            <p:ph type="title"/>
          </p:nvPr>
        </p:nvSpPr>
        <p:spPr>
          <a:xfrm>
            <a:off x="304800" y="1377696"/>
            <a:ext cx="5486400" cy="47548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 2019 IBM Corporation</a:t>
            </a:r>
            <a:endParaRPr lang="en-US"/>
          </a:p>
        </p:txBody>
      </p:sp>
      <p:sp>
        <p:nvSpPr>
          <p:cNvPr id="6" name="Text Placeholder 5"/>
          <p:cNvSpPr>
            <a:spLocks noGrp="1"/>
          </p:cNvSpPr>
          <p:nvPr>
            <p:ph type="body" sz="quarter" idx="12"/>
          </p:nvPr>
        </p:nvSpPr>
        <p:spPr>
          <a:xfrm>
            <a:off x="6400800" y="1481716"/>
            <a:ext cx="5486400" cy="4668593"/>
          </a:xfrm>
        </p:spPr>
        <p:txBody>
          <a:bodyPr/>
          <a:lstStyle>
            <a:lvl1pPr>
              <a:defRPr>
                <a:solidFill>
                  <a:schemeClr val="bg2"/>
                </a:solidFill>
              </a:defRPr>
            </a:lvl1pPr>
            <a:lvl2pPr marL="0" indent="0">
              <a:spcBef>
                <a:spcPts val="1467"/>
              </a:spcBef>
              <a:buFontTx/>
              <a:buNone/>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Tree>
    <p:extLst>
      <p:ext uri="{BB962C8B-B14F-4D97-AF65-F5344CB8AC3E}">
        <p14:creationId xmlns:p14="http://schemas.microsoft.com/office/powerpoint/2010/main" val="3484489924"/>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 2019 IBM Corporation</a:t>
            </a:r>
            <a:endParaRPr lang="en-US"/>
          </a:p>
        </p:txBody>
      </p:sp>
    </p:spTree>
    <p:extLst>
      <p:ext uri="{BB962C8B-B14F-4D97-AF65-F5344CB8AC3E}">
        <p14:creationId xmlns:p14="http://schemas.microsoft.com/office/powerpoint/2010/main" val="375500353"/>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 2019 IBM Corporation</a:t>
            </a:r>
            <a:endParaRPr lang="en-US"/>
          </a:p>
        </p:txBody>
      </p:sp>
    </p:spTree>
    <p:extLst>
      <p:ext uri="{BB962C8B-B14F-4D97-AF65-F5344CB8AC3E}">
        <p14:creationId xmlns:p14="http://schemas.microsoft.com/office/powerpoint/2010/main" val="25098002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userDrawn="1">
  <p:cSld name="Title &amp; Bullets">
    <p:bg>
      <p:bgPr>
        <a:solidFill>
          <a:srgbClr val="222222"/>
        </a:solidFill>
        <a:effectLst/>
      </p:bgPr>
    </p:bg>
    <p:spTree>
      <p:nvGrpSpPr>
        <p:cNvPr id="1" name=""/>
        <p:cNvGrpSpPr/>
        <p:nvPr/>
      </p:nvGrpSpPr>
      <p:grpSpPr>
        <a:xfrm>
          <a:off x="0" y="0"/>
          <a:ext cx="0" cy="0"/>
          <a:chOff x="0" y="0"/>
          <a:chExt cx="0" cy="0"/>
        </a:xfrm>
      </p:grpSpPr>
      <p:sp>
        <p:nvSpPr>
          <p:cNvPr id="76" name="Line"/>
          <p:cNvSpPr/>
          <p:nvPr/>
        </p:nvSpPr>
        <p:spPr>
          <a:xfrm flipV="1">
            <a:off x="381000" y="698316"/>
            <a:ext cx="11430000" cy="185"/>
          </a:xfrm>
          <a:prstGeom prst="line">
            <a:avLst/>
          </a:prstGeom>
          <a:ln w="25400">
            <a:solidFill>
              <a:srgbClr val="A6AAA9"/>
            </a:solidFill>
            <a:miter lim="400000"/>
          </a:ln>
        </p:spPr>
        <p:txBody>
          <a:bodyPr lIns="25400" tIns="25400" rIns="25400" bIns="25400" anchor="ctr"/>
          <a:lstStyle/>
          <a:p>
            <a:pPr defTabSz="228600">
              <a:lnSpc>
                <a:spcPct val="100000"/>
              </a:lnSpc>
              <a:defRPr sz="1200" b="0" cap="none">
                <a:solidFill>
                  <a:srgbClr val="000000"/>
                </a:solidFill>
                <a:latin typeface="Helvetica"/>
                <a:ea typeface="Helvetica"/>
                <a:cs typeface="Helvetica"/>
                <a:sym typeface="Helvetica"/>
              </a:defRPr>
            </a:pPr>
            <a:endParaRPr sz="600"/>
          </a:p>
        </p:txBody>
      </p:sp>
      <p:sp>
        <p:nvSpPr>
          <p:cNvPr id="77" name="Text"/>
          <p:cNvSpPr txBox="1">
            <a:spLocks noGrp="1"/>
          </p:cNvSpPr>
          <p:nvPr>
            <p:ph type="body" sz="quarter" idx="13"/>
          </p:nvPr>
        </p:nvSpPr>
        <p:spPr>
          <a:xfrm>
            <a:off x="381000" y="317863"/>
            <a:ext cx="10477500" cy="317138"/>
          </a:xfrm>
          <a:prstGeom prst="rect">
            <a:avLst/>
          </a:prstGeom>
        </p:spPr>
        <p:txBody>
          <a:bodyPr anchor="b">
            <a:spAutoFit/>
          </a:bodyPr>
          <a:lstStyle>
            <a:lvl1pPr marL="0" indent="0" defTabSz="323850">
              <a:lnSpc>
                <a:spcPct val="80000"/>
              </a:lnSpc>
              <a:spcBef>
                <a:spcPts val="0"/>
              </a:spcBef>
              <a:buClrTx/>
              <a:buSzTx/>
              <a:buFontTx/>
              <a:buNone/>
              <a:defRPr sz="1800" b="1" spc="90">
                <a:latin typeface="IBM Plex Sans"/>
                <a:ea typeface="IBM Plex Sans"/>
                <a:cs typeface="IBM Plex Sans"/>
                <a:sym typeface="IBM Plex Sans"/>
              </a:defRPr>
            </a:lvl1pPr>
          </a:lstStyle>
          <a:p>
            <a:r>
              <a:t>Text</a:t>
            </a:r>
          </a:p>
        </p:txBody>
      </p:sp>
      <p:sp>
        <p:nvSpPr>
          <p:cNvPr id="78" name="Title Text"/>
          <p:cNvSpPr txBox="1">
            <a:spLocks noGrp="1"/>
          </p:cNvSpPr>
          <p:nvPr>
            <p:ph type="title"/>
          </p:nvPr>
        </p:nvSpPr>
        <p:spPr>
          <a:prstGeom prst="rect">
            <a:avLst/>
          </a:prstGeom>
        </p:spPr>
        <p:txBody>
          <a:bodyPr/>
          <a:lstStyle/>
          <a:p>
            <a:r>
              <a:t>Title Text</a:t>
            </a:r>
          </a:p>
        </p:txBody>
      </p:sp>
      <p:sp>
        <p:nvSpPr>
          <p:cNvPr id="79" name="Body Level One…"/>
          <p:cNvSpPr txBox="1">
            <a:spLocks noGrp="1"/>
          </p:cNvSpPr>
          <p:nvPr>
            <p:ph type="body" idx="1"/>
          </p:nvPr>
        </p:nvSpPr>
        <p:spPr>
          <a:prstGeom prst="rect">
            <a:avLst/>
          </a:prstGeom>
        </p:spPr>
        <p:txBody>
          <a:bodyPr/>
          <a:lstStyle>
            <a:lvl1pPr>
              <a:spcBef>
                <a:spcPts val="750"/>
              </a:spcBef>
              <a:buClr>
                <a:schemeClr val="accent1"/>
              </a:buClr>
              <a:buChar char="▸"/>
              <a:defRPr sz="2000">
                <a:latin typeface="IBM Plex Sans"/>
                <a:ea typeface="IBM Plex Sans"/>
                <a:cs typeface="IBM Plex Sans"/>
                <a:sym typeface="IBM Plex Sans"/>
              </a:defRPr>
            </a:lvl1pPr>
            <a:lvl2pPr marL="582083" indent="-264583">
              <a:spcBef>
                <a:spcPts val="750"/>
              </a:spcBef>
              <a:buClr>
                <a:schemeClr val="accent1"/>
              </a:buClr>
              <a:buChar char="▸"/>
              <a:defRPr sz="2000">
                <a:latin typeface="IBM Plex Sans"/>
                <a:ea typeface="IBM Plex Sans"/>
                <a:cs typeface="IBM Plex Sans"/>
                <a:sym typeface="IBM Plex Sans"/>
              </a:defRPr>
            </a:lvl2pPr>
            <a:lvl3pPr marL="899583" indent="-264583">
              <a:spcBef>
                <a:spcPts val="750"/>
              </a:spcBef>
              <a:buClr>
                <a:schemeClr val="accent1"/>
              </a:buClr>
              <a:buChar char="▸"/>
              <a:defRPr sz="2000">
                <a:latin typeface="IBM Plex Sans"/>
                <a:ea typeface="IBM Plex Sans"/>
                <a:cs typeface="IBM Plex Sans"/>
                <a:sym typeface="IBM Plex Sans"/>
              </a:defRPr>
            </a:lvl3pPr>
            <a:lvl4pPr marL="1217083" indent="-264583">
              <a:spcBef>
                <a:spcPts val="750"/>
              </a:spcBef>
              <a:buClr>
                <a:schemeClr val="accent1"/>
              </a:buClr>
              <a:buChar char="▸"/>
              <a:defRPr sz="2000">
                <a:latin typeface="IBM Plex Sans"/>
                <a:ea typeface="IBM Plex Sans"/>
                <a:cs typeface="IBM Plex Sans"/>
                <a:sym typeface="IBM Plex Sans"/>
              </a:defRPr>
            </a:lvl4pPr>
            <a:lvl5pPr marL="1534583" indent="-264583">
              <a:spcBef>
                <a:spcPts val="750"/>
              </a:spcBef>
              <a:buClr>
                <a:schemeClr val="accent1"/>
              </a:buClr>
              <a:buChar char="▸"/>
              <a:defRPr sz="2000">
                <a:latin typeface="IBM Plex Sans"/>
                <a:ea typeface="IBM Plex Sans"/>
                <a:cs typeface="IBM Plex Sans"/>
                <a:sym typeface="IBM Plex Sans"/>
              </a:defRPr>
            </a:lvl5pPr>
          </a:lstStyle>
          <a:p>
            <a:r>
              <a:t>Body Level One</a:t>
            </a:r>
          </a:p>
          <a:p>
            <a:pPr lvl="1"/>
            <a:r>
              <a:t>Body Level Two</a:t>
            </a:r>
          </a:p>
          <a:p>
            <a:pPr lvl="2"/>
            <a:r>
              <a:t>Body Level Three</a:t>
            </a:r>
          </a:p>
          <a:p>
            <a:pPr lvl="3"/>
            <a:r>
              <a:t>Body Level Four</a:t>
            </a:r>
          </a:p>
          <a:p>
            <a:pPr lvl="4"/>
            <a:r>
              <a:t>Body Level Five</a:t>
            </a:r>
          </a:p>
        </p:txBody>
      </p:sp>
      <p:sp>
        <p:nvSpPr>
          <p:cNvPr id="8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938340566"/>
      </p:ext>
    </p:extLst>
  </p:cSld>
  <p:clrMapOvr>
    <a:masterClrMapping/>
  </p:clrMapOvr>
  <p:transition spd="med"/>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508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 2019 IBM Corporation</a:t>
            </a:r>
            <a:endParaRPr lang="en-US"/>
          </a:p>
        </p:txBody>
      </p:sp>
    </p:spTree>
    <p:extLst>
      <p:ext uri="{BB962C8B-B14F-4D97-AF65-F5344CB8AC3E}">
        <p14:creationId xmlns:p14="http://schemas.microsoft.com/office/powerpoint/2010/main" val="2534086166"/>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a:xfrm>
            <a:off x="9144000" y="6443224"/>
            <a:ext cx="2743200" cy="182880"/>
          </a:xfrm>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 2019 IBM Corporation</a:t>
            </a:r>
            <a:endParaRPr lang="en-US"/>
          </a:p>
        </p:txBody>
      </p:sp>
      <p:sp>
        <p:nvSpPr>
          <p:cNvPr id="12" name="Text Placeholder 11"/>
          <p:cNvSpPr>
            <a:spLocks noGrp="1"/>
          </p:cNvSpPr>
          <p:nvPr>
            <p:ph type="body" sz="quarter" idx="13"/>
          </p:nvPr>
        </p:nvSpPr>
        <p:spPr>
          <a:xfrm>
            <a:off x="304800" y="243841"/>
            <a:ext cx="5486400" cy="400049"/>
          </a:xfrm>
        </p:spPr>
        <p:txBody>
          <a:bodyPr/>
          <a:lstStyle>
            <a:lvl1pPr>
              <a:defRPr sz="2133"/>
            </a:lvl1pPr>
          </a:lstStyle>
          <a:p>
            <a:pPr lvl="0"/>
            <a:r>
              <a:rPr lang="en-US" dirty="0"/>
              <a:t>Click to edit Master text styles</a:t>
            </a:r>
          </a:p>
        </p:txBody>
      </p:sp>
      <p:sp>
        <p:nvSpPr>
          <p:cNvPr id="7" name="Text Placeholder 6"/>
          <p:cNvSpPr>
            <a:spLocks noGrp="1"/>
          </p:cNvSpPr>
          <p:nvPr>
            <p:ph type="body" sz="quarter" idx="14"/>
          </p:nvPr>
        </p:nvSpPr>
        <p:spPr>
          <a:xfrm>
            <a:off x="304800" y="1463041"/>
            <a:ext cx="5486400" cy="4651641"/>
          </a:xfrm>
        </p:spPr>
        <p:txBody>
          <a:bodyPr/>
          <a:lstStyle>
            <a:lvl1pPr>
              <a:defRPr sz="2133"/>
            </a:lvl1pPr>
            <a:lvl2pPr>
              <a:defRPr sz="1867"/>
            </a:lvl2pPr>
            <a:lvl3pPr>
              <a:defRPr sz="1867"/>
            </a:lvl3pPr>
            <a:lvl4pPr>
              <a:defRPr sz="1867"/>
            </a:lvl4pPr>
            <a:lvl5pPr>
              <a:defRPr sz="18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9144000" y="0"/>
            <a:ext cx="3048000" cy="3429000"/>
          </a:xfrm>
          <a:solidFill>
            <a:schemeClr val="bg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accent2"/>
          </a:solidFill>
        </p:spPr>
        <p:txBody>
          <a:bodyPr lIns="228600" tIns="192024" rIns="228600" bIns="228600"/>
          <a:lstStyle>
            <a:lvl1pPr>
              <a:defRPr sz="1867">
                <a:solidFill>
                  <a:schemeClr val="bg2"/>
                </a:solidFill>
              </a:defRPr>
            </a:lvl1pPr>
          </a:lstStyle>
          <a:p>
            <a:pPr lvl="0"/>
            <a:r>
              <a:rPr lang="en-US" dirty="0"/>
              <a:t>Click to edit Master text styles</a:t>
            </a:r>
          </a:p>
        </p:txBody>
      </p:sp>
    </p:spTree>
    <p:extLst>
      <p:ext uri="{BB962C8B-B14F-4D97-AF65-F5344CB8AC3E}">
        <p14:creationId xmlns:p14="http://schemas.microsoft.com/office/powerpoint/2010/main" val="1013889018"/>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3429000"/>
            <a:ext cx="6096000" cy="3429000"/>
          </a:xfrm>
          <a:solidFill>
            <a:schemeClr val="tx1"/>
          </a:solidFill>
        </p:spPr>
        <p:txBody>
          <a:bodyPr lIns="228600" tIns="192024" rIns="228600" bIns="228600"/>
          <a:lstStyle>
            <a:lvl1pPr>
              <a:defRPr sz="1867">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IBM Cloud / © 2019 IBM Corporation</a:t>
            </a:r>
            <a:endParaRPr lang="en-US"/>
          </a:p>
        </p:txBody>
      </p:sp>
      <p:sp>
        <p:nvSpPr>
          <p:cNvPr id="8" name="Content Placeholder 7"/>
          <p:cNvSpPr>
            <a:spLocks noGrp="1"/>
          </p:cNvSpPr>
          <p:nvPr>
            <p:ph sz="quarter" idx="15"/>
          </p:nvPr>
        </p:nvSpPr>
        <p:spPr>
          <a:xfrm>
            <a:off x="9144000" y="0"/>
            <a:ext cx="3048000" cy="3429000"/>
          </a:xfrm>
          <a:solidFill>
            <a:schemeClr val="accent2"/>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tx1"/>
          </a:solidFill>
        </p:spPr>
        <p:txBody>
          <a:bodyPr lIns="228600" tIns="192024" rIns="228600" bIns="228600"/>
          <a:lstStyle>
            <a:lvl1pPr>
              <a:defRPr sz="1867">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1" y="-1"/>
            <a:ext cx="6095999" cy="342900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3701895775"/>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9143997" y="3429000"/>
            <a:ext cx="3048000" cy="3429000"/>
          </a:xfrm>
          <a:solidFill>
            <a:schemeClr val="accent4">
              <a:lumMod val="60000"/>
              <a:lumOff val="40000"/>
            </a:schemeClr>
          </a:solidFill>
        </p:spPr>
        <p:txBody>
          <a:bodyPr lIns="228600" tIns="192024" rIns="228600" bIns="228600"/>
          <a:lstStyle>
            <a:lvl1pPr>
              <a:defRPr sz="1867">
                <a:solidFill>
                  <a:schemeClr val="bg1"/>
                </a:solidFill>
              </a:defRPr>
            </a:lvl1pPr>
          </a:lstStyle>
          <a:p>
            <a:pPr lvl="0"/>
            <a:r>
              <a:rPr lang="en-US" dirty="0"/>
              <a:t>Click to edit Master text styles</a:t>
            </a:r>
          </a:p>
        </p:txBody>
      </p:sp>
      <p:sp>
        <p:nvSpPr>
          <p:cNvPr id="10" name="Content Placeholder 9"/>
          <p:cNvSpPr>
            <a:spLocks noGrp="1"/>
          </p:cNvSpPr>
          <p:nvPr>
            <p:ph sz="quarter" idx="16"/>
          </p:nvPr>
        </p:nvSpPr>
        <p:spPr>
          <a:xfrm>
            <a:off x="3048000" y="3429000"/>
            <a:ext cx="3048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6096002" y="3429000"/>
            <a:ext cx="3047996" cy="3429000"/>
          </a:xfrm>
          <a:solidFill>
            <a:schemeClr val="accent4"/>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3429000"/>
            <a:ext cx="3048000" cy="3429000"/>
          </a:xfrm>
          <a:solidFill>
            <a:schemeClr val="accent2"/>
          </a:solidFill>
        </p:spPr>
        <p:txBody>
          <a:bodyPr lIns="228600" tIns="192024" rIns="228600" bIns="228600"/>
          <a:lstStyle>
            <a:lvl1pPr>
              <a:defRPr sz="1867">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IBM Cloud / © 2019 IBM Corporation</a:t>
            </a:r>
            <a:endParaRPr lang="en-US"/>
          </a:p>
        </p:txBody>
      </p:sp>
      <p:sp>
        <p:nvSpPr>
          <p:cNvPr id="6" name="Title 5"/>
          <p:cNvSpPr>
            <a:spLocks noGrp="1"/>
          </p:cNvSpPr>
          <p:nvPr>
            <p:ph type="title"/>
          </p:nvPr>
        </p:nvSpPr>
        <p:spPr>
          <a:xfrm>
            <a:off x="-1" y="-1"/>
            <a:ext cx="12191999" cy="3429001"/>
          </a:xfrm>
          <a:solidFill>
            <a:schemeClr val="tx1"/>
          </a:solidFill>
        </p:spPr>
        <p:txBody>
          <a:bodyPr lIns="228600" tIns="155448" rIns="228600" bIns="228600"/>
          <a:lstStyle>
            <a:lvl1pPr>
              <a:defRPr sz="6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019602090"/>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 2019 IBM Corporation</a:t>
            </a:r>
            <a:endParaRPr lang="en-US"/>
          </a:p>
        </p:txBody>
      </p:sp>
      <p:sp>
        <p:nvSpPr>
          <p:cNvPr id="6" name="Title 5"/>
          <p:cNvSpPr>
            <a:spLocks noGrp="1"/>
          </p:cNvSpPr>
          <p:nvPr>
            <p:ph type="title"/>
          </p:nvPr>
        </p:nvSpPr>
        <p:spPr>
          <a:xfrm>
            <a:off x="-1" y="-1"/>
            <a:ext cx="12191999" cy="1720852"/>
          </a:xfrm>
          <a:solidFill>
            <a:schemeClr val="tx1"/>
          </a:solidFill>
        </p:spPr>
        <p:txBody>
          <a:bodyPr lIns="228600" tIns="201168" rIns="228600" bIns="228600"/>
          <a:lstStyle>
            <a:lvl1pPr>
              <a:defRPr sz="32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3488135009"/>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IBM Cloud / © 2019 IBM Corporation</a:t>
            </a:r>
            <a:endParaRPr lang="en-US"/>
          </a:p>
        </p:txBody>
      </p:sp>
    </p:spTree>
    <p:extLst>
      <p:ext uri="{BB962C8B-B14F-4D97-AF65-F5344CB8AC3E}">
        <p14:creationId xmlns:p14="http://schemas.microsoft.com/office/powerpoint/2010/main" val="3120939899"/>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3048000" cy="6858000"/>
          </a:xfrm>
          <a:solidFill>
            <a:schemeClr val="tx1"/>
          </a:solidFill>
        </p:spPr>
        <p:txBody>
          <a:bodyPr lIns="228600" tIns="182880" rIns="228600" bIns="228600"/>
          <a:lstStyle>
            <a:lvl1pPr>
              <a:defRPr sz="2133">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3048000" y="0"/>
            <a:ext cx="3048000" cy="6858000"/>
          </a:xfrm>
          <a:solidFill>
            <a:schemeClr val="accent2"/>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6096000" y="0"/>
            <a:ext cx="3048000" cy="6858000"/>
          </a:xfrm>
          <a:solidFill>
            <a:schemeClr val="accent3"/>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9144000" y="0"/>
            <a:ext cx="3048000" cy="6858000"/>
          </a:xfrm>
          <a:solidFill>
            <a:schemeClr val="accent4"/>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IBM Cloud / © 2019 IBM Corporation</a:t>
            </a:r>
            <a:endParaRPr lang="en-US"/>
          </a:p>
        </p:txBody>
      </p:sp>
    </p:spTree>
    <p:extLst>
      <p:ext uri="{BB962C8B-B14F-4D97-AF65-F5344CB8AC3E}">
        <p14:creationId xmlns:p14="http://schemas.microsoft.com/office/powerpoint/2010/main" val="3741287497"/>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 2019 IBM Corporation</a:t>
            </a:r>
            <a:endParaRPr lang="en-US"/>
          </a:p>
        </p:txBody>
      </p:sp>
      <p:sp>
        <p:nvSpPr>
          <p:cNvPr id="6" name="Text Placeholder 5"/>
          <p:cNvSpPr>
            <a:spLocks noGrp="1"/>
          </p:cNvSpPr>
          <p:nvPr>
            <p:ph type="body" sz="quarter" idx="12"/>
          </p:nvPr>
        </p:nvSpPr>
        <p:spPr>
          <a:xfrm>
            <a:off x="304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40278473"/>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 2019 IBM Corporation</a:t>
            </a:r>
            <a:endParaRPr lang="en-US"/>
          </a:p>
        </p:txBody>
      </p:sp>
      <p:sp>
        <p:nvSpPr>
          <p:cNvPr id="7" name="Text Placeholder 6"/>
          <p:cNvSpPr>
            <a:spLocks noGrp="1"/>
          </p:cNvSpPr>
          <p:nvPr>
            <p:ph type="body" sz="quarter" idx="12"/>
          </p:nvPr>
        </p:nvSpPr>
        <p:spPr>
          <a:xfrm>
            <a:off x="304800" y="1488651"/>
            <a:ext cx="2438400" cy="4605867"/>
          </a:xfrm>
        </p:spPr>
        <p:txBody>
          <a:bodyPr/>
          <a:lstStyle>
            <a:lvl1pPr>
              <a:defRPr sz="1867"/>
            </a:lvl1pPr>
            <a:lvl2pPr>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3352800" y="889000"/>
            <a:ext cx="8534400" cy="509905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72395356"/>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 2019 IBM Corporation</a:t>
            </a:r>
            <a:endParaRPr lang="en-US"/>
          </a:p>
        </p:txBody>
      </p:sp>
      <p:sp>
        <p:nvSpPr>
          <p:cNvPr id="7" name="Text Placeholder 6"/>
          <p:cNvSpPr>
            <a:spLocks noGrp="1"/>
          </p:cNvSpPr>
          <p:nvPr>
            <p:ph type="body" sz="quarter" idx="12"/>
          </p:nvPr>
        </p:nvSpPr>
        <p:spPr>
          <a:xfrm>
            <a:off x="304800" y="1488651"/>
            <a:ext cx="2438400" cy="4605867"/>
          </a:xfrm>
        </p:spPr>
        <p:txBody>
          <a:bodyPr/>
          <a:lstStyle>
            <a:lvl1pPr>
              <a:defRPr sz="1867"/>
            </a:lvl1pPr>
            <a:lvl2pPr>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878250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C0536A-FA4D-CC4A-9FC5-77510B5DB00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8D0F721-6FC1-F243-BD1F-64A43453224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5F75A1B-4119-F848-969F-B97915C067B9}"/>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0DAD7E86-8981-3148-B15D-BB2B9AE676D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92D4179-C636-CD4E-9603-62BB48EF8977}"/>
              </a:ext>
            </a:extLst>
          </p:cNvPr>
          <p:cNvSpPr>
            <a:spLocks noGrp="1"/>
          </p:cNvSpPr>
          <p:nvPr>
            <p:ph type="sldNum" sz="quarter" idx="12"/>
          </p:nvPr>
        </p:nvSpPr>
        <p:spPr/>
        <p:txBody>
          <a:bodyPr/>
          <a:lstStyle/>
          <a:p>
            <a:fld id="{12126A75-34C6-0B4A-A0AA-4FE5C5B423F3}" type="slidenum">
              <a:rPr lang="en-US" smtClean="0"/>
              <a:t>‹#›</a:t>
            </a:fld>
            <a:endParaRPr lang="en-US"/>
          </a:p>
        </p:txBody>
      </p:sp>
    </p:spTree>
    <p:extLst>
      <p:ext uri="{BB962C8B-B14F-4D97-AF65-F5344CB8AC3E}">
        <p14:creationId xmlns:p14="http://schemas.microsoft.com/office/powerpoint/2010/main" val="2215492234"/>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 2019 IBM Corporation</a:t>
            </a:r>
            <a:endParaRPr lang="en-US"/>
          </a:p>
        </p:txBody>
      </p:sp>
      <p:sp>
        <p:nvSpPr>
          <p:cNvPr id="7" name="Text Placeholder 6"/>
          <p:cNvSpPr>
            <a:spLocks noGrp="1"/>
          </p:cNvSpPr>
          <p:nvPr>
            <p:ph type="body" sz="quarter" idx="12"/>
          </p:nvPr>
        </p:nvSpPr>
        <p:spPr>
          <a:xfrm>
            <a:off x="304800" y="1463040"/>
            <a:ext cx="2438400" cy="4669536"/>
          </a:xfrm>
        </p:spPr>
        <p:txBody>
          <a:bodyPr/>
          <a:lstStyle>
            <a:lvl1pPr>
              <a:defRPr sz="2133"/>
            </a:lvl1pPr>
            <a:lvl2pPr>
              <a:defRPr sz="1467"/>
            </a:lvl2pPr>
            <a:lvl3pPr>
              <a:defRPr sz="1467"/>
            </a:lvl3pPr>
            <a:lvl4pPr>
              <a:defRPr sz="1467"/>
            </a:lvl4pPr>
            <a:lvl5pPr>
              <a:defRPr sz="14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3352800" y="1499616"/>
            <a:ext cx="2438400" cy="4608576"/>
          </a:xfrm>
        </p:spPr>
        <p:txBody>
          <a:bodyPr/>
          <a:lstStyle>
            <a:lvl1pPr>
              <a:defRPr sz="1867"/>
            </a:lvl1pPr>
            <a:lvl2pPr marL="0" indent="0">
              <a:buNone/>
              <a:defRPr sz="1333"/>
            </a:lvl2pPr>
            <a:lvl3pPr>
              <a:defRPr sz="1333"/>
            </a:lvl3pPr>
            <a:lvl4pPr>
              <a:defRPr sz="1333"/>
            </a:lvl4pPr>
            <a:lvl5pPr>
              <a:defRPr sz="1333"/>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6096000" y="0"/>
            <a:ext cx="6096000" cy="6858000"/>
          </a:xfrm>
        </p:spPr>
        <p:txBody>
          <a:bodyPr/>
          <a:lstStyle/>
          <a:p>
            <a:r>
              <a:rPr lang="en-US"/>
              <a:t>Drag picture to placeholder or click icon to add</a:t>
            </a:r>
          </a:p>
        </p:txBody>
      </p:sp>
    </p:spTree>
    <p:extLst>
      <p:ext uri="{BB962C8B-B14F-4D97-AF65-F5344CB8AC3E}">
        <p14:creationId xmlns:p14="http://schemas.microsoft.com/office/powerpoint/2010/main" val="2685088351"/>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 2019 IBM Corporation</a:t>
            </a:r>
            <a:endParaRPr lang="en-US"/>
          </a:p>
        </p:txBody>
      </p:sp>
      <p:sp>
        <p:nvSpPr>
          <p:cNvPr id="7" name="Text Placeholder 6"/>
          <p:cNvSpPr>
            <a:spLocks noGrp="1"/>
          </p:cNvSpPr>
          <p:nvPr>
            <p:ph type="body" sz="quarter" idx="12"/>
          </p:nvPr>
        </p:nvSpPr>
        <p:spPr>
          <a:xfrm>
            <a:off x="304800" y="1463040"/>
            <a:ext cx="2438400" cy="4669536"/>
          </a:xfrm>
        </p:spPr>
        <p:txBody>
          <a:bodyPr/>
          <a:lstStyle>
            <a:lvl1pPr>
              <a:defRPr sz="2133"/>
            </a:lvl1pPr>
            <a:lvl2pPr>
              <a:defRPr sz="1467"/>
            </a:lvl2pPr>
            <a:lvl3pPr>
              <a:defRPr sz="1467"/>
            </a:lvl3pPr>
            <a:lvl4pPr>
              <a:defRPr sz="1467"/>
            </a:lvl4pPr>
            <a:lvl5pPr>
              <a:defRPr sz="14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3352800" y="1499616"/>
            <a:ext cx="2438400" cy="4608576"/>
          </a:xfrm>
        </p:spPr>
        <p:txBody>
          <a:bodyPr/>
          <a:lstStyle>
            <a:lvl1pPr>
              <a:defRPr sz="1867"/>
            </a:lvl1pPr>
            <a:lvl2pPr marL="0" indent="0">
              <a:buNone/>
              <a:defRPr sz="1333"/>
            </a:lvl2pPr>
            <a:lvl3pPr>
              <a:defRPr sz="1333"/>
            </a:lvl3pPr>
            <a:lvl4pPr>
              <a:defRPr sz="1333"/>
            </a:lvl4pPr>
            <a:lvl5pPr>
              <a:defRPr sz="1333"/>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6267189" y="1454615"/>
            <a:ext cx="5620011" cy="4608576"/>
          </a:xfrm>
        </p:spPr>
        <p:txBody>
          <a:bodyPr/>
          <a:lstStyle>
            <a:lvl1pPr marL="156629" indent="-156629">
              <a:tabLst/>
              <a:defRPr sz="3200"/>
            </a:lvl1pPr>
            <a:lvl2pPr marL="0" indent="0">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87170860"/>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 2019 IBM Corporation</a:t>
            </a:r>
            <a:endParaRPr lang="en-US"/>
          </a:p>
        </p:txBody>
      </p:sp>
      <p:sp>
        <p:nvSpPr>
          <p:cNvPr id="6" name="Text Placeholder 5"/>
          <p:cNvSpPr>
            <a:spLocks noGrp="1"/>
          </p:cNvSpPr>
          <p:nvPr>
            <p:ph type="body" sz="quarter" idx="12"/>
          </p:nvPr>
        </p:nvSpPr>
        <p:spPr>
          <a:xfrm>
            <a:off x="304800" y="256033"/>
            <a:ext cx="2438400" cy="5878660"/>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3352800" y="300567"/>
            <a:ext cx="8534400" cy="6129867"/>
          </a:xfrm>
        </p:spPr>
        <p:txBody>
          <a:bodyPr/>
          <a:lstStyle/>
          <a:p>
            <a:r>
              <a:rPr lang="en-US"/>
              <a:t>Click icon to add table</a:t>
            </a:r>
          </a:p>
        </p:txBody>
      </p:sp>
    </p:spTree>
    <p:extLst>
      <p:ext uri="{BB962C8B-B14F-4D97-AF65-F5344CB8AC3E}">
        <p14:creationId xmlns:p14="http://schemas.microsoft.com/office/powerpoint/2010/main" val="1242174968"/>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 2019 IBM Corporation</a:t>
            </a:r>
            <a:endParaRPr lang="en-US"/>
          </a:p>
        </p:txBody>
      </p:sp>
    </p:spTree>
    <p:extLst>
      <p:ext uri="{BB962C8B-B14F-4D97-AF65-F5344CB8AC3E}">
        <p14:creationId xmlns:p14="http://schemas.microsoft.com/office/powerpoint/2010/main" val="2940137514"/>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616439931"/>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 2019 IBM Corporation</a:t>
            </a:r>
            <a:endParaRPr lang="en-US"/>
          </a:p>
        </p:txBody>
      </p:sp>
      <p:sp>
        <p:nvSpPr>
          <p:cNvPr id="6" name="Text Placeholder 5"/>
          <p:cNvSpPr>
            <a:spLocks noGrp="1"/>
          </p:cNvSpPr>
          <p:nvPr>
            <p:ph type="body" sz="quarter" idx="12"/>
          </p:nvPr>
        </p:nvSpPr>
        <p:spPr>
          <a:xfrm>
            <a:off x="304800" y="1524000"/>
            <a:ext cx="5486400" cy="4779264"/>
          </a:xfrm>
        </p:spPr>
        <p:txBody>
          <a:bodyPr/>
          <a:lstStyle>
            <a:lvl1pPr marL="0" indent="0">
              <a:spcBef>
                <a:spcPts val="0"/>
              </a:spcBef>
              <a:tabLst>
                <a:tab pos="5253435" algn="dec"/>
              </a:tabLst>
              <a:defRPr sz="1467"/>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dirty="0"/>
              <a:t>Click to edit Master text styles</a:t>
            </a:r>
          </a:p>
        </p:txBody>
      </p:sp>
    </p:spTree>
    <p:extLst>
      <p:ext uri="{BB962C8B-B14F-4D97-AF65-F5344CB8AC3E}">
        <p14:creationId xmlns:p14="http://schemas.microsoft.com/office/powerpoint/2010/main" val="1937843579"/>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 2019 IBM Corporation</a:t>
            </a:r>
            <a:endParaRPr lang="en-US"/>
          </a:p>
        </p:txBody>
      </p:sp>
      <p:pic>
        <p:nvPicPr>
          <p:cNvPr id="5" name="Picture 4" descr="ibm_gry.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234604" y="2914867"/>
            <a:ext cx="1730144" cy="701463"/>
          </a:xfrm>
          <a:prstGeom prst="rect">
            <a:avLst/>
          </a:prstGeom>
        </p:spPr>
      </p:pic>
    </p:spTree>
    <p:extLst>
      <p:ext uri="{BB962C8B-B14F-4D97-AF65-F5344CB8AC3E}">
        <p14:creationId xmlns:p14="http://schemas.microsoft.com/office/powerpoint/2010/main" val="3588584053"/>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tx">
  <p:cSld name="1_Divider (with page contents)">
    <p:spTree>
      <p:nvGrpSpPr>
        <p:cNvPr id="1" name=""/>
        <p:cNvGrpSpPr/>
        <p:nvPr/>
      </p:nvGrpSpPr>
      <p:grpSpPr>
        <a:xfrm>
          <a:off x="0" y="0"/>
          <a:ext cx="0" cy="0"/>
          <a:chOff x="0" y="0"/>
          <a:chExt cx="0" cy="0"/>
        </a:xfrm>
      </p:grpSpPr>
      <p:sp>
        <p:nvSpPr>
          <p:cNvPr id="28" name="Title Text"/>
          <p:cNvSpPr txBox="1">
            <a:spLocks noGrp="1"/>
          </p:cNvSpPr>
          <p:nvPr>
            <p:ph type="title"/>
          </p:nvPr>
        </p:nvSpPr>
        <p:spPr>
          <a:xfrm>
            <a:off x="304800" y="268224"/>
            <a:ext cx="5486400" cy="1140968"/>
          </a:xfrm>
          <a:prstGeom prst="rect">
            <a:avLst/>
          </a:prstGeom>
        </p:spPr>
        <p:txBody>
          <a:bodyPr>
            <a:normAutofit/>
          </a:bodyPr>
          <a:lstStyle/>
          <a:p>
            <a:r>
              <a:t>Title Text</a:t>
            </a:r>
          </a:p>
        </p:txBody>
      </p:sp>
      <p:sp>
        <p:nvSpPr>
          <p:cNvPr id="2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30" name="Body Level One…"/>
          <p:cNvSpPr txBox="1">
            <a:spLocks noGrp="1"/>
          </p:cNvSpPr>
          <p:nvPr>
            <p:ph type="body" sz="half" idx="1"/>
          </p:nvPr>
        </p:nvSpPr>
        <p:spPr>
          <a:xfrm>
            <a:off x="304800" y="1498600"/>
            <a:ext cx="5486400" cy="4779264"/>
          </a:xfrm>
          <a:prstGeom prst="rect">
            <a:avLst/>
          </a:prstGeom>
        </p:spPr>
        <p:txBody>
          <a:bodyPr>
            <a:normAutofit/>
          </a:bodyPr>
          <a:lstStyle>
            <a:lvl1pPr>
              <a:spcBef>
                <a:spcPts val="0"/>
              </a:spcBef>
              <a:tabLst>
                <a:tab pos="5350800" algn="r"/>
              </a:tabLst>
            </a:lvl1pPr>
            <a:lvl2pPr marL="0" indent="0">
              <a:spcBef>
                <a:spcPts val="0"/>
              </a:spcBef>
              <a:buSzTx/>
              <a:buNone/>
              <a:tabLst>
                <a:tab pos="5350800" algn="r"/>
              </a:tabLst>
            </a:lvl2pPr>
            <a:lvl3pPr marL="0" indent="0">
              <a:spcBef>
                <a:spcPts val="0"/>
              </a:spcBef>
              <a:buSzTx/>
              <a:buNone/>
              <a:tabLst>
                <a:tab pos="5350800" algn="r"/>
              </a:tabLst>
            </a:lvl3pPr>
            <a:lvl4pPr marL="0" indent="0">
              <a:spcBef>
                <a:spcPts val="0"/>
              </a:spcBef>
              <a:buSzTx/>
              <a:buNone/>
              <a:tabLst>
                <a:tab pos="5350800" algn="r"/>
              </a:tabLst>
            </a:lvl4pPr>
            <a:lvl5pPr marL="0" indent="0">
              <a:spcBef>
                <a:spcPts val="0"/>
              </a:spcBef>
              <a:buSzTx/>
              <a:buNone/>
              <a:tabLst>
                <a:tab pos="5350800" algn="r"/>
              </a:tabLst>
            </a:lvl5pPr>
          </a:lstStyle>
          <a:p>
            <a:r>
              <a:t>Body Level One</a:t>
            </a:r>
          </a:p>
          <a:p>
            <a:pPr lvl="1"/>
            <a:r>
              <a:t>Body Level Two</a:t>
            </a:r>
          </a:p>
          <a:p>
            <a:pPr lvl="2"/>
            <a:r>
              <a:t>Body Level Three</a:t>
            </a:r>
          </a:p>
          <a:p>
            <a:pPr lvl="3"/>
            <a:r>
              <a:t>Body Level Four</a:t>
            </a:r>
          </a:p>
          <a:p>
            <a:pPr lvl="4"/>
            <a:r>
              <a:t>Body Level Five</a:t>
            </a:r>
          </a:p>
        </p:txBody>
      </p:sp>
      <p:sp>
        <p:nvSpPr>
          <p:cNvPr id="31" name="Text Placeholder 6"/>
          <p:cNvSpPr>
            <a:spLocks noGrp="1"/>
          </p:cNvSpPr>
          <p:nvPr>
            <p:ph type="body" sz="half" idx="13"/>
          </p:nvPr>
        </p:nvSpPr>
        <p:spPr>
          <a:xfrm>
            <a:off x="6400800" y="1498600"/>
            <a:ext cx="5486400" cy="4779264"/>
          </a:xfrm>
          <a:prstGeom prst="rect">
            <a:avLst/>
          </a:prstGeom>
        </p:spPr>
        <p:txBody>
          <a:bodyPr>
            <a:normAutofit/>
          </a:bodyPr>
          <a:lstStyle>
            <a:lvl1pPr>
              <a:tabLst>
                <a:tab pos="5350800" algn="r"/>
              </a:tabLst>
              <a:defRPr/>
            </a:lvl1pPr>
          </a:lstStyle>
          <a:p>
            <a:pPr>
              <a:tabLst>
                <a:tab pos="4013200" algn="r"/>
              </a:tabLst>
            </a:pPr>
            <a:endParaRPr/>
          </a:p>
        </p:txBody>
      </p:sp>
    </p:spTree>
    <p:extLst>
      <p:ext uri="{BB962C8B-B14F-4D97-AF65-F5344CB8AC3E}">
        <p14:creationId xmlns:p14="http://schemas.microsoft.com/office/powerpoint/2010/main" val="273464443"/>
      </p:ext>
    </p:extLst>
  </p:cSld>
  <p:clrMapOvr>
    <a:masterClrMapping/>
  </p:clrMapOvr>
  <p:transition spd="med"/>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801861057"/>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1243573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13" Type="http://schemas.openxmlformats.org/officeDocument/2006/relationships/slideLayout" Target="../slideLayouts/slideLayout273.xml"/><Relationship Id="rId18" Type="http://schemas.openxmlformats.org/officeDocument/2006/relationships/slideLayout" Target="../slideLayouts/slideLayout278.xml"/><Relationship Id="rId26" Type="http://schemas.openxmlformats.org/officeDocument/2006/relationships/slideLayout" Target="../slideLayouts/slideLayout286.xml"/><Relationship Id="rId3" Type="http://schemas.openxmlformats.org/officeDocument/2006/relationships/slideLayout" Target="../slideLayouts/slideLayout263.xml"/><Relationship Id="rId21" Type="http://schemas.openxmlformats.org/officeDocument/2006/relationships/slideLayout" Target="../slideLayouts/slideLayout281.xml"/><Relationship Id="rId34" Type="http://schemas.openxmlformats.org/officeDocument/2006/relationships/slideLayout" Target="../slideLayouts/slideLayout294.xml"/><Relationship Id="rId7" Type="http://schemas.openxmlformats.org/officeDocument/2006/relationships/slideLayout" Target="../slideLayouts/slideLayout267.xml"/><Relationship Id="rId12" Type="http://schemas.openxmlformats.org/officeDocument/2006/relationships/slideLayout" Target="../slideLayouts/slideLayout272.xml"/><Relationship Id="rId17" Type="http://schemas.openxmlformats.org/officeDocument/2006/relationships/slideLayout" Target="../slideLayouts/slideLayout277.xml"/><Relationship Id="rId25" Type="http://schemas.openxmlformats.org/officeDocument/2006/relationships/slideLayout" Target="../slideLayouts/slideLayout285.xml"/><Relationship Id="rId33" Type="http://schemas.openxmlformats.org/officeDocument/2006/relationships/slideLayout" Target="../slideLayouts/slideLayout293.xml"/><Relationship Id="rId2" Type="http://schemas.openxmlformats.org/officeDocument/2006/relationships/slideLayout" Target="../slideLayouts/slideLayout262.xml"/><Relationship Id="rId16" Type="http://schemas.openxmlformats.org/officeDocument/2006/relationships/slideLayout" Target="../slideLayouts/slideLayout276.xml"/><Relationship Id="rId20" Type="http://schemas.openxmlformats.org/officeDocument/2006/relationships/slideLayout" Target="../slideLayouts/slideLayout280.xml"/><Relationship Id="rId29" Type="http://schemas.openxmlformats.org/officeDocument/2006/relationships/slideLayout" Target="../slideLayouts/slideLayout289.xml"/><Relationship Id="rId1" Type="http://schemas.openxmlformats.org/officeDocument/2006/relationships/slideLayout" Target="../slideLayouts/slideLayout261.xml"/><Relationship Id="rId6" Type="http://schemas.openxmlformats.org/officeDocument/2006/relationships/slideLayout" Target="../slideLayouts/slideLayout266.xml"/><Relationship Id="rId11" Type="http://schemas.openxmlformats.org/officeDocument/2006/relationships/slideLayout" Target="../slideLayouts/slideLayout271.xml"/><Relationship Id="rId24" Type="http://schemas.openxmlformats.org/officeDocument/2006/relationships/slideLayout" Target="../slideLayouts/slideLayout284.xml"/><Relationship Id="rId32" Type="http://schemas.openxmlformats.org/officeDocument/2006/relationships/slideLayout" Target="../slideLayouts/slideLayout292.xml"/><Relationship Id="rId5" Type="http://schemas.openxmlformats.org/officeDocument/2006/relationships/slideLayout" Target="../slideLayouts/slideLayout265.xml"/><Relationship Id="rId15" Type="http://schemas.openxmlformats.org/officeDocument/2006/relationships/slideLayout" Target="../slideLayouts/slideLayout275.xml"/><Relationship Id="rId23" Type="http://schemas.openxmlformats.org/officeDocument/2006/relationships/slideLayout" Target="../slideLayouts/slideLayout283.xml"/><Relationship Id="rId28" Type="http://schemas.openxmlformats.org/officeDocument/2006/relationships/slideLayout" Target="../slideLayouts/slideLayout288.xml"/><Relationship Id="rId36" Type="http://schemas.openxmlformats.org/officeDocument/2006/relationships/theme" Target="../theme/theme10.xml"/><Relationship Id="rId10" Type="http://schemas.openxmlformats.org/officeDocument/2006/relationships/slideLayout" Target="../slideLayouts/slideLayout270.xml"/><Relationship Id="rId19" Type="http://schemas.openxmlformats.org/officeDocument/2006/relationships/slideLayout" Target="../slideLayouts/slideLayout279.xml"/><Relationship Id="rId31" Type="http://schemas.openxmlformats.org/officeDocument/2006/relationships/slideLayout" Target="../slideLayouts/slideLayout291.xml"/><Relationship Id="rId4" Type="http://schemas.openxmlformats.org/officeDocument/2006/relationships/slideLayout" Target="../slideLayouts/slideLayout264.xml"/><Relationship Id="rId9" Type="http://schemas.openxmlformats.org/officeDocument/2006/relationships/slideLayout" Target="../slideLayouts/slideLayout269.xml"/><Relationship Id="rId14" Type="http://schemas.openxmlformats.org/officeDocument/2006/relationships/slideLayout" Target="../slideLayouts/slideLayout274.xml"/><Relationship Id="rId22" Type="http://schemas.openxmlformats.org/officeDocument/2006/relationships/slideLayout" Target="../slideLayouts/slideLayout282.xml"/><Relationship Id="rId27" Type="http://schemas.openxmlformats.org/officeDocument/2006/relationships/slideLayout" Target="../slideLayouts/slideLayout287.xml"/><Relationship Id="rId30" Type="http://schemas.openxmlformats.org/officeDocument/2006/relationships/slideLayout" Target="../slideLayouts/slideLayout290.xml"/><Relationship Id="rId35" Type="http://schemas.openxmlformats.org/officeDocument/2006/relationships/slideLayout" Target="../slideLayouts/slideLayout295.xml"/><Relationship Id="rId8" Type="http://schemas.openxmlformats.org/officeDocument/2006/relationships/slideLayout" Target="../slideLayouts/slideLayout268.xml"/></Relationships>
</file>

<file path=ppt/slideMasters/_rels/slideMaster11.xml.rels><?xml version="1.0" encoding="UTF-8" standalone="yes"?>
<Relationships xmlns="http://schemas.openxmlformats.org/package/2006/relationships"><Relationship Id="rId13" Type="http://schemas.openxmlformats.org/officeDocument/2006/relationships/slideLayout" Target="../slideLayouts/slideLayout308.xml"/><Relationship Id="rId18" Type="http://schemas.openxmlformats.org/officeDocument/2006/relationships/slideLayout" Target="../slideLayouts/slideLayout313.xml"/><Relationship Id="rId26" Type="http://schemas.openxmlformats.org/officeDocument/2006/relationships/slideLayout" Target="../slideLayouts/slideLayout321.xml"/><Relationship Id="rId3" Type="http://schemas.openxmlformats.org/officeDocument/2006/relationships/slideLayout" Target="../slideLayouts/slideLayout298.xml"/><Relationship Id="rId21" Type="http://schemas.openxmlformats.org/officeDocument/2006/relationships/slideLayout" Target="../slideLayouts/slideLayout316.xml"/><Relationship Id="rId34" Type="http://schemas.openxmlformats.org/officeDocument/2006/relationships/slideLayout" Target="../slideLayouts/slideLayout329.xml"/><Relationship Id="rId7" Type="http://schemas.openxmlformats.org/officeDocument/2006/relationships/slideLayout" Target="../slideLayouts/slideLayout302.xml"/><Relationship Id="rId12" Type="http://schemas.openxmlformats.org/officeDocument/2006/relationships/slideLayout" Target="../slideLayouts/slideLayout307.xml"/><Relationship Id="rId17" Type="http://schemas.openxmlformats.org/officeDocument/2006/relationships/slideLayout" Target="../slideLayouts/slideLayout312.xml"/><Relationship Id="rId25" Type="http://schemas.openxmlformats.org/officeDocument/2006/relationships/slideLayout" Target="../slideLayouts/slideLayout320.xml"/><Relationship Id="rId33" Type="http://schemas.openxmlformats.org/officeDocument/2006/relationships/slideLayout" Target="../slideLayouts/slideLayout328.xml"/><Relationship Id="rId2" Type="http://schemas.openxmlformats.org/officeDocument/2006/relationships/slideLayout" Target="../slideLayouts/slideLayout297.xml"/><Relationship Id="rId16" Type="http://schemas.openxmlformats.org/officeDocument/2006/relationships/slideLayout" Target="../slideLayouts/slideLayout311.xml"/><Relationship Id="rId20" Type="http://schemas.openxmlformats.org/officeDocument/2006/relationships/slideLayout" Target="../slideLayouts/slideLayout315.xml"/><Relationship Id="rId29" Type="http://schemas.openxmlformats.org/officeDocument/2006/relationships/slideLayout" Target="../slideLayouts/slideLayout324.xml"/><Relationship Id="rId1" Type="http://schemas.openxmlformats.org/officeDocument/2006/relationships/slideLayout" Target="../slideLayouts/slideLayout296.xml"/><Relationship Id="rId6" Type="http://schemas.openxmlformats.org/officeDocument/2006/relationships/slideLayout" Target="../slideLayouts/slideLayout301.xml"/><Relationship Id="rId11" Type="http://schemas.openxmlformats.org/officeDocument/2006/relationships/slideLayout" Target="../slideLayouts/slideLayout306.xml"/><Relationship Id="rId24" Type="http://schemas.openxmlformats.org/officeDocument/2006/relationships/slideLayout" Target="../slideLayouts/slideLayout319.xml"/><Relationship Id="rId32" Type="http://schemas.openxmlformats.org/officeDocument/2006/relationships/slideLayout" Target="../slideLayouts/slideLayout327.xml"/><Relationship Id="rId5" Type="http://schemas.openxmlformats.org/officeDocument/2006/relationships/slideLayout" Target="../slideLayouts/slideLayout300.xml"/><Relationship Id="rId15" Type="http://schemas.openxmlformats.org/officeDocument/2006/relationships/slideLayout" Target="../slideLayouts/slideLayout310.xml"/><Relationship Id="rId23" Type="http://schemas.openxmlformats.org/officeDocument/2006/relationships/slideLayout" Target="../slideLayouts/slideLayout318.xml"/><Relationship Id="rId28" Type="http://schemas.openxmlformats.org/officeDocument/2006/relationships/slideLayout" Target="../slideLayouts/slideLayout323.xml"/><Relationship Id="rId36" Type="http://schemas.openxmlformats.org/officeDocument/2006/relationships/theme" Target="../theme/theme11.xml"/><Relationship Id="rId10" Type="http://schemas.openxmlformats.org/officeDocument/2006/relationships/slideLayout" Target="../slideLayouts/slideLayout305.xml"/><Relationship Id="rId19" Type="http://schemas.openxmlformats.org/officeDocument/2006/relationships/slideLayout" Target="../slideLayouts/slideLayout314.xml"/><Relationship Id="rId31" Type="http://schemas.openxmlformats.org/officeDocument/2006/relationships/slideLayout" Target="../slideLayouts/slideLayout326.xml"/><Relationship Id="rId4" Type="http://schemas.openxmlformats.org/officeDocument/2006/relationships/slideLayout" Target="../slideLayouts/slideLayout299.xml"/><Relationship Id="rId9" Type="http://schemas.openxmlformats.org/officeDocument/2006/relationships/slideLayout" Target="../slideLayouts/slideLayout304.xml"/><Relationship Id="rId14" Type="http://schemas.openxmlformats.org/officeDocument/2006/relationships/slideLayout" Target="../slideLayouts/slideLayout309.xml"/><Relationship Id="rId22" Type="http://schemas.openxmlformats.org/officeDocument/2006/relationships/slideLayout" Target="../slideLayouts/slideLayout317.xml"/><Relationship Id="rId27" Type="http://schemas.openxmlformats.org/officeDocument/2006/relationships/slideLayout" Target="../slideLayouts/slideLayout322.xml"/><Relationship Id="rId30" Type="http://schemas.openxmlformats.org/officeDocument/2006/relationships/slideLayout" Target="../slideLayouts/slideLayout325.xml"/><Relationship Id="rId35" Type="http://schemas.openxmlformats.org/officeDocument/2006/relationships/slideLayout" Target="../slideLayouts/slideLayout330.xml"/><Relationship Id="rId8" Type="http://schemas.openxmlformats.org/officeDocument/2006/relationships/slideLayout" Target="../slideLayouts/slideLayout303.xml"/></Relationships>
</file>

<file path=ppt/slideMasters/_rels/slideMaster12.xml.rels><?xml version="1.0" encoding="UTF-8" standalone="yes"?>
<Relationships xmlns="http://schemas.openxmlformats.org/package/2006/relationships"><Relationship Id="rId13" Type="http://schemas.openxmlformats.org/officeDocument/2006/relationships/slideLayout" Target="../slideLayouts/slideLayout343.xml"/><Relationship Id="rId18" Type="http://schemas.openxmlformats.org/officeDocument/2006/relationships/slideLayout" Target="../slideLayouts/slideLayout348.xml"/><Relationship Id="rId26" Type="http://schemas.openxmlformats.org/officeDocument/2006/relationships/slideLayout" Target="../slideLayouts/slideLayout356.xml"/><Relationship Id="rId3" Type="http://schemas.openxmlformats.org/officeDocument/2006/relationships/slideLayout" Target="../slideLayouts/slideLayout333.xml"/><Relationship Id="rId21" Type="http://schemas.openxmlformats.org/officeDocument/2006/relationships/slideLayout" Target="../slideLayouts/slideLayout351.xml"/><Relationship Id="rId34" Type="http://schemas.openxmlformats.org/officeDocument/2006/relationships/slideLayout" Target="../slideLayouts/slideLayout364.xml"/><Relationship Id="rId7" Type="http://schemas.openxmlformats.org/officeDocument/2006/relationships/slideLayout" Target="../slideLayouts/slideLayout337.xml"/><Relationship Id="rId12" Type="http://schemas.openxmlformats.org/officeDocument/2006/relationships/slideLayout" Target="../slideLayouts/slideLayout342.xml"/><Relationship Id="rId17" Type="http://schemas.openxmlformats.org/officeDocument/2006/relationships/slideLayout" Target="../slideLayouts/slideLayout347.xml"/><Relationship Id="rId25" Type="http://schemas.openxmlformats.org/officeDocument/2006/relationships/slideLayout" Target="../slideLayouts/slideLayout355.xml"/><Relationship Id="rId33" Type="http://schemas.openxmlformats.org/officeDocument/2006/relationships/slideLayout" Target="../slideLayouts/slideLayout363.xml"/><Relationship Id="rId2" Type="http://schemas.openxmlformats.org/officeDocument/2006/relationships/slideLayout" Target="../slideLayouts/slideLayout332.xml"/><Relationship Id="rId16" Type="http://schemas.openxmlformats.org/officeDocument/2006/relationships/slideLayout" Target="../slideLayouts/slideLayout346.xml"/><Relationship Id="rId20" Type="http://schemas.openxmlformats.org/officeDocument/2006/relationships/slideLayout" Target="../slideLayouts/slideLayout350.xml"/><Relationship Id="rId29" Type="http://schemas.openxmlformats.org/officeDocument/2006/relationships/slideLayout" Target="../slideLayouts/slideLayout359.xml"/><Relationship Id="rId1" Type="http://schemas.openxmlformats.org/officeDocument/2006/relationships/slideLayout" Target="../slideLayouts/slideLayout331.xml"/><Relationship Id="rId6" Type="http://schemas.openxmlformats.org/officeDocument/2006/relationships/slideLayout" Target="../slideLayouts/slideLayout336.xml"/><Relationship Id="rId11" Type="http://schemas.openxmlformats.org/officeDocument/2006/relationships/slideLayout" Target="../slideLayouts/slideLayout341.xml"/><Relationship Id="rId24" Type="http://schemas.openxmlformats.org/officeDocument/2006/relationships/slideLayout" Target="../slideLayouts/slideLayout354.xml"/><Relationship Id="rId32" Type="http://schemas.openxmlformats.org/officeDocument/2006/relationships/slideLayout" Target="../slideLayouts/slideLayout362.xml"/><Relationship Id="rId5" Type="http://schemas.openxmlformats.org/officeDocument/2006/relationships/slideLayout" Target="../slideLayouts/slideLayout335.xml"/><Relationship Id="rId15" Type="http://schemas.openxmlformats.org/officeDocument/2006/relationships/slideLayout" Target="../slideLayouts/slideLayout345.xml"/><Relationship Id="rId23" Type="http://schemas.openxmlformats.org/officeDocument/2006/relationships/slideLayout" Target="../slideLayouts/slideLayout353.xml"/><Relationship Id="rId28" Type="http://schemas.openxmlformats.org/officeDocument/2006/relationships/slideLayout" Target="../slideLayouts/slideLayout358.xml"/><Relationship Id="rId36" Type="http://schemas.openxmlformats.org/officeDocument/2006/relationships/theme" Target="../theme/theme12.xml"/><Relationship Id="rId10" Type="http://schemas.openxmlformats.org/officeDocument/2006/relationships/slideLayout" Target="../slideLayouts/slideLayout340.xml"/><Relationship Id="rId19" Type="http://schemas.openxmlformats.org/officeDocument/2006/relationships/slideLayout" Target="../slideLayouts/slideLayout349.xml"/><Relationship Id="rId31" Type="http://schemas.openxmlformats.org/officeDocument/2006/relationships/slideLayout" Target="../slideLayouts/slideLayout361.xml"/><Relationship Id="rId4" Type="http://schemas.openxmlformats.org/officeDocument/2006/relationships/slideLayout" Target="../slideLayouts/slideLayout334.xml"/><Relationship Id="rId9" Type="http://schemas.openxmlformats.org/officeDocument/2006/relationships/slideLayout" Target="../slideLayouts/slideLayout339.xml"/><Relationship Id="rId14" Type="http://schemas.openxmlformats.org/officeDocument/2006/relationships/slideLayout" Target="../slideLayouts/slideLayout344.xml"/><Relationship Id="rId22" Type="http://schemas.openxmlformats.org/officeDocument/2006/relationships/slideLayout" Target="../slideLayouts/slideLayout352.xml"/><Relationship Id="rId27" Type="http://schemas.openxmlformats.org/officeDocument/2006/relationships/slideLayout" Target="../slideLayouts/slideLayout357.xml"/><Relationship Id="rId30" Type="http://schemas.openxmlformats.org/officeDocument/2006/relationships/slideLayout" Target="../slideLayouts/slideLayout360.xml"/><Relationship Id="rId35" Type="http://schemas.openxmlformats.org/officeDocument/2006/relationships/slideLayout" Target="../slideLayouts/slideLayout365.xml"/><Relationship Id="rId8" Type="http://schemas.openxmlformats.org/officeDocument/2006/relationships/slideLayout" Target="../slideLayouts/slideLayout33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6.xml"/><Relationship Id="rId13" Type="http://schemas.openxmlformats.org/officeDocument/2006/relationships/slideLayout" Target="../slideLayouts/slideLayout21.xml"/><Relationship Id="rId3" Type="http://schemas.openxmlformats.org/officeDocument/2006/relationships/slideLayout" Target="../slideLayouts/slideLayout11.xml"/><Relationship Id="rId7" Type="http://schemas.openxmlformats.org/officeDocument/2006/relationships/slideLayout" Target="../slideLayouts/slideLayout15.xml"/><Relationship Id="rId12" Type="http://schemas.openxmlformats.org/officeDocument/2006/relationships/slideLayout" Target="../slideLayouts/slideLayout20.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11" Type="http://schemas.openxmlformats.org/officeDocument/2006/relationships/slideLayout" Target="../slideLayouts/slideLayout19.xml"/><Relationship Id="rId5" Type="http://schemas.openxmlformats.org/officeDocument/2006/relationships/slideLayout" Target="../slideLayouts/slideLayout13.xml"/><Relationship Id="rId10" Type="http://schemas.openxmlformats.org/officeDocument/2006/relationships/slideLayout" Target="../slideLayouts/slideLayout18.xml"/><Relationship Id="rId4" Type="http://schemas.openxmlformats.org/officeDocument/2006/relationships/slideLayout" Target="../slideLayouts/slideLayout12.xml"/><Relationship Id="rId9" Type="http://schemas.openxmlformats.org/officeDocument/2006/relationships/slideLayout" Target="../slideLayouts/slideLayout17.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34.xml"/><Relationship Id="rId18" Type="http://schemas.openxmlformats.org/officeDocument/2006/relationships/slideLayout" Target="../slideLayouts/slideLayout39.xml"/><Relationship Id="rId26" Type="http://schemas.openxmlformats.org/officeDocument/2006/relationships/slideLayout" Target="../slideLayouts/slideLayout47.xml"/><Relationship Id="rId39" Type="http://schemas.openxmlformats.org/officeDocument/2006/relationships/slideLayout" Target="../slideLayouts/slideLayout60.xml"/><Relationship Id="rId21" Type="http://schemas.openxmlformats.org/officeDocument/2006/relationships/slideLayout" Target="../slideLayouts/slideLayout42.xml"/><Relationship Id="rId34" Type="http://schemas.openxmlformats.org/officeDocument/2006/relationships/slideLayout" Target="../slideLayouts/slideLayout55.xml"/><Relationship Id="rId7" Type="http://schemas.openxmlformats.org/officeDocument/2006/relationships/slideLayout" Target="../slideLayouts/slideLayout28.xml"/><Relationship Id="rId2" Type="http://schemas.openxmlformats.org/officeDocument/2006/relationships/slideLayout" Target="../slideLayouts/slideLayout23.xml"/><Relationship Id="rId16" Type="http://schemas.openxmlformats.org/officeDocument/2006/relationships/slideLayout" Target="../slideLayouts/slideLayout37.xml"/><Relationship Id="rId20" Type="http://schemas.openxmlformats.org/officeDocument/2006/relationships/slideLayout" Target="../slideLayouts/slideLayout41.xml"/><Relationship Id="rId29" Type="http://schemas.openxmlformats.org/officeDocument/2006/relationships/slideLayout" Target="../slideLayouts/slideLayout50.xml"/><Relationship Id="rId41" Type="http://schemas.openxmlformats.org/officeDocument/2006/relationships/theme" Target="../theme/theme3.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24" Type="http://schemas.openxmlformats.org/officeDocument/2006/relationships/slideLayout" Target="../slideLayouts/slideLayout45.xml"/><Relationship Id="rId32" Type="http://schemas.openxmlformats.org/officeDocument/2006/relationships/slideLayout" Target="../slideLayouts/slideLayout53.xml"/><Relationship Id="rId37" Type="http://schemas.openxmlformats.org/officeDocument/2006/relationships/slideLayout" Target="../slideLayouts/slideLayout58.xml"/><Relationship Id="rId40" Type="http://schemas.openxmlformats.org/officeDocument/2006/relationships/slideLayout" Target="../slideLayouts/slideLayout61.xml"/><Relationship Id="rId5" Type="http://schemas.openxmlformats.org/officeDocument/2006/relationships/slideLayout" Target="../slideLayouts/slideLayout26.xml"/><Relationship Id="rId15" Type="http://schemas.openxmlformats.org/officeDocument/2006/relationships/slideLayout" Target="../slideLayouts/slideLayout36.xml"/><Relationship Id="rId23" Type="http://schemas.openxmlformats.org/officeDocument/2006/relationships/slideLayout" Target="../slideLayouts/slideLayout44.xml"/><Relationship Id="rId28" Type="http://schemas.openxmlformats.org/officeDocument/2006/relationships/slideLayout" Target="../slideLayouts/slideLayout49.xml"/><Relationship Id="rId36" Type="http://schemas.openxmlformats.org/officeDocument/2006/relationships/slideLayout" Target="../slideLayouts/slideLayout57.xml"/><Relationship Id="rId10" Type="http://schemas.openxmlformats.org/officeDocument/2006/relationships/slideLayout" Target="../slideLayouts/slideLayout31.xml"/><Relationship Id="rId19" Type="http://schemas.openxmlformats.org/officeDocument/2006/relationships/slideLayout" Target="../slideLayouts/slideLayout40.xml"/><Relationship Id="rId31" Type="http://schemas.openxmlformats.org/officeDocument/2006/relationships/slideLayout" Target="../slideLayouts/slideLayout52.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slideLayout" Target="../slideLayouts/slideLayout35.xml"/><Relationship Id="rId22" Type="http://schemas.openxmlformats.org/officeDocument/2006/relationships/slideLayout" Target="../slideLayouts/slideLayout43.xml"/><Relationship Id="rId27" Type="http://schemas.openxmlformats.org/officeDocument/2006/relationships/slideLayout" Target="../slideLayouts/slideLayout48.xml"/><Relationship Id="rId30" Type="http://schemas.openxmlformats.org/officeDocument/2006/relationships/slideLayout" Target="../slideLayouts/slideLayout51.xml"/><Relationship Id="rId35" Type="http://schemas.openxmlformats.org/officeDocument/2006/relationships/slideLayout" Target="../slideLayouts/slideLayout56.xml"/><Relationship Id="rId8" Type="http://schemas.openxmlformats.org/officeDocument/2006/relationships/slideLayout" Target="../slideLayouts/slideLayout29.xml"/><Relationship Id="rId3" Type="http://schemas.openxmlformats.org/officeDocument/2006/relationships/slideLayout" Target="../slideLayouts/slideLayout24.xml"/><Relationship Id="rId12" Type="http://schemas.openxmlformats.org/officeDocument/2006/relationships/slideLayout" Target="../slideLayouts/slideLayout33.xml"/><Relationship Id="rId17" Type="http://schemas.openxmlformats.org/officeDocument/2006/relationships/slideLayout" Target="../slideLayouts/slideLayout38.xml"/><Relationship Id="rId25" Type="http://schemas.openxmlformats.org/officeDocument/2006/relationships/slideLayout" Target="../slideLayouts/slideLayout46.xml"/><Relationship Id="rId33" Type="http://schemas.openxmlformats.org/officeDocument/2006/relationships/slideLayout" Target="../slideLayouts/slideLayout54.xml"/><Relationship Id="rId38" Type="http://schemas.openxmlformats.org/officeDocument/2006/relationships/slideLayout" Target="../slideLayouts/slideLayout59.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74.xml"/><Relationship Id="rId18" Type="http://schemas.openxmlformats.org/officeDocument/2006/relationships/slideLayout" Target="../slideLayouts/slideLayout79.xml"/><Relationship Id="rId26" Type="http://schemas.openxmlformats.org/officeDocument/2006/relationships/slideLayout" Target="../slideLayouts/slideLayout87.xml"/><Relationship Id="rId21" Type="http://schemas.openxmlformats.org/officeDocument/2006/relationships/slideLayout" Target="../slideLayouts/slideLayout82.xml"/><Relationship Id="rId34" Type="http://schemas.openxmlformats.org/officeDocument/2006/relationships/slideLayout" Target="../slideLayouts/slideLayout95.xml"/><Relationship Id="rId7" Type="http://schemas.openxmlformats.org/officeDocument/2006/relationships/slideLayout" Target="../slideLayouts/slideLayout68.xml"/><Relationship Id="rId12" Type="http://schemas.openxmlformats.org/officeDocument/2006/relationships/slideLayout" Target="../slideLayouts/slideLayout73.xml"/><Relationship Id="rId17" Type="http://schemas.openxmlformats.org/officeDocument/2006/relationships/slideLayout" Target="../slideLayouts/slideLayout78.xml"/><Relationship Id="rId25" Type="http://schemas.openxmlformats.org/officeDocument/2006/relationships/slideLayout" Target="../slideLayouts/slideLayout86.xml"/><Relationship Id="rId33" Type="http://schemas.openxmlformats.org/officeDocument/2006/relationships/slideLayout" Target="../slideLayouts/slideLayout94.xml"/><Relationship Id="rId2" Type="http://schemas.openxmlformats.org/officeDocument/2006/relationships/slideLayout" Target="../slideLayouts/slideLayout63.xml"/><Relationship Id="rId16" Type="http://schemas.openxmlformats.org/officeDocument/2006/relationships/slideLayout" Target="../slideLayouts/slideLayout77.xml"/><Relationship Id="rId20" Type="http://schemas.openxmlformats.org/officeDocument/2006/relationships/slideLayout" Target="../slideLayouts/slideLayout81.xml"/><Relationship Id="rId29" Type="http://schemas.openxmlformats.org/officeDocument/2006/relationships/slideLayout" Target="../slideLayouts/slideLayout90.xml"/><Relationship Id="rId1" Type="http://schemas.openxmlformats.org/officeDocument/2006/relationships/slideLayout" Target="../slideLayouts/slideLayout62.xml"/><Relationship Id="rId6" Type="http://schemas.openxmlformats.org/officeDocument/2006/relationships/slideLayout" Target="../slideLayouts/slideLayout67.xml"/><Relationship Id="rId11" Type="http://schemas.openxmlformats.org/officeDocument/2006/relationships/slideLayout" Target="../slideLayouts/slideLayout72.xml"/><Relationship Id="rId24" Type="http://schemas.openxmlformats.org/officeDocument/2006/relationships/slideLayout" Target="../slideLayouts/slideLayout85.xml"/><Relationship Id="rId32" Type="http://schemas.openxmlformats.org/officeDocument/2006/relationships/slideLayout" Target="../slideLayouts/slideLayout93.xml"/><Relationship Id="rId37" Type="http://schemas.openxmlformats.org/officeDocument/2006/relationships/theme" Target="../theme/theme4.xml"/><Relationship Id="rId5" Type="http://schemas.openxmlformats.org/officeDocument/2006/relationships/slideLayout" Target="../slideLayouts/slideLayout66.xml"/><Relationship Id="rId15" Type="http://schemas.openxmlformats.org/officeDocument/2006/relationships/slideLayout" Target="../slideLayouts/slideLayout76.xml"/><Relationship Id="rId23" Type="http://schemas.openxmlformats.org/officeDocument/2006/relationships/slideLayout" Target="../slideLayouts/slideLayout84.xml"/><Relationship Id="rId28" Type="http://schemas.openxmlformats.org/officeDocument/2006/relationships/slideLayout" Target="../slideLayouts/slideLayout89.xml"/><Relationship Id="rId36" Type="http://schemas.openxmlformats.org/officeDocument/2006/relationships/slideLayout" Target="../slideLayouts/slideLayout97.xml"/><Relationship Id="rId10" Type="http://schemas.openxmlformats.org/officeDocument/2006/relationships/slideLayout" Target="../slideLayouts/slideLayout71.xml"/><Relationship Id="rId19" Type="http://schemas.openxmlformats.org/officeDocument/2006/relationships/slideLayout" Target="../slideLayouts/slideLayout80.xml"/><Relationship Id="rId31" Type="http://schemas.openxmlformats.org/officeDocument/2006/relationships/slideLayout" Target="../slideLayouts/slideLayout92.xml"/><Relationship Id="rId4" Type="http://schemas.openxmlformats.org/officeDocument/2006/relationships/slideLayout" Target="../slideLayouts/slideLayout65.xml"/><Relationship Id="rId9" Type="http://schemas.openxmlformats.org/officeDocument/2006/relationships/slideLayout" Target="../slideLayouts/slideLayout70.xml"/><Relationship Id="rId14" Type="http://schemas.openxmlformats.org/officeDocument/2006/relationships/slideLayout" Target="../slideLayouts/slideLayout75.xml"/><Relationship Id="rId22" Type="http://schemas.openxmlformats.org/officeDocument/2006/relationships/slideLayout" Target="../slideLayouts/slideLayout83.xml"/><Relationship Id="rId27" Type="http://schemas.openxmlformats.org/officeDocument/2006/relationships/slideLayout" Target="../slideLayouts/slideLayout88.xml"/><Relationship Id="rId30" Type="http://schemas.openxmlformats.org/officeDocument/2006/relationships/slideLayout" Target="../slideLayouts/slideLayout91.xml"/><Relationship Id="rId35" Type="http://schemas.openxmlformats.org/officeDocument/2006/relationships/slideLayout" Target="../slideLayouts/slideLayout96.xml"/><Relationship Id="rId8" Type="http://schemas.openxmlformats.org/officeDocument/2006/relationships/slideLayout" Target="../slideLayouts/slideLayout69.xml"/><Relationship Id="rId3" Type="http://schemas.openxmlformats.org/officeDocument/2006/relationships/slideLayout" Target="../slideLayouts/slideLayout64.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110.xml"/><Relationship Id="rId18" Type="http://schemas.openxmlformats.org/officeDocument/2006/relationships/slideLayout" Target="../slideLayouts/slideLayout115.xml"/><Relationship Id="rId26" Type="http://schemas.openxmlformats.org/officeDocument/2006/relationships/slideLayout" Target="../slideLayouts/slideLayout123.xml"/><Relationship Id="rId3" Type="http://schemas.openxmlformats.org/officeDocument/2006/relationships/slideLayout" Target="../slideLayouts/slideLayout100.xml"/><Relationship Id="rId21" Type="http://schemas.openxmlformats.org/officeDocument/2006/relationships/slideLayout" Target="../slideLayouts/slideLayout118.xml"/><Relationship Id="rId34" Type="http://schemas.openxmlformats.org/officeDocument/2006/relationships/slideLayout" Target="../slideLayouts/slideLayout131.xml"/><Relationship Id="rId7" Type="http://schemas.openxmlformats.org/officeDocument/2006/relationships/slideLayout" Target="../slideLayouts/slideLayout104.xml"/><Relationship Id="rId12" Type="http://schemas.openxmlformats.org/officeDocument/2006/relationships/slideLayout" Target="../slideLayouts/slideLayout109.xml"/><Relationship Id="rId17" Type="http://schemas.openxmlformats.org/officeDocument/2006/relationships/slideLayout" Target="../slideLayouts/slideLayout114.xml"/><Relationship Id="rId25" Type="http://schemas.openxmlformats.org/officeDocument/2006/relationships/slideLayout" Target="../slideLayouts/slideLayout122.xml"/><Relationship Id="rId33" Type="http://schemas.openxmlformats.org/officeDocument/2006/relationships/slideLayout" Target="../slideLayouts/slideLayout130.xml"/><Relationship Id="rId2" Type="http://schemas.openxmlformats.org/officeDocument/2006/relationships/slideLayout" Target="../slideLayouts/slideLayout99.xml"/><Relationship Id="rId16" Type="http://schemas.openxmlformats.org/officeDocument/2006/relationships/slideLayout" Target="../slideLayouts/slideLayout113.xml"/><Relationship Id="rId20" Type="http://schemas.openxmlformats.org/officeDocument/2006/relationships/slideLayout" Target="../slideLayouts/slideLayout117.xml"/><Relationship Id="rId29" Type="http://schemas.openxmlformats.org/officeDocument/2006/relationships/slideLayout" Target="../slideLayouts/slideLayout126.xml"/><Relationship Id="rId1" Type="http://schemas.openxmlformats.org/officeDocument/2006/relationships/slideLayout" Target="../slideLayouts/slideLayout98.xml"/><Relationship Id="rId6" Type="http://schemas.openxmlformats.org/officeDocument/2006/relationships/slideLayout" Target="../slideLayouts/slideLayout103.xml"/><Relationship Id="rId11" Type="http://schemas.openxmlformats.org/officeDocument/2006/relationships/slideLayout" Target="../slideLayouts/slideLayout108.xml"/><Relationship Id="rId24" Type="http://schemas.openxmlformats.org/officeDocument/2006/relationships/slideLayout" Target="../slideLayouts/slideLayout121.xml"/><Relationship Id="rId32" Type="http://schemas.openxmlformats.org/officeDocument/2006/relationships/slideLayout" Target="../slideLayouts/slideLayout129.xml"/><Relationship Id="rId5" Type="http://schemas.openxmlformats.org/officeDocument/2006/relationships/slideLayout" Target="../slideLayouts/slideLayout102.xml"/><Relationship Id="rId15" Type="http://schemas.openxmlformats.org/officeDocument/2006/relationships/slideLayout" Target="../slideLayouts/slideLayout112.xml"/><Relationship Id="rId23" Type="http://schemas.openxmlformats.org/officeDocument/2006/relationships/slideLayout" Target="../slideLayouts/slideLayout120.xml"/><Relationship Id="rId28" Type="http://schemas.openxmlformats.org/officeDocument/2006/relationships/slideLayout" Target="../slideLayouts/slideLayout125.xml"/><Relationship Id="rId10" Type="http://schemas.openxmlformats.org/officeDocument/2006/relationships/slideLayout" Target="../slideLayouts/slideLayout107.xml"/><Relationship Id="rId19" Type="http://schemas.openxmlformats.org/officeDocument/2006/relationships/slideLayout" Target="../slideLayouts/slideLayout116.xml"/><Relationship Id="rId31" Type="http://schemas.openxmlformats.org/officeDocument/2006/relationships/slideLayout" Target="../slideLayouts/slideLayout128.xml"/><Relationship Id="rId4" Type="http://schemas.openxmlformats.org/officeDocument/2006/relationships/slideLayout" Target="../slideLayouts/slideLayout101.xml"/><Relationship Id="rId9" Type="http://schemas.openxmlformats.org/officeDocument/2006/relationships/slideLayout" Target="../slideLayouts/slideLayout106.xml"/><Relationship Id="rId14" Type="http://schemas.openxmlformats.org/officeDocument/2006/relationships/slideLayout" Target="../slideLayouts/slideLayout111.xml"/><Relationship Id="rId22" Type="http://schemas.openxmlformats.org/officeDocument/2006/relationships/slideLayout" Target="../slideLayouts/slideLayout119.xml"/><Relationship Id="rId27" Type="http://schemas.openxmlformats.org/officeDocument/2006/relationships/slideLayout" Target="../slideLayouts/slideLayout124.xml"/><Relationship Id="rId30" Type="http://schemas.openxmlformats.org/officeDocument/2006/relationships/slideLayout" Target="../slideLayouts/slideLayout127.xml"/><Relationship Id="rId35" Type="http://schemas.openxmlformats.org/officeDocument/2006/relationships/theme" Target="../theme/theme5.xml"/><Relationship Id="rId8" Type="http://schemas.openxmlformats.org/officeDocument/2006/relationships/slideLayout" Target="../slideLayouts/slideLayout105.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144.xml"/><Relationship Id="rId18" Type="http://schemas.openxmlformats.org/officeDocument/2006/relationships/slideLayout" Target="../slideLayouts/slideLayout149.xml"/><Relationship Id="rId26" Type="http://schemas.openxmlformats.org/officeDocument/2006/relationships/slideLayout" Target="../slideLayouts/slideLayout157.xml"/><Relationship Id="rId21" Type="http://schemas.openxmlformats.org/officeDocument/2006/relationships/slideLayout" Target="../slideLayouts/slideLayout152.xml"/><Relationship Id="rId34" Type="http://schemas.openxmlformats.org/officeDocument/2006/relationships/slideLayout" Target="../slideLayouts/slideLayout165.xml"/><Relationship Id="rId7" Type="http://schemas.openxmlformats.org/officeDocument/2006/relationships/slideLayout" Target="../slideLayouts/slideLayout138.xml"/><Relationship Id="rId12" Type="http://schemas.openxmlformats.org/officeDocument/2006/relationships/slideLayout" Target="../slideLayouts/slideLayout143.xml"/><Relationship Id="rId17" Type="http://schemas.openxmlformats.org/officeDocument/2006/relationships/slideLayout" Target="../slideLayouts/slideLayout148.xml"/><Relationship Id="rId25" Type="http://schemas.openxmlformats.org/officeDocument/2006/relationships/slideLayout" Target="../slideLayouts/slideLayout156.xml"/><Relationship Id="rId33" Type="http://schemas.openxmlformats.org/officeDocument/2006/relationships/slideLayout" Target="../slideLayouts/slideLayout164.xml"/><Relationship Id="rId38" Type="http://schemas.openxmlformats.org/officeDocument/2006/relationships/theme" Target="../theme/theme6.xml"/><Relationship Id="rId2" Type="http://schemas.openxmlformats.org/officeDocument/2006/relationships/slideLayout" Target="../slideLayouts/slideLayout133.xml"/><Relationship Id="rId16" Type="http://schemas.openxmlformats.org/officeDocument/2006/relationships/slideLayout" Target="../slideLayouts/slideLayout147.xml"/><Relationship Id="rId20" Type="http://schemas.openxmlformats.org/officeDocument/2006/relationships/slideLayout" Target="../slideLayouts/slideLayout151.xml"/><Relationship Id="rId29" Type="http://schemas.openxmlformats.org/officeDocument/2006/relationships/slideLayout" Target="../slideLayouts/slideLayout160.xml"/><Relationship Id="rId1" Type="http://schemas.openxmlformats.org/officeDocument/2006/relationships/slideLayout" Target="../slideLayouts/slideLayout132.xml"/><Relationship Id="rId6" Type="http://schemas.openxmlformats.org/officeDocument/2006/relationships/slideLayout" Target="../slideLayouts/slideLayout137.xml"/><Relationship Id="rId11" Type="http://schemas.openxmlformats.org/officeDocument/2006/relationships/slideLayout" Target="../slideLayouts/slideLayout142.xml"/><Relationship Id="rId24" Type="http://schemas.openxmlformats.org/officeDocument/2006/relationships/slideLayout" Target="../slideLayouts/slideLayout155.xml"/><Relationship Id="rId32" Type="http://schemas.openxmlformats.org/officeDocument/2006/relationships/slideLayout" Target="../slideLayouts/slideLayout163.xml"/><Relationship Id="rId37" Type="http://schemas.openxmlformats.org/officeDocument/2006/relationships/slideLayout" Target="../slideLayouts/slideLayout168.xml"/><Relationship Id="rId5" Type="http://schemas.openxmlformats.org/officeDocument/2006/relationships/slideLayout" Target="../slideLayouts/slideLayout136.xml"/><Relationship Id="rId15" Type="http://schemas.openxmlformats.org/officeDocument/2006/relationships/slideLayout" Target="../slideLayouts/slideLayout146.xml"/><Relationship Id="rId23" Type="http://schemas.openxmlformats.org/officeDocument/2006/relationships/slideLayout" Target="../slideLayouts/slideLayout154.xml"/><Relationship Id="rId28" Type="http://schemas.openxmlformats.org/officeDocument/2006/relationships/slideLayout" Target="../slideLayouts/slideLayout159.xml"/><Relationship Id="rId36" Type="http://schemas.openxmlformats.org/officeDocument/2006/relationships/slideLayout" Target="../slideLayouts/slideLayout167.xml"/><Relationship Id="rId10" Type="http://schemas.openxmlformats.org/officeDocument/2006/relationships/slideLayout" Target="../slideLayouts/slideLayout141.xml"/><Relationship Id="rId19" Type="http://schemas.openxmlformats.org/officeDocument/2006/relationships/slideLayout" Target="../slideLayouts/slideLayout150.xml"/><Relationship Id="rId31" Type="http://schemas.openxmlformats.org/officeDocument/2006/relationships/slideLayout" Target="../slideLayouts/slideLayout162.xml"/><Relationship Id="rId4" Type="http://schemas.openxmlformats.org/officeDocument/2006/relationships/slideLayout" Target="../slideLayouts/slideLayout135.xml"/><Relationship Id="rId9" Type="http://schemas.openxmlformats.org/officeDocument/2006/relationships/slideLayout" Target="../slideLayouts/slideLayout140.xml"/><Relationship Id="rId14" Type="http://schemas.openxmlformats.org/officeDocument/2006/relationships/slideLayout" Target="../slideLayouts/slideLayout145.xml"/><Relationship Id="rId22" Type="http://schemas.openxmlformats.org/officeDocument/2006/relationships/slideLayout" Target="../slideLayouts/slideLayout153.xml"/><Relationship Id="rId27" Type="http://schemas.openxmlformats.org/officeDocument/2006/relationships/slideLayout" Target="../slideLayouts/slideLayout158.xml"/><Relationship Id="rId30" Type="http://schemas.openxmlformats.org/officeDocument/2006/relationships/slideLayout" Target="../slideLayouts/slideLayout161.xml"/><Relationship Id="rId35" Type="http://schemas.openxmlformats.org/officeDocument/2006/relationships/slideLayout" Target="../slideLayouts/slideLayout166.xml"/><Relationship Id="rId8" Type="http://schemas.openxmlformats.org/officeDocument/2006/relationships/slideLayout" Target="../slideLayouts/slideLayout139.xml"/><Relationship Id="rId3" Type="http://schemas.openxmlformats.org/officeDocument/2006/relationships/slideLayout" Target="../slideLayouts/slideLayout134.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181.xml"/><Relationship Id="rId18" Type="http://schemas.openxmlformats.org/officeDocument/2006/relationships/slideLayout" Target="../slideLayouts/slideLayout186.xml"/><Relationship Id="rId26" Type="http://schemas.openxmlformats.org/officeDocument/2006/relationships/slideLayout" Target="../slideLayouts/slideLayout194.xml"/><Relationship Id="rId39" Type="http://schemas.openxmlformats.org/officeDocument/2006/relationships/slideLayout" Target="../slideLayouts/slideLayout207.xml"/><Relationship Id="rId21" Type="http://schemas.openxmlformats.org/officeDocument/2006/relationships/slideLayout" Target="../slideLayouts/slideLayout189.xml"/><Relationship Id="rId34" Type="http://schemas.openxmlformats.org/officeDocument/2006/relationships/slideLayout" Target="../slideLayouts/slideLayout202.xml"/><Relationship Id="rId42" Type="http://schemas.openxmlformats.org/officeDocument/2006/relationships/slideLayout" Target="../slideLayouts/slideLayout210.xml"/><Relationship Id="rId7" Type="http://schemas.openxmlformats.org/officeDocument/2006/relationships/slideLayout" Target="../slideLayouts/slideLayout175.xml"/><Relationship Id="rId2" Type="http://schemas.openxmlformats.org/officeDocument/2006/relationships/slideLayout" Target="../slideLayouts/slideLayout170.xml"/><Relationship Id="rId16" Type="http://schemas.openxmlformats.org/officeDocument/2006/relationships/slideLayout" Target="../slideLayouts/slideLayout184.xml"/><Relationship Id="rId29" Type="http://schemas.openxmlformats.org/officeDocument/2006/relationships/slideLayout" Target="../slideLayouts/slideLayout197.xml"/><Relationship Id="rId1" Type="http://schemas.openxmlformats.org/officeDocument/2006/relationships/slideLayout" Target="../slideLayouts/slideLayout169.xml"/><Relationship Id="rId6" Type="http://schemas.openxmlformats.org/officeDocument/2006/relationships/slideLayout" Target="../slideLayouts/slideLayout174.xml"/><Relationship Id="rId11" Type="http://schemas.openxmlformats.org/officeDocument/2006/relationships/slideLayout" Target="../slideLayouts/slideLayout179.xml"/><Relationship Id="rId24" Type="http://schemas.openxmlformats.org/officeDocument/2006/relationships/slideLayout" Target="../slideLayouts/slideLayout192.xml"/><Relationship Id="rId32" Type="http://schemas.openxmlformats.org/officeDocument/2006/relationships/slideLayout" Target="../slideLayouts/slideLayout200.xml"/><Relationship Id="rId37" Type="http://schemas.openxmlformats.org/officeDocument/2006/relationships/slideLayout" Target="../slideLayouts/slideLayout205.xml"/><Relationship Id="rId40" Type="http://schemas.openxmlformats.org/officeDocument/2006/relationships/slideLayout" Target="../slideLayouts/slideLayout208.xml"/><Relationship Id="rId45" Type="http://schemas.openxmlformats.org/officeDocument/2006/relationships/theme" Target="../theme/theme7.xml"/><Relationship Id="rId5" Type="http://schemas.openxmlformats.org/officeDocument/2006/relationships/slideLayout" Target="../slideLayouts/slideLayout173.xml"/><Relationship Id="rId15" Type="http://schemas.openxmlformats.org/officeDocument/2006/relationships/slideLayout" Target="../slideLayouts/slideLayout183.xml"/><Relationship Id="rId23" Type="http://schemas.openxmlformats.org/officeDocument/2006/relationships/slideLayout" Target="../slideLayouts/slideLayout191.xml"/><Relationship Id="rId28" Type="http://schemas.openxmlformats.org/officeDocument/2006/relationships/slideLayout" Target="../slideLayouts/slideLayout196.xml"/><Relationship Id="rId36" Type="http://schemas.openxmlformats.org/officeDocument/2006/relationships/slideLayout" Target="../slideLayouts/slideLayout204.xml"/><Relationship Id="rId10" Type="http://schemas.openxmlformats.org/officeDocument/2006/relationships/slideLayout" Target="../slideLayouts/slideLayout178.xml"/><Relationship Id="rId19" Type="http://schemas.openxmlformats.org/officeDocument/2006/relationships/slideLayout" Target="../slideLayouts/slideLayout187.xml"/><Relationship Id="rId31" Type="http://schemas.openxmlformats.org/officeDocument/2006/relationships/slideLayout" Target="../slideLayouts/slideLayout199.xml"/><Relationship Id="rId44" Type="http://schemas.openxmlformats.org/officeDocument/2006/relationships/slideLayout" Target="../slideLayouts/slideLayout212.xml"/><Relationship Id="rId4" Type="http://schemas.openxmlformats.org/officeDocument/2006/relationships/slideLayout" Target="../slideLayouts/slideLayout172.xml"/><Relationship Id="rId9" Type="http://schemas.openxmlformats.org/officeDocument/2006/relationships/slideLayout" Target="../slideLayouts/slideLayout177.xml"/><Relationship Id="rId14" Type="http://schemas.openxmlformats.org/officeDocument/2006/relationships/slideLayout" Target="../slideLayouts/slideLayout182.xml"/><Relationship Id="rId22" Type="http://schemas.openxmlformats.org/officeDocument/2006/relationships/slideLayout" Target="../slideLayouts/slideLayout190.xml"/><Relationship Id="rId27" Type="http://schemas.openxmlformats.org/officeDocument/2006/relationships/slideLayout" Target="../slideLayouts/slideLayout195.xml"/><Relationship Id="rId30" Type="http://schemas.openxmlformats.org/officeDocument/2006/relationships/slideLayout" Target="../slideLayouts/slideLayout198.xml"/><Relationship Id="rId35" Type="http://schemas.openxmlformats.org/officeDocument/2006/relationships/slideLayout" Target="../slideLayouts/slideLayout203.xml"/><Relationship Id="rId43" Type="http://schemas.openxmlformats.org/officeDocument/2006/relationships/slideLayout" Target="../slideLayouts/slideLayout211.xml"/><Relationship Id="rId8" Type="http://schemas.openxmlformats.org/officeDocument/2006/relationships/slideLayout" Target="../slideLayouts/slideLayout176.xml"/><Relationship Id="rId3" Type="http://schemas.openxmlformats.org/officeDocument/2006/relationships/slideLayout" Target="../slideLayouts/slideLayout171.xml"/><Relationship Id="rId12" Type="http://schemas.openxmlformats.org/officeDocument/2006/relationships/slideLayout" Target="../slideLayouts/slideLayout180.xml"/><Relationship Id="rId17" Type="http://schemas.openxmlformats.org/officeDocument/2006/relationships/slideLayout" Target="../slideLayouts/slideLayout185.xml"/><Relationship Id="rId25" Type="http://schemas.openxmlformats.org/officeDocument/2006/relationships/slideLayout" Target="../slideLayouts/slideLayout193.xml"/><Relationship Id="rId33" Type="http://schemas.openxmlformats.org/officeDocument/2006/relationships/slideLayout" Target="../slideLayouts/slideLayout201.xml"/><Relationship Id="rId38" Type="http://schemas.openxmlformats.org/officeDocument/2006/relationships/slideLayout" Target="../slideLayouts/slideLayout206.xml"/><Relationship Id="rId20" Type="http://schemas.openxmlformats.org/officeDocument/2006/relationships/slideLayout" Target="../slideLayouts/slideLayout188.xml"/><Relationship Id="rId41" Type="http://schemas.openxmlformats.org/officeDocument/2006/relationships/slideLayout" Target="../slideLayouts/slideLayout209.xml"/></Relationships>
</file>

<file path=ppt/slideMasters/_rels/slideMaster8.xml.rels><?xml version="1.0" encoding="UTF-8" standalone="yes"?>
<Relationships xmlns="http://schemas.openxmlformats.org/package/2006/relationships"><Relationship Id="rId13" Type="http://schemas.openxmlformats.org/officeDocument/2006/relationships/slideLayout" Target="../slideLayouts/slideLayout225.xml"/><Relationship Id="rId18" Type="http://schemas.openxmlformats.org/officeDocument/2006/relationships/slideLayout" Target="../slideLayouts/slideLayout230.xml"/><Relationship Id="rId26" Type="http://schemas.openxmlformats.org/officeDocument/2006/relationships/slideLayout" Target="../slideLayouts/slideLayout238.xml"/><Relationship Id="rId3" Type="http://schemas.openxmlformats.org/officeDocument/2006/relationships/slideLayout" Target="../slideLayouts/slideLayout215.xml"/><Relationship Id="rId21" Type="http://schemas.openxmlformats.org/officeDocument/2006/relationships/slideLayout" Target="../slideLayouts/slideLayout233.xml"/><Relationship Id="rId34" Type="http://schemas.openxmlformats.org/officeDocument/2006/relationships/slideLayout" Target="../slideLayouts/slideLayout246.xml"/><Relationship Id="rId7" Type="http://schemas.openxmlformats.org/officeDocument/2006/relationships/slideLayout" Target="../slideLayouts/slideLayout219.xml"/><Relationship Id="rId12" Type="http://schemas.openxmlformats.org/officeDocument/2006/relationships/slideLayout" Target="../slideLayouts/slideLayout224.xml"/><Relationship Id="rId17" Type="http://schemas.openxmlformats.org/officeDocument/2006/relationships/slideLayout" Target="../slideLayouts/slideLayout229.xml"/><Relationship Id="rId25" Type="http://schemas.openxmlformats.org/officeDocument/2006/relationships/slideLayout" Target="../slideLayouts/slideLayout237.xml"/><Relationship Id="rId33" Type="http://schemas.openxmlformats.org/officeDocument/2006/relationships/slideLayout" Target="../slideLayouts/slideLayout245.xml"/><Relationship Id="rId2" Type="http://schemas.openxmlformats.org/officeDocument/2006/relationships/slideLayout" Target="../slideLayouts/slideLayout214.xml"/><Relationship Id="rId16" Type="http://schemas.openxmlformats.org/officeDocument/2006/relationships/slideLayout" Target="../slideLayouts/slideLayout228.xml"/><Relationship Id="rId20" Type="http://schemas.openxmlformats.org/officeDocument/2006/relationships/slideLayout" Target="../slideLayouts/slideLayout232.xml"/><Relationship Id="rId29" Type="http://schemas.openxmlformats.org/officeDocument/2006/relationships/slideLayout" Target="../slideLayouts/slideLayout241.xml"/><Relationship Id="rId1" Type="http://schemas.openxmlformats.org/officeDocument/2006/relationships/slideLayout" Target="../slideLayouts/slideLayout213.xml"/><Relationship Id="rId6" Type="http://schemas.openxmlformats.org/officeDocument/2006/relationships/slideLayout" Target="../slideLayouts/slideLayout218.xml"/><Relationship Id="rId11" Type="http://schemas.openxmlformats.org/officeDocument/2006/relationships/slideLayout" Target="../slideLayouts/slideLayout223.xml"/><Relationship Id="rId24" Type="http://schemas.openxmlformats.org/officeDocument/2006/relationships/slideLayout" Target="../slideLayouts/slideLayout236.xml"/><Relationship Id="rId32" Type="http://schemas.openxmlformats.org/officeDocument/2006/relationships/slideLayout" Target="../slideLayouts/slideLayout244.xml"/><Relationship Id="rId5" Type="http://schemas.openxmlformats.org/officeDocument/2006/relationships/slideLayout" Target="../slideLayouts/slideLayout217.xml"/><Relationship Id="rId15" Type="http://schemas.openxmlformats.org/officeDocument/2006/relationships/slideLayout" Target="../slideLayouts/slideLayout227.xml"/><Relationship Id="rId23" Type="http://schemas.openxmlformats.org/officeDocument/2006/relationships/slideLayout" Target="../slideLayouts/slideLayout235.xml"/><Relationship Id="rId28" Type="http://schemas.openxmlformats.org/officeDocument/2006/relationships/slideLayout" Target="../slideLayouts/slideLayout240.xml"/><Relationship Id="rId36" Type="http://schemas.openxmlformats.org/officeDocument/2006/relationships/theme" Target="../theme/theme8.xml"/><Relationship Id="rId10" Type="http://schemas.openxmlformats.org/officeDocument/2006/relationships/slideLayout" Target="../slideLayouts/slideLayout222.xml"/><Relationship Id="rId19" Type="http://schemas.openxmlformats.org/officeDocument/2006/relationships/slideLayout" Target="../slideLayouts/slideLayout231.xml"/><Relationship Id="rId31" Type="http://schemas.openxmlformats.org/officeDocument/2006/relationships/slideLayout" Target="../slideLayouts/slideLayout243.xml"/><Relationship Id="rId4" Type="http://schemas.openxmlformats.org/officeDocument/2006/relationships/slideLayout" Target="../slideLayouts/slideLayout216.xml"/><Relationship Id="rId9" Type="http://schemas.openxmlformats.org/officeDocument/2006/relationships/slideLayout" Target="../slideLayouts/slideLayout221.xml"/><Relationship Id="rId14" Type="http://schemas.openxmlformats.org/officeDocument/2006/relationships/slideLayout" Target="../slideLayouts/slideLayout226.xml"/><Relationship Id="rId22" Type="http://schemas.openxmlformats.org/officeDocument/2006/relationships/slideLayout" Target="../slideLayouts/slideLayout234.xml"/><Relationship Id="rId27" Type="http://schemas.openxmlformats.org/officeDocument/2006/relationships/slideLayout" Target="../slideLayouts/slideLayout239.xml"/><Relationship Id="rId30" Type="http://schemas.openxmlformats.org/officeDocument/2006/relationships/slideLayout" Target="../slideLayouts/slideLayout242.xml"/><Relationship Id="rId35" Type="http://schemas.openxmlformats.org/officeDocument/2006/relationships/slideLayout" Target="../slideLayouts/slideLayout247.xml"/><Relationship Id="rId8" Type="http://schemas.openxmlformats.org/officeDocument/2006/relationships/slideLayout" Target="../slideLayouts/slideLayout220.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255.xml"/><Relationship Id="rId13" Type="http://schemas.openxmlformats.org/officeDocument/2006/relationships/slideLayout" Target="../slideLayouts/slideLayout260.xml"/><Relationship Id="rId3" Type="http://schemas.openxmlformats.org/officeDocument/2006/relationships/slideLayout" Target="../slideLayouts/slideLayout250.xml"/><Relationship Id="rId7" Type="http://schemas.openxmlformats.org/officeDocument/2006/relationships/slideLayout" Target="../slideLayouts/slideLayout254.xml"/><Relationship Id="rId12" Type="http://schemas.openxmlformats.org/officeDocument/2006/relationships/slideLayout" Target="../slideLayouts/slideLayout259.xml"/><Relationship Id="rId2" Type="http://schemas.openxmlformats.org/officeDocument/2006/relationships/slideLayout" Target="../slideLayouts/slideLayout249.xml"/><Relationship Id="rId1" Type="http://schemas.openxmlformats.org/officeDocument/2006/relationships/slideLayout" Target="../slideLayouts/slideLayout248.xml"/><Relationship Id="rId6" Type="http://schemas.openxmlformats.org/officeDocument/2006/relationships/slideLayout" Target="../slideLayouts/slideLayout253.xml"/><Relationship Id="rId11" Type="http://schemas.openxmlformats.org/officeDocument/2006/relationships/slideLayout" Target="../slideLayouts/slideLayout258.xml"/><Relationship Id="rId5" Type="http://schemas.openxmlformats.org/officeDocument/2006/relationships/slideLayout" Target="../slideLayouts/slideLayout252.xml"/><Relationship Id="rId10" Type="http://schemas.openxmlformats.org/officeDocument/2006/relationships/slideLayout" Target="../slideLayouts/slideLayout257.xml"/><Relationship Id="rId4" Type="http://schemas.openxmlformats.org/officeDocument/2006/relationships/slideLayout" Target="../slideLayouts/slideLayout251.xml"/><Relationship Id="rId9" Type="http://schemas.openxmlformats.org/officeDocument/2006/relationships/slideLayout" Target="../slideLayouts/slideLayout256.xml"/><Relationship Id="rId14" Type="http://schemas.openxmlformats.org/officeDocument/2006/relationships/theme" Target="../theme/theme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4"/>
          <p:cNvSpPr>
            <a:spLocks noGrp="1" noChangeArrowheads="1"/>
          </p:cNvSpPr>
          <p:nvPr>
            <p:ph type="title"/>
          </p:nvPr>
        </p:nvSpPr>
        <p:spPr bwMode="auto">
          <a:xfrm>
            <a:off x="366713" y="457200"/>
            <a:ext cx="11458575" cy="838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45720" rIns="0" bIns="45720" numCol="1" anchor="t" anchorCtr="0" compatLnSpc="1">
            <a:prstTxWarp prst="textNoShape">
              <a:avLst/>
            </a:prstTxWarp>
          </a:bodyPr>
          <a:lstStyle/>
          <a:p>
            <a:pPr lvl="0"/>
            <a:r>
              <a:rPr lang="en-AU" altLang="en-US" dirty="0"/>
              <a:t>Main Slide Title</a:t>
            </a:r>
          </a:p>
        </p:txBody>
      </p:sp>
      <p:sp>
        <p:nvSpPr>
          <p:cNvPr id="1027" name="Rectangle 5"/>
          <p:cNvSpPr>
            <a:spLocks noGrp="1" noChangeArrowheads="1"/>
          </p:cNvSpPr>
          <p:nvPr>
            <p:ph type="body" idx="1"/>
          </p:nvPr>
        </p:nvSpPr>
        <p:spPr bwMode="auto">
          <a:xfrm>
            <a:off x="366713" y="1371600"/>
            <a:ext cx="11458575" cy="5029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45720" rIns="0" bIns="45720" numCol="1" anchor="t" anchorCtr="0" compatLnSpc="1">
            <a:prstTxWarp prst="textNoShape">
              <a:avLst/>
            </a:prstTxWarp>
          </a:bodyPr>
          <a:lstStyle/>
          <a:p>
            <a:pPr lvl="0"/>
            <a:r>
              <a:rPr lang="en-AU" altLang="en-US" dirty="0"/>
              <a:t>Level One</a:t>
            </a:r>
          </a:p>
          <a:p>
            <a:pPr lvl="1"/>
            <a:r>
              <a:rPr lang="en-AU" altLang="en-US" dirty="0"/>
              <a:t>Level Two</a:t>
            </a:r>
          </a:p>
          <a:p>
            <a:pPr lvl="2"/>
            <a:r>
              <a:rPr lang="en-AU" altLang="en-US" dirty="0"/>
              <a:t>Level Three</a:t>
            </a:r>
          </a:p>
          <a:p>
            <a:pPr lvl="3"/>
            <a:r>
              <a:rPr lang="en-AU" altLang="en-US" dirty="0"/>
              <a:t>Level Four</a:t>
            </a:r>
          </a:p>
          <a:p>
            <a:pPr lvl="4"/>
            <a:r>
              <a:rPr lang="en-AU" altLang="en-US" dirty="0"/>
              <a:t>Level Five</a:t>
            </a:r>
          </a:p>
        </p:txBody>
      </p:sp>
      <p:sp>
        <p:nvSpPr>
          <p:cNvPr id="206855" name="Rectangle 7"/>
          <p:cNvSpPr>
            <a:spLocks noGrp="1" noChangeArrowheads="1"/>
          </p:cNvSpPr>
          <p:nvPr>
            <p:ph type="sldNum" sz="quarter" idx="4"/>
          </p:nvPr>
        </p:nvSpPr>
        <p:spPr bwMode="auto">
          <a:xfrm>
            <a:off x="46038" y="6534150"/>
            <a:ext cx="769937" cy="3238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144000" tIns="68400" rIns="91440" bIns="45720" numCol="1" anchor="t" anchorCtr="0" compatLnSpc="1">
            <a:prstTxWarp prst="textNoShape">
              <a:avLst/>
            </a:prstTxWarp>
          </a:bodyPr>
          <a:lstStyle>
            <a:lvl1pPr eaLnBrk="1" hangingPunct="1">
              <a:defRPr sz="800">
                <a:solidFill>
                  <a:srgbClr val="000000"/>
                </a:solidFill>
                <a:latin typeface="IBM Plex Sans" panose="020B0503050203000203" pitchFamily="34" charset="0"/>
                <a:ea typeface="MS PGothic" panose="020B0600070205080204" pitchFamily="34" charset="-128"/>
                <a:cs typeface="+mn-cs"/>
              </a:defRPr>
            </a:lvl1pPr>
          </a:lstStyle>
          <a:p>
            <a:pPr fontAlgn="base">
              <a:spcBef>
                <a:spcPct val="0"/>
              </a:spcBef>
              <a:spcAft>
                <a:spcPct val="0"/>
              </a:spcAft>
              <a:defRPr/>
            </a:pPr>
            <a:fld id="{5B71A63B-4577-4A44-BA63-0BC33DFD5D4E}" type="slidenum">
              <a:rPr lang="en-AU" altLang="en-US" smtClean="0"/>
              <a:pPr fontAlgn="base">
                <a:spcBef>
                  <a:spcPct val="0"/>
                </a:spcBef>
                <a:spcAft>
                  <a:spcPct val="0"/>
                </a:spcAft>
                <a:defRPr/>
              </a:pPr>
              <a:t>‹#›</a:t>
            </a:fld>
            <a:endParaRPr lang="en-AU" altLang="en-US"/>
          </a:p>
        </p:txBody>
      </p:sp>
      <p:sp>
        <p:nvSpPr>
          <p:cNvPr id="3078" name="Text Box 10"/>
          <p:cNvSpPr txBox="1">
            <a:spLocks noChangeArrowheads="1"/>
          </p:cNvSpPr>
          <p:nvPr/>
        </p:nvSpPr>
        <p:spPr bwMode="auto">
          <a:xfrm>
            <a:off x="9550400" y="6553200"/>
            <a:ext cx="2374900" cy="214313"/>
          </a:xfrm>
          <a:prstGeom prst="rect">
            <a:avLst/>
          </a:prstGeom>
          <a:noFill/>
          <a:ln>
            <a:noFill/>
          </a:ln>
          <a:effec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fontAlgn="base">
              <a:spcBef>
                <a:spcPct val="0"/>
              </a:spcBef>
              <a:spcAft>
                <a:spcPct val="0"/>
              </a:spcAft>
              <a:defRPr/>
            </a:pPr>
            <a:r>
              <a:rPr lang="en-AU" altLang="en-US" sz="800" dirty="0">
                <a:solidFill>
                  <a:srgbClr val="000000"/>
                </a:solidFill>
                <a:latin typeface="IBM Plex Sans" panose="020B0503050203000203" pitchFamily="34" charset="0"/>
              </a:rPr>
              <a:t>© Copyright IBM Corporation 2020</a:t>
            </a:r>
          </a:p>
        </p:txBody>
      </p:sp>
      <p:sp>
        <p:nvSpPr>
          <p:cNvPr id="1031" name="Line 23"/>
          <p:cNvSpPr>
            <a:spLocks noChangeShapeType="1"/>
          </p:cNvSpPr>
          <p:nvPr/>
        </p:nvSpPr>
        <p:spPr bwMode="auto">
          <a:xfrm flipV="1">
            <a:off x="366713" y="404813"/>
            <a:ext cx="11458575" cy="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a:solidFill>
                <a:srgbClr val="000000"/>
              </a:solidFill>
            </a:endParaRPr>
          </a:p>
        </p:txBody>
      </p:sp>
      <p:sp>
        <p:nvSpPr>
          <p:cNvPr id="3082" name="TextBox 1"/>
          <p:cNvSpPr txBox="1">
            <a:spLocks noChangeArrowheads="1"/>
          </p:cNvSpPr>
          <p:nvPr userDrawn="1"/>
        </p:nvSpPr>
        <p:spPr bwMode="auto">
          <a:xfrm>
            <a:off x="400050" y="116910"/>
            <a:ext cx="875240" cy="215444"/>
          </a:xfrm>
          <a:prstGeom prst="rect">
            <a:avLst/>
          </a:prstGeom>
          <a:noFill/>
          <a:ln>
            <a:noFill/>
          </a:ln>
        </p:spPr>
        <p:txBody>
          <a:bodyPr wrap="none" lIns="0" tIns="0" rIns="0" bIns="0" anchor="ctr">
            <a:spAutoFit/>
          </a:bodyPr>
          <a:lstStyle>
            <a:lvl1pPr>
              <a:defRPr>
                <a:solidFill>
                  <a:schemeClr val="tx1"/>
                </a:solidFill>
                <a:latin typeface="HelvNeue Light for IBM" charset="0"/>
                <a:ea typeface="ＭＳ Ｐゴシック" charset="0"/>
              </a:defRPr>
            </a:lvl1pPr>
            <a:lvl2pPr marL="742950" indent="-285750">
              <a:defRPr>
                <a:solidFill>
                  <a:schemeClr val="tx1"/>
                </a:solidFill>
                <a:latin typeface="HelvNeue Light for IBM" charset="0"/>
                <a:ea typeface="ＭＳ Ｐゴシック" charset="0"/>
              </a:defRPr>
            </a:lvl2pPr>
            <a:lvl3pPr marL="1143000" indent="-228600">
              <a:defRPr>
                <a:solidFill>
                  <a:schemeClr val="tx1"/>
                </a:solidFill>
                <a:latin typeface="HelvNeue Light for IBM" charset="0"/>
                <a:ea typeface="ＭＳ Ｐゴシック" charset="0"/>
              </a:defRPr>
            </a:lvl3pPr>
            <a:lvl4pPr marL="1600200" indent="-228600">
              <a:defRPr>
                <a:solidFill>
                  <a:schemeClr val="tx1"/>
                </a:solidFill>
                <a:latin typeface="HelvNeue Light for IBM" charset="0"/>
                <a:ea typeface="ＭＳ Ｐゴシック" charset="0"/>
              </a:defRPr>
            </a:lvl4pPr>
            <a:lvl5pPr marL="2057400" indent="-228600">
              <a:defRPr>
                <a:solidFill>
                  <a:schemeClr val="tx1"/>
                </a:solidFill>
                <a:latin typeface="HelvNeue Light for IBM" charset="0"/>
                <a:ea typeface="ＭＳ Ｐゴシック" charset="0"/>
              </a:defRPr>
            </a:lvl5pPr>
            <a:lvl6pPr marL="2514600" indent="-228600" fontAlgn="base">
              <a:spcBef>
                <a:spcPct val="0"/>
              </a:spcBef>
              <a:spcAft>
                <a:spcPct val="0"/>
              </a:spcAft>
              <a:defRPr>
                <a:solidFill>
                  <a:schemeClr val="tx1"/>
                </a:solidFill>
                <a:latin typeface="HelvNeue Light for IBM" charset="0"/>
                <a:ea typeface="ＭＳ Ｐゴシック" charset="0"/>
              </a:defRPr>
            </a:lvl6pPr>
            <a:lvl7pPr marL="2971800" indent="-228600" fontAlgn="base">
              <a:spcBef>
                <a:spcPct val="0"/>
              </a:spcBef>
              <a:spcAft>
                <a:spcPct val="0"/>
              </a:spcAft>
              <a:defRPr>
                <a:solidFill>
                  <a:schemeClr val="tx1"/>
                </a:solidFill>
                <a:latin typeface="HelvNeue Light for IBM" charset="0"/>
                <a:ea typeface="ＭＳ Ｐゴシック" charset="0"/>
              </a:defRPr>
            </a:lvl7pPr>
            <a:lvl8pPr marL="3429000" indent="-228600" fontAlgn="base">
              <a:spcBef>
                <a:spcPct val="0"/>
              </a:spcBef>
              <a:spcAft>
                <a:spcPct val="0"/>
              </a:spcAft>
              <a:defRPr>
                <a:solidFill>
                  <a:schemeClr val="tx1"/>
                </a:solidFill>
                <a:latin typeface="HelvNeue Light for IBM" charset="0"/>
                <a:ea typeface="ＭＳ Ｐゴシック" charset="0"/>
              </a:defRPr>
            </a:lvl8pPr>
            <a:lvl9pPr marL="3886200" indent="-228600" fontAlgn="base">
              <a:spcBef>
                <a:spcPct val="0"/>
              </a:spcBef>
              <a:spcAft>
                <a:spcPct val="0"/>
              </a:spcAft>
              <a:defRPr>
                <a:solidFill>
                  <a:schemeClr val="tx1"/>
                </a:solidFill>
                <a:latin typeface="HelvNeue Light for IBM" charset="0"/>
                <a:ea typeface="ＭＳ Ｐゴシック" charset="0"/>
              </a:defRPr>
            </a:lvl9pPr>
          </a:lstStyle>
          <a:p>
            <a:pPr fontAlgn="base">
              <a:spcBef>
                <a:spcPct val="40000"/>
              </a:spcBef>
              <a:spcAft>
                <a:spcPct val="0"/>
              </a:spcAft>
              <a:buFont typeface="Wingdings" charset="0"/>
              <a:buNone/>
              <a:defRPr/>
            </a:pPr>
            <a:r>
              <a:rPr lang="en-US" sz="1400" dirty="0">
                <a:solidFill>
                  <a:srgbClr val="000000"/>
                </a:solidFill>
                <a:latin typeface="IBM Plex Sans" panose="020B0503050203000203" pitchFamily="34" charset="0"/>
              </a:rPr>
              <a:t>IBM</a:t>
            </a:r>
            <a:r>
              <a:rPr lang="en-US" sz="1400" b="1" dirty="0">
                <a:solidFill>
                  <a:srgbClr val="000000"/>
                </a:solidFill>
                <a:latin typeface="IBM Plex Sans" panose="020B0503050203000203" pitchFamily="34" charset="0"/>
              </a:rPr>
              <a:t> Cloud</a:t>
            </a:r>
            <a:endParaRPr lang="en-AU" sz="1400" b="1" dirty="0">
              <a:solidFill>
                <a:srgbClr val="000000"/>
              </a:solidFill>
              <a:latin typeface="IBM Plex Sans" panose="020B0503050203000203" pitchFamily="34" charset="0"/>
            </a:endParaRPr>
          </a:p>
        </p:txBody>
      </p:sp>
      <p:pic>
        <p:nvPicPr>
          <p:cNvPr id="11" name="Picture 10">
            <a:extLst>
              <a:ext uri="{FF2B5EF4-FFF2-40B4-BE49-F238E27FC236}">
                <a16:creationId xmlns:a16="http://schemas.microsoft.com/office/drawing/2014/main" id="{F5E1EE87-76AA-F248-9C3B-0F616E53EAF5}"/>
              </a:ext>
            </a:extLst>
          </p:cNvPr>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11362276" y="0"/>
            <a:ext cx="378620" cy="378620"/>
          </a:xfrm>
          <a:prstGeom prst="rect">
            <a:avLst/>
          </a:prstGeom>
        </p:spPr>
      </p:pic>
    </p:spTree>
    <p:extLst>
      <p:ext uri="{BB962C8B-B14F-4D97-AF65-F5344CB8AC3E}">
        <p14:creationId xmlns:p14="http://schemas.microsoft.com/office/powerpoint/2010/main" val="57918596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7" r:id="rId3"/>
    <p:sldLayoutId id="2147483756" r:id="rId4"/>
    <p:sldLayoutId id="2147483757" r:id="rId5"/>
    <p:sldLayoutId id="2147483764" r:id="rId6"/>
    <p:sldLayoutId id="2147483956" r:id="rId7"/>
    <p:sldLayoutId id="2147483957" r:id="rId8"/>
  </p:sldLayoutIdLst>
  <p:hf hdr="0" ftr="0" dt="0"/>
  <p:txStyles>
    <p:titleStyle>
      <a:lvl1pPr algn="l" rtl="0" eaLnBrk="1" fontAlgn="base" hangingPunct="1">
        <a:spcBef>
          <a:spcPct val="0"/>
        </a:spcBef>
        <a:spcAft>
          <a:spcPct val="0"/>
        </a:spcAft>
        <a:defRPr sz="2200" kern="1200">
          <a:solidFill>
            <a:schemeClr val="tx1"/>
          </a:solidFill>
          <a:latin typeface="+mj-lt"/>
          <a:ea typeface="MS PGothic" panose="020B0600070205080204" pitchFamily="34" charset="-128"/>
          <a:cs typeface="+mj-cs"/>
        </a:defRPr>
      </a:lvl1pPr>
      <a:lvl2pPr algn="l" rtl="0" eaLnBrk="1" fontAlgn="base" hangingPunct="1">
        <a:spcBef>
          <a:spcPct val="0"/>
        </a:spcBef>
        <a:spcAft>
          <a:spcPct val="0"/>
        </a:spcAft>
        <a:defRPr sz="2200">
          <a:solidFill>
            <a:schemeClr val="tx1"/>
          </a:solidFill>
          <a:latin typeface="Arial" panose="020B0604020202020204" pitchFamily="34" charset="0"/>
          <a:ea typeface="MS PGothic" panose="020B0600070205080204" pitchFamily="34" charset="-128"/>
          <a:cs typeface="Arial" panose="020B0604020202020204" pitchFamily="34" charset="0"/>
        </a:defRPr>
      </a:lvl2pPr>
      <a:lvl3pPr algn="l" rtl="0" eaLnBrk="1" fontAlgn="base" hangingPunct="1">
        <a:spcBef>
          <a:spcPct val="0"/>
        </a:spcBef>
        <a:spcAft>
          <a:spcPct val="0"/>
        </a:spcAft>
        <a:defRPr sz="2200">
          <a:solidFill>
            <a:schemeClr val="tx1"/>
          </a:solidFill>
          <a:latin typeface="Arial" panose="020B0604020202020204" pitchFamily="34" charset="0"/>
          <a:ea typeface="MS PGothic" panose="020B0600070205080204" pitchFamily="34" charset="-128"/>
          <a:cs typeface="Arial" panose="020B0604020202020204" pitchFamily="34" charset="0"/>
        </a:defRPr>
      </a:lvl3pPr>
      <a:lvl4pPr algn="l" rtl="0" eaLnBrk="1" fontAlgn="base" hangingPunct="1">
        <a:spcBef>
          <a:spcPct val="0"/>
        </a:spcBef>
        <a:spcAft>
          <a:spcPct val="0"/>
        </a:spcAft>
        <a:defRPr sz="2200">
          <a:solidFill>
            <a:schemeClr val="tx1"/>
          </a:solidFill>
          <a:latin typeface="Arial" panose="020B0604020202020204" pitchFamily="34" charset="0"/>
          <a:ea typeface="MS PGothic" panose="020B0600070205080204" pitchFamily="34" charset="-128"/>
          <a:cs typeface="Arial" panose="020B0604020202020204" pitchFamily="34" charset="0"/>
        </a:defRPr>
      </a:lvl4pPr>
      <a:lvl5pPr algn="l" rtl="0" eaLnBrk="1" fontAlgn="base" hangingPunct="1">
        <a:spcBef>
          <a:spcPct val="0"/>
        </a:spcBef>
        <a:spcAft>
          <a:spcPct val="0"/>
        </a:spcAft>
        <a:defRPr sz="2200">
          <a:solidFill>
            <a:schemeClr val="tx1"/>
          </a:solidFill>
          <a:latin typeface="Arial" panose="020B0604020202020204" pitchFamily="34" charset="0"/>
          <a:ea typeface="MS PGothic" panose="020B0600070205080204" pitchFamily="34" charset="-128"/>
          <a:cs typeface="Arial" panose="020B0604020202020204" pitchFamily="34" charset="0"/>
        </a:defRPr>
      </a:lvl5pPr>
      <a:lvl6pPr marL="457200" algn="l" rtl="0" eaLnBrk="1" fontAlgn="base" hangingPunct="1">
        <a:spcBef>
          <a:spcPct val="0"/>
        </a:spcBef>
        <a:spcAft>
          <a:spcPct val="0"/>
        </a:spcAft>
        <a:defRPr sz="2200">
          <a:solidFill>
            <a:schemeClr val="accent1"/>
          </a:solidFill>
          <a:latin typeface="Arial" panose="020B0604020202020204" pitchFamily="34" charset="0"/>
          <a:cs typeface="Arial" panose="020B0604020202020204" pitchFamily="34" charset="0"/>
        </a:defRPr>
      </a:lvl6pPr>
      <a:lvl7pPr marL="914400" algn="l" rtl="0" eaLnBrk="1" fontAlgn="base" hangingPunct="1">
        <a:spcBef>
          <a:spcPct val="0"/>
        </a:spcBef>
        <a:spcAft>
          <a:spcPct val="0"/>
        </a:spcAft>
        <a:defRPr sz="2200">
          <a:solidFill>
            <a:schemeClr val="accent1"/>
          </a:solidFill>
          <a:latin typeface="Arial" panose="020B0604020202020204" pitchFamily="34" charset="0"/>
          <a:cs typeface="Arial" panose="020B0604020202020204" pitchFamily="34" charset="0"/>
        </a:defRPr>
      </a:lvl7pPr>
      <a:lvl8pPr marL="1371600" algn="l" rtl="0" eaLnBrk="1" fontAlgn="base" hangingPunct="1">
        <a:spcBef>
          <a:spcPct val="0"/>
        </a:spcBef>
        <a:spcAft>
          <a:spcPct val="0"/>
        </a:spcAft>
        <a:defRPr sz="2200">
          <a:solidFill>
            <a:schemeClr val="accent1"/>
          </a:solidFill>
          <a:latin typeface="Arial" panose="020B0604020202020204" pitchFamily="34" charset="0"/>
          <a:cs typeface="Arial" panose="020B0604020202020204" pitchFamily="34" charset="0"/>
        </a:defRPr>
      </a:lvl8pPr>
      <a:lvl9pPr marL="1828800" algn="l" rtl="0" eaLnBrk="1" fontAlgn="base" hangingPunct="1">
        <a:spcBef>
          <a:spcPct val="0"/>
        </a:spcBef>
        <a:spcAft>
          <a:spcPct val="0"/>
        </a:spcAft>
        <a:defRPr sz="2200">
          <a:solidFill>
            <a:schemeClr val="accent1"/>
          </a:solidFill>
          <a:latin typeface="Arial" panose="020B0604020202020204" pitchFamily="34" charset="0"/>
          <a:cs typeface="Arial" panose="020B0604020202020204" pitchFamily="34" charset="0"/>
        </a:defRPr>
      </a:lvl9pPr>
    </p:titleStyle>
    <p:bodyStyle>
      <a:lvl1pPr marL="179388" indent="-179388" algn="l" rtl="0" eaLnBrk="1" fontAlgn="base" hangingPunct="1">
        <a:spcBef>
          <a:spcPct val="40000"/>
        </a:spcBef>
        <a:spcAft>
          <a:spcPct val="0"/>
        </a:spcAft>
        <a:buClr>
          <a:schemeClr val="accent1"/>
        </a:buClr>
        <a:buFont typeface="Wingdings" panose="05000000000000000000" pitchFamily="2" charset="2"/>
        <a:buChar char="§"/>
        <a:defRPr kern="1200">
          <a:solidFill>
            <a:schemeClr val="tx1"/>
          </a:solidFill>
          <a:latin typeface="+mn-lt"/>
          <a:ea typeface="MS PGothic" panose="020B0600070205080204" pitchFamily="34" charset="-128"/>
          <a:cs typeface="+mn-cs"/>
        </a:defRPr>
      </a:lvl1pPr>
      <a:lvl2pPr marL="536575" indent="-179388" algn="l" rtl="0" eaLnBrk="1" fontAlgn="base" hangingPunct="1">
        <a:spcBef>
          <a:spcPct val="40000"/>
        </a:spcBef>
        <a:spcAft>
          <a:spcPct val="0"/>
        </a:spcAft>
        <a:buFont typeface="Arial" panose="020B0604020202020204" pitchFamily="34" charset="0"/>
        <a:buChar char="–"/>
        <a:defRPr sz="1600" kern="1200">
          <a:solidFill>
            <a:schemeClr val="tx1"/>
          </a:solidFill>
          <a:latin typeface="+mn-lt"/>
          <a:ea typeface="Arial" charset="0"/>
          <a:cs typeface="+mn-cs"/>
        </a:defRPr>
      </a:lvl2pPr>
      <a:lvl3pPr marL="893763" indent="-179388" algn="l" rtl="0" eaLnBrk="1" fontAlgn="base" hangingPunct="1">
        <a:spcBef>
          <a:spcPct val="40000"/>
        </a:spcBef>
        <a:spcAft>
          <a:spcPct val="0"/>
        </a:spcAft>
        <a:buChar char="•"/>
        <a:defRPr sz="1600" kern="1200">
          <a:solidFill>
            <a:schemeClr val="tx1"/>
          </a:solidFill>
          <a:latin typeface="+mn-lt"/>
          <a:ea typeface="Arial" charset="0"/>
          <a:cs typeface="+mn-cs"/>
        </a:defRPr>
      </a:lvl3pPr>
      <a:lvl4pPr marL="1250950" indent="-179388" algn="l" rtl="0" eaLnBrk="1" fontAlgn="base" hangingPunct="1">
        <a:spcBef>
          <a:spcPct val="40000"/>
        </a:spcBef>
        <a:spcAft>
          <a:spcPct val="0"/>
        </a:spcAft>
        <a:buFont typeface="Arial" panose="020B0604020202020204" pitchFamily="34" charset="0"/>
        <a:buChar char="-"/>
        <a:defRPr sz="1600" kern="1200">
          <a:solidFill>
            <a:schemeClr val="tx1"/>
          </a:solidFill>
          <a:latin typeface="+mn-lt"/>
          <a:ea typeface="Arial" charset="0"/>
          <a:cs typeface="+mn-cs"/>
        </a:defRPr>
      </a:lvl4pPr>
      <a:lvl5pPr marL="1619250" indent="-179388" algn="l" rtl="0" eaLnBrk="1" fontAlgn="base" hangingPunct="1">
        <a:spcBef>
          <a:spcPct val="40000"/>
        </a:spcBef>
        <a:spcAft>
          <a:spcPct val="0"/>
        </a:spcAft>
        <a:buFont typeface="Arial" panose="020B0604020202020204" pitchFamily="34" charset="0"/>
        <a:buChar char="-"/>
        <a:defRPr sz="1400" kern="1200">
          <a:solidFill>
            <a:schemeClr val="tx1"/>
          </a:solidFill>
          <a:latin typeface="+mn-lt"/>
          <a:ea typeface="Arial"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68225"/>
            <a:ext cx="5486400" cy="5988135"/>
          </a:xfrm>
          <a:prstGeom prst="rect">
            <a:avLst/>
          </a:prstGeom>
        </p:spPr>
        <p:txBody>
          <a:bodyPr vert="horz" lIns="0" tIns="0" rIns="0" bIns="0" rtlCol="0" anchor="t" anchorCtr="0">
            <a:noAutofit/>
          </a:bodyPr>
          <a:lstStyle/>
          <a:p>
            <a:r>
              <a:rPr lang="en-US" noProof="0"/>
              <a:t>Click to edit Master title style</a:t>
            </a:r>
            <a:endParaRPr lang="en-US" noProof="0" dirty="0"/>
          </a:p>
        </p:txBody>
      </p:sp>
      <p:sp>
        <p:nvSpPr>
          <p:cNvPr id="3" name="Text Placeholder 2"/>
          <p:cNvSpPr>
            <a:spLocks noGrp="1"/>
          </p:cNvSpPr>
          <p:nvPr>
            <p:ph type="body" idx="1"/>
          </p:nvPr>
        </p:nvSpPr>
        <p:spPr>
          <a:xfrm>
            <a:off x="6400800" y="256033"/>
            <a:ext cx="5486400" cy="6000327"/>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9144000" y="6435307"/>
            <a:ext cx="2743200" cy="182880"/>
          </a:xfrm>
          <a:prstGeom prst="rect">
            <a:avLst/>
          </a:prstGeom>
        </p:spPr>
        <p:txBody>
          <a:bodyPr vert="horz" lIns="0" tIns="0" rIns="0" bIns="0" rtlCol="0" anchor="ctr"/>
          <a:lstStyle>
            <a:lvl1pPr algn="r">
              <a:defRPr sz="800" baseline="0">
                <a:solidFill>
                  <a:schemeClr val="bg2"/>
                </a:solidFill>
                <a:latin typeface="+mn-lt"/>
                <a:ea typeface="Arial" charset="0"/>
                <a:cs typeface="Arial" charset="0"/>
              </a:defRPr>
            </a:lvl1pPr>
          </a:lstStyle>
          <a:p>
            <a:fld id="{3FD999D4-B456-9943-89B7-30D56181CE18}" type="slidenum">
              <a:rPr lang="en-US" smtClean="0"/>
              <a:pPr/>
              <a:t>‹#›</a:t>
            </a:fld>
            <a:endParaRPr lang="en-US"/>
          </a:p>
        </p:txBody>
      </p:sp>
      <p:sp>
        <p:nvSpPr>
          <p:cNvPr id="9" name="Footer Placeholder 8"/>
          <p:cNvSpPr>
            <a:spLocks noGrp="1"/>
          </p:cNvSpPr>
          <p:nvPr>
            <p:ph type="ftr" sz="quarter" idx="3"/>
          </p:nvPr>
        </p:nvSpPr>
        <p:spPr>
          <a:xfrm>
            <a:off x="304800" y="6435307"/>
            <a:ext cx="8534400" cy="182880"/>
          </a:xfrm>
          <a:prstGeom prst="rect">
            <a:avLst/>
          </a:prstGeom>
        </p:spPr>
        <p:txBody>
          <a:bodyPr vert="horz" lIns="0" tIns="0" rIns="0" bIns="0" rtlCol="0" anchor="ctr"/>
          <a:lstStyle>
            <a:lvl1pPr algn="l">
              <a:defRPr sz="800" baseline="0">
                <a:solidFill>
                  <a:schemeClr val="bg2"/>
                </a:solidFill>
                <a:latin typeface="+mn-lt"/>
                <a:ea typeface="Arial" charset="0"/>
                <a:cs typeface="Arial" charset="0"/>
              </a:defRPr>
            </a:lvl1pPr>
          </a:lstStyle>
          <a:p>
            <a:r>
              <a:rPr lang="en-GB"/>
              <a:t>IBM Cloud / VMBasics / November 2018 / © 2018 IBM Corporation</a:t>
            </a:r>
            <a:endParaRPr lang="en-US"/>
          </a:p>
        </p:txBody>
      </p:sp>
    </p:spTree>
    <p:extLst>
      <p:ext uri="{BB962C8B-B14F-4D97-AF65-F5344CB8AC3E}">
        <p14:creationId xmlns:p14="http://schemas.microsoft.com/office/powerpoint/2010/main" val="2406165899"/>
      </p:ext>
    </p:extLst>
  </p:cSld>
  <p:clrMap bg1="lt1" tx1="dk1" bg2="lt2" tx2="dk2" accent1="accent1" accent2="accent2" accent3="accent3" accent4="accent4" accent5="accent5" accent6="accent6" hlink="hlink" folHlink="folHlink"/>
  <p:sldLayoutIdLst>
    <p:sldLayoutId id="2147483974" r:id="rId1"/>
    <p:sldLayoutId id="2147483975" r:id="rId2"/>
    <p:sldLayoutId id="2147483976" r:id="rId3"/>
    <p:sldLayoutId id="2147483977" r:id="rId4"/>
    <p:sldLayoutId id="2147483978" r:id="rId5"/>
    <p:sldLayoutId id="2147483979" r:id="rId6"/>
    <p:sldLayoutId id="2147483980" r:id="rId7"/>
    <p:sldLayoutId id="2147483981" r:id="rId8"/>
    <p:sldLayoutId id="2147483982" r:id="rId9"/>
    <p:sldLayoutId id="2147483983" r:id="rId10"/>
    <p:sldLayoutId id="2147483984" r:id="rId11"/>
    <p:sldLayoutId id="2147483985" r:id="rId12"/>
    <p:sldLayoutId id="2147483986" r:id="rId13"/>
    <p:sldLayoutId id="2147483987" r:id="rId14"/>
    <p:sldLayoutId id="2147483988" r:id="rId15"/>
    <p:sldLayoutId id="2147483989" r:id="rId16"/>
    <p:sldLayoutId id="2147483990" r:id="rId17"/>
    <p:sldLayoutId id="2147483991" r:id="rId18"/>
    <p:sldLayoutId id="2147483992" r:id="rId19"/>
    <p:sldLayoutId id="2147483993" r:id="rId20"/>
    <p:sldLayoutId id="2147483994" r:id="rId21"/>
    <p:sldLayoutId id="2147483995" r:id="rId22"/>
    <p:sldLayoutId id="2147483996" r:id="rId23"/>
    <p:sldLayoutId id="2147483997" r:id="rId24"/>
    <p:sldLayoutId id="2147483998" r:id="rId25"/>
    <p:sldLayoutId id="2147483999" r:id="rId26"/>
    <p:sldLayoutId id="2147484000" r:id="rId27"/>
    <p:sldLayoutId id="2147484001" r:id="rId28"/>
    <p:sldLayoutId id="2147484002" r:id="rId29"/>
    <p:sldLayoutId id="2147484003" r:id="rId30"/>
    <p:sldLayoutId id="2147484004" r:id="rId31"/>
    <p:sldLayoutId id="2147484005" r:id="rId32"/>
    <p:sldLayoutId id="2147484006" r:id="rId33"/>
    <p:sldLayoutId id="2147484007" r:id="rId34"/>
    <p:sldLayoutId id="2147484008" r:id="rId35"/>
  </p:sldLayoutIdLst>
  <p:hf sldNum="0" hdr="0" dt="0"/>
  <p:txStyles>
    <p:titleStyle>
      <a:lvl1pPr algn="l" defTabSz="609585" rtl="0" eaLnBrk="1" latinLnBrk="0" hangingPunct="1">
        <a:lnSpc>
          <a:spcPct val="90000"/>
        </a:lnSpc>
        <a:spcBef>
          <a:spcPct val="0"/>
        </a:spcBef>
        <a:buNone/>
        <a:defRPr sz="3200" kern="1200">
          <a:solidFill>
            <a:schemeClr val="bg2"/>
          </a:solidFill>
          <a:latin typeface="+mj-lt"/>
          <a:ea typeface="Arial" charset="0"/>
          <a:cs typeface="Arial" charset="0"/>
        </a:defRPr>
      </a:lvl1pPr>
    </p:titleStyle>
    <p:bodyStyle>
      <a:lvl1pPr marL="0" indent="0" algn="l" defTabSz="609585" rtl="0" eaLnBrk="1" latinLnBrk="0" hangingPunct="1">
        <a:lnSpc>
          <a:spcPct val="100000"/>
        </a:lnSpc>
        <a:spcBef>
          <a:spcPts val="1467"/>
        </a:spcBef>
        <a:buFont typeface="Arial"/>
        <a:buNone/>
        <a:defRPr sz="1867" kern="1200">
          <a:solidFill>
            <a:schemeClr val="bg2"/>
          </a:solidFill>
          <a:latin typeface="+mn-lt"/>
          <a:ea typeface="Arial" charset="0"/>
          <a:cs typeface="Arial" charset="0"/>
        </a:defRPr>
      </a:lvl1pPr>
      <a:lvl2pPr marL="230712"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2pPr>
      <a:lvl3pPr marL="529153"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3pPr>
      <a:lvl4pPr marL="833946" indent="-224361"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4pPr>
      <a:lvl5pPr marL="1071007"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68225"/>
            <a:ext cx="5486400" cy="5988135"/>
          </a:xfrm>
          <a:prstGeom prst="rect">
            <a:avLst/>
          </a:prstGeom>
        </p:spPr>
        <p:txBody>
          <a:bodyPr vert="horz" lIns="0" tIns="0" rIns="0" bIns="0" rtlCol="0" anchor="t" anchorCtr="0">
            <a:noAutofit/>
          </a:bodyPr>
          <a:lstStyle/>
          <a:p>
            <a:r>
              <a:rPr lang="en-US" noProof="0"/>
              <a:t>Click to edit Master title style</a:t>
            </a:r>
            <a:endParaRPr lang="en-US" noProof="0" dirty="0"/>
          </a:p>
        </p:txBody>
      </p:sp>
      <p:sp>
        <p:nvSpPr>
          <p:cNvPr id="3" name="Text Placeholder 2"/>
          <p:cNvSpPr>
            <a:spLocks noGrp="1"/>
          </p:cNvSpPr>
          <p:nvPr>
            <p:ph type="body" idx="1"/>
          </p:nvPr>
        </p:nvSpPr>
        <p:spPr>
          <a:xfrm>
            <a:off x="6400800" y="256033"/>
            <a:ext cx="5486400" cy="6000327"/>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9144000" y="6435307"/>
            <a:ext cx="2743200" cy="182880"/>
          </a:xfrm>
          <a:prstGeom prst="rect">
            <a:avLst/>
          </a:prstGeom>
        </p:spPr>
        <p:txBody>
          <a:bodyPr vert="horz" lIns="0" tIns="0" rIns="0" bIns="0" rtlCol="0" anchor="ctr"/>
          <a:lstStyle>
            <a:lvl1pPr algn="r">
              <a:defRPr sz="800" baseline="0">
                <a:solidFill>
                  <a:schemeClr val="bg2"/>
                </a:solidFill>
                <a:latin typeface="+mn-lt"/>
                <a:ea typeface="Arial" charset="0"/>
                <a:cs typeface="Arial" charset="0"/>
              </a:defRPr>
            </a:lvl1pPr>
          </a:lstStyle>
          <a:p>
            <a:fld id="{3FD999D4-B456-9943-89B7-30D56181CE18}" type="slidenum">
              <a:rPr lang="en-US" smtClean="0"/>
              <a:pPr/>
              <a:t>‹#›</a:t>
            </a:fld>
            <a:endParaRPr lang="en-US"/>
          </a:p>
        </p:txBody>
      </p:sp>
      <p:sp>
        <p:nvSpPr>
          <p:cNvPr id="9" name="Footer Placeholder 8"/>
          <p:cNvSpPr>
            <a:spLocks noGrp="1"/>
          </p:cNvSpPr>
          <p:nvPr>
            <p:ph type="ftr" sz="quarter" idx="3"/>
          </p:nvPr>
        </p:nvSpPr>
        <p:spPr>
          <a:xfrm>
            <a:off x="304800" y="6435307"/>
            <a:ext cx="8534400" cy="182880"/>
          </a:xfrm>
          <a:prstGeom prst="rect">
            <a:avLst/>
          </a:prstGeom>
        </p:spPr>
        <p:txBody>
          <a:bodyPr vert="horz" lIns="0" tIns="0" rIns="0" bIns="0" rtlCol="0" anchor="ctr"/>
          <a:lstStyle>
            <a:lvl1pPr algn="l">
              <a:defRPr sz="800" baseline="0">
                <a:solidFill>
                  <a:schemeClr val="bg2"/>
                </a:solidFill>
                <a:latin typeface="+mn-lt"/>
                <a:ea typeface="Arial" charset="0"/>
                <a:cs typeface="Arial" charset="0"/>
              </a:defRPr>
            </a:lvl1pPr>
          </a:lstStyle>
          <a:p>
            <a:r>
              <a:rPr lang="en-US"/>
              <a:t>IBM Cloud / CreatingAccount / November 2018 / © 2018 IBM Corporation</a:t>
            </a:r>
          </a:p>
        </p:txBody>
      </p:sp>
    </p:spTree>
    <p:extLst>
      <p:ext uri="{BB962C8B-B14F-4D97-AF65-F5344CB8AC3E}">
        <p14:creationId xmlns:p14="http://schemas.microsoft.com/office/powerpoint/2010/main" val="3709391642"/>
      </p:ext>
    </p:extLst>
  </p:cSld>
  <p:clrMap bg1="lt1" tx1="dk1" bg2="lt2" tx2="dk2" accent1="accent1" accent2="accent2" accent3="accent3" accent4="accent4" accent5="accent5" accent6="accent6" hlink="hlink" folHlink="folHlink"/>
  <p:sldLayoutIdLst>
    <p:sldLayoutId id="2147484010" r:id="rId1"/>
    <p:sldLayoutId id="2147484011" r:id="rId2"/>
    <p:sldLayoutId id="2147484012" r:id="rId3"/>
    <p:sldLayoutId id="2147484013" r:id="rId4"/>
    <p:sldLayoutId id="2147484014" r:id="rId5"/>
    <p:sldLayoutId id="2147484015" r:id="rId6"/>
    <p:sldLayoutId id="2147484016" r:id="rId7"/>
    <p:sldLayoutId id="2147484017" r:id="rId8"/>
    <p:sldLayoutId id="2147484018" r:id="rId9"/>
    <p:sldLayoutId id="2147484019" r:id="rId10"/>
    <p:sldLayoutId id="2147484020" r:id="rId11"/>
    <p:sldLayoutId id="2147484021" r:id="rId12"/>
    <p:sldLayoutId id="2147484022" r:id="rId13"/>
    <p:sldLayoutId id="2147484023" r:id="rId14"/>
    <p:sldLayoutId id="2147484024" r:id="rId15"/>
    <p:sldLayoutId id="2147484025" r:id="rId16"/>
    <p:sldLayoutId id="2147484026" r:id="rId17"/>
    <p:sldLayoutId id="2147484027" r:id="rId18"/>
    <p:sldLayoutId id="2147484028" r:id="rId19"/>
    <p:sldLayoutId id="2147484029" r:id="rId20"/>
    <p:sldLayoutId id="2147484030" r:id="rId21"/>
    <p:sldLayoutId id="2147484031" r:id="rId22"/>
    <p:sldLayoutId id="2147484032" r:id="rId23"/>
    <p:sldLayoutId id="2147484033" r:id="rId24"/>
    <p:sldLayoutId id="2147484034" r:id="rId25"/>
    <p:sldLayoutId id="2147484035" r:id="rId26"/>
    <p:sldLayoutId id="2147484036" r:id="rId27"/>
    <p:sldLayoutId id="2147484037" r:id="rId28"/>
    <p:sldLayoutId id="2147484038" r:id="rId29"/>
    <p:sldLayoutId id="2147484039" r:id="rId30"/>
    <p:sldLayoutId id="2147484040" r:id="rId31"/>
    <p:sldLayoutId id="2147484041" r:id="rId32"/>
    <p:sldLayoutId id="2147484042" r:id="rId33"/>
    <p:sldLayoutId id="2147484043" r:id="rId34"/>
    <p:sldLayoutId id="2147484044" r:id="rId35"/>
  </p:sldLayoutIdLst>
  <p:hf sldNum="0" hdr="0" dt="0"/>
  <p:txStyles>
    <p:titleStyle>
      <a:lvl1pPr algn="l" defTabSz="609585" rtl="0" eaLnBrk="1" latinLnBrk="0" hangingPunct="1">
        <a:lnSpc>
          <a:spcPct val="90000"/>
        </a:lnSpc>
        <a:spcBef>
          <a:spcPct val="0"/>
        </a:spcBef>
        <a:buNone/>
        <a:defRPr sz="3200" kern="1200">
          <a:solidFill>
            <a:schemeClr val="bg2"/>
          </a:solidFill>
          <a:latin typeface="+mj-lt"/>
          <a:ea typeface="Arial" charset="0"/>
          <a:cs typeface="Arial" charset="0"/>
        </a:defRPr>
      </a:lvl1pPr>
    </p:titleStyle>
    <p:bodyStyle>
      <a:lvl1pPr marL="0" indent="0" algn="l" defTabSz="609585" rtl="0" eaLnBrk="1" latinLnBrk="0" hangingPunct="1">
        <a:lnSpc>
          <a:spcPct val="100000"/>
        </a:lnSpc>
        <a:spcBef>
          <a:spcPts val="1467"/>
        </a:spcBef>
        <a:buFont typeface="Arial"/>
        <a:buNone/>
        <a:defRPr sz="1867" kern="1200">
          <a:solidFill>
            <a:schemeClr val="bg2"/>
          </a:solidFill>
          <a:latin typeface="+mn-lt"/>
          <a:ea typeface="Arial" charset="0"/>
          <a:cs typeface="Arial" charset="0"/>
        </a:defRPr>
      </a:lvl1pPr>
      <a:lvl2pPr marL="230712"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2pPr>
      <a:lvl3pPr marL="529153"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3pPr>
      <a:lvl4pPr marL="833946" indent="-224361"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4pPr>
      <a:lvl5pPr marL="1071007"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68225"/>
            <a:ext cx="5486400" cy="5988135"/>
          </a:xfrm>
          <a:prstGeom prst="rect">
            <a:avLst/>
          </a:prstGeom>
        </p:spPr>
        <p:txBody>
          <a:bodyPr vert="horz" lIns="0" tIns="0" rIns="0" bIns="0" rtlCol="0" anchor="t" anchorCtr="0">
            <a:noAutofit/>
          </a:bodyPr>
          <a:lstStyle/>
          <a:p>
            <a:r>
              <a:rPr lang="en-US" noProof="0"/>
              <a:t>Click to edit Master title style</a:t>
            </a:r>
            <a:endParaRPr lang="en-US" noProof="0" dirty="0"/>
          </a:p>
        </p:txBody>
      </p:sp>
      <p:sp>
        <p:nvSpPr>
          <p:cNvPr id="3" name="Text Placeholder 2"/>
          <p:cNvSpPr>
            <a:spLocks noGrp="1"/>
          </p:cNvSpPr>
          <p:nvPr>
            <p:ph type="body" idx="1"/>
          </p:nvPr>
        </p:nvSpPr>
        <p:spPr>
          <a:xfrm>
            <a:off x="6400800" y="256033"/>
            <a:ext cx="5486400" cy="6000327"/>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9144000" y="6435307"/>
            <a:ext cx="2743200" cy="182880"/>
          </a:xfrm>
          <a:prstGeom prst="rect">
            <a:avLst/>
          </a:prstGeom>
        </p:spPr>
        <p:txBody>
          <a:bodyPr vert="horz" lIns="0" tIns="0" rIns="0" bIns="0" rtlCol="0" anchor="ctr"/>
          <a:lstStyle>
            <a:lvl1pPr algn="r">
              <a:defRPr sz="800" baseline="0">
                <a:solidFill>
                  <a:schemeClr val="bg2"/>
                </a:solidFill>
                <a:latin typeface="+mn-lt"/>
                <a:ea typeface="Arial" charset="0"/>
                <a:cs typeface="Arial" charset="0"/>
              </a:defRPr>
            </a:lvl1pPr>
          </a:lstStyle>
          <a:p>
            <a:fld id="{3FD999D4-B456-9943-89B7-30D56181CE18}" type="slidenum">
              <a:rPr lang="en-US" smtClean="0"/>
              <a:pPr/>
              <a:t>‹#›</a:t>
            </a:fld>
            <a:endParaRPr lang="en-US"/>
          </a:p>
        </p:txBody>
      </p:sp>
      <p:sp>
        <p:nvSpPr>
          <p:cNvPr id="9" name="Footer Placeholder 8"/>
          <p:cNvSpPr>
            <a:spLocks noGrp="1"/>
          </p:cNvSpPr>
          <p:nvPr>
            <p:ph type="ftr" sz="quarter" idx="3"/>
          </p:nvPr>
        </p:nvSpPr>
        <p:spPr>
          <a:xfrm>
            <a:off x="304800" y="6435307"/>
            <a:ext cx="8534400" cy="182880"/>
          </a:xfrm>
          <a:prstGeom prst="rect">
            <a:avLst/>
          </a:prstGeom>
        </p:spPr>
        <p:txBody>
          <a:bodyPr vert="horz" lIns="0" tIns="0" rIns="0" bIns="0" rtlCol="0" anchor="ctr"/>
          <a:lstStyle>
            <a:lvl1pPr algn="l">
              <a:defRPr sz="800" baseline="0">
                <a:solidFill>
                  <a:schemeClr val="bg2"/>
                </a:solidFill>
                <a:latin typeface="+mn-lt"/>
                <a:ea typeface="Arial" charset="0"/>
                <a:cs typeface="Arial" charset="0"/>
              </a:defRPr>
            </a:lvl1pPr>
          </a:lstStyle>
          <a:p>
            <a:r>
              <a:rPr lang="en-GB" dirty="0"/>
              <a:t>IBM Cloud / Databases / April 2019 / © 2019 IBM Corporation</a:t>
            </a:r>
            <a:endParaRPr lang="en-US" dirty="0"/>
          </a:p>
        </p:txBody>
      </p:sp>
    </p:spTree>
    <p:extLst>
      <p:ext uri="{BB962C8B-B14F-4D97-AF65-F5344CB8AC3E}">
        <p14:creationId xmlns:p14="http://schemas.microsoft.com/office/powerpoint/2010/main" val="1868808771"/>
      </p:ext>
    </p:extLst>
  </p:cSld>
  <p:clrMap bg1="lt1" tx1="dk1" bg2="lt2" tx2="dk2" accent1="accent1" accent2="accent2" accent3="accent3" accent4="accent4" accent5="accent5" accent6="accent6" hlink="hlink" folHlink="folHlink"/>
  <p:sldLayoutIdLst>
    <p:sldLayoutId id="2147484046" r:id="rId1"/>
    <p:sldLayoutId id="2147484047" r:id="rId2"/>
    <p:sldLayoutId id="2147484048" r:id="rId3"/>
    <p:sldLayoutId id="2147484049" r:id="rId4"/>
    <p:sldLayoutId id="2147484050" r:id="rId5"/>
    <p:sldLayoutId id="2147484051" r:id="rId6"/>
    <p:sldLayoutId id="2147484052" r:id="rId7"/>
    <p:sldLayoutId id="2147484053" r:id="rId8"/>
    <p:sldLayoutId id="2147484054" r:id="rId9"/>
    <p:sldLayoutId id="2147484055" r:id="rId10"/>
    <p:sldLayoutId id="2147484056" r:id="rId11"/>
    <p:sldLayoutId id="2147484057" r:id="rId12"/>
    <p:sldLayoutId id="2147484058" r:id="rId13"/>
    <p:sldLayoutId id="2147484059" r:id="rId14"/>
    <p:sldLayoutId id="2147484060" r:id="rId15"/>
    <p:sldLayoutId id="2147484061" r:id="rId16"/>
    <p:sldLayoutId id="2147484062" r:id="rId17"/>
    <p:sldLayoutId id="2147484063" r:id="rId18"/>
    <p:sldLayoutId id="2147484064" r:id="rId19"/>
    <p:sldLayoutId id="2147484065" r:id="rId20"/>
    <p:sldLayoutId id="2147484066" r:id="rId21"/>
    <p:sldLayoutId id="2147484067" r:id="rId22"/>
    <p:sldLayoutId id="2147484068" r:id="rId23"/>
    <p:sldLayoutId id="2147484069" r:id="rId24"/>
    <p:sldLayoutId id="2147484070" r:id="rId25"/>
    <p:sldLayoutId id="2147484071" r:id="rId26"/>
    <p:sldLayoutId id="2147484072" r:id="rId27"/>
    <p:sldLayoutId id="2147484073" r:id="rId28"/>
    <p:sldLayoutId id="2147484074" r:id="rId29"/>
    <p:sldLayoutId id="2147484075" r:id="rId30"/>
    <p:sldLayoutId id="2147484076" r:id="rId31"/>
    <p:sldLayoutId id="2147484077" r:id="rId32"/>
    <p:sldLayoutId id="2147484078" r:id="rId33"/>
    <p:sldLayoutId id="2147484079" r:id="rId34"/>
    <p:sldLayoutId id="2147484080" r:id="rId35"/>
  </p:sldLayoutIdLst>
  <p:hf sldNum="0" hdr="0" dt="0"/>
  <p:txStyles>
    <p:titleStyle>
      <a:lvl1pPr algn="l" defTabSz="609585" rtl="0" eaLnBrk="1" latinLnBrk="0" hangingPunct="1">
        <a:lnSpc>
          <a:spcPct val="90000"/>
        </a:lnSpc>
        <a:spcBef>
          <a:spcPct val="0"/>
        </a:spcBef>
        <a:buNone/>
        <a:defRPr sz="3200" kern="1200">
          <a:solidFill>
            <a:schemeClr val="bg2"/>
          </a:solidFill>
          <a:latin typeface="+mj-lt"/>
          <a:ea typeface="Arial" charset="0"/>
          <a:cs typeface="Arial" charset="0"/>
        </a:defRPr>
      </a:lvl1pPr>
    </p:titleStyle>
    <p:bodyStyle>
      <a:lvl1pPr marL="0" indent="0" algn="l" defTabSz="609585" rtl="0" eaLnBrk="1" latinLnBrk="0" hangingPunct="1">
        <a:lnSpc>
          <a:spcPct val="100000"/>
        </a:lnSpc>
        <a:spcBef>
          <a:spcPts val="1467"/>
        </a:spcBef>
        <a:buFont typeface="Arial"/>
        <a:buNone/>
        <a:defRPr sz="1867" kern="1200">
          <a:solidFill>
            <a:schemeClr val="bg2"/>
          </a:solidFill>
          <a:latin typeface="+mn-lt"/>
          <a:ea typeface="Arial" charset="0"/>
          <a:cs typeface="Arial" charset="0"/>
        </a:defRPr>
      </a:lvl1pPr>
      <a:lvl2pPr marL="230712"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2pPr>
      <a:lvl3pPr marL="529153"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3pPr>
      <a:lvl4pPr marL="833946" indent="-224361"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4pPr>
      <a:lvl5pPr marL="1071007"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C83EC64-0B79-0541-A8A2-F435B77887D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5195870-DB81-144C-B937-4586219931F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4E793F-3450-984D-872E-144C795450C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a:extLst>
              <a:ext uri="{FF2B5EF4-FFF2-40B4-BE49-F238E27FC236}">
                <a16:creationId xmlns:a16="http://schemas.microsoft.com/office/drawing/2014/main" id="{E9F1A5CB-B05D-8C40-879E-B8A81D17298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C4D4C9E-EF85-F249-B991-4A296F0FC06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2126A75-34C6-0B4A-A0AA-4FE5C5B423F3}" type="slidenum">
              <a:rPr lang="en-US" smtClean="0"/>
              <a:t>‹#›</a:t>
            </a:fld>
            <a:endParaRPr lang="en-US"/>
          </a:p>
        </p:txBody>
      </p:sp>
    </p:spTree>
    <p:extLst>
      <p:ext uri="{BB962C8B-B14F-4D97-AF65-F5344CB8AC3E}">
        <p14:creationId xmlns:p14="http://schemas.microsoft.com/office/powerpoint/2010/main" val="931131487"/>
      </p:ext>
    </p:extLst>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 id="2147483683" r:id="rId1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68225"/>
            <a:ext cx="5486400" cy="5988135"/>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6400800" y="256033"/>
            <a:ext cx="5486400" cy="6000327"/>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9144000" y="6435307"/>
            <a:ext cx="2743200" cy="182880"/>
          </a:xfrm>
          <a:prstGeom prst="rect">
            <a:avLst/>
          </a:prstGeom>
        </p:spPr>
        <p:txBody>
          <a:bodyPr vert="horz" lIns="0" tIns="0" rIns="0" bIns="0" rtlCol="0" anchor="ctr"/>
          <a:lstStyle>
            <a:lvl1pPr algn="r">
              <a:defRPr sz="800" baseline="0">
                <a:solidFill>
                  <a:schemeClr val="bg2"/>
                </a:solidFill>
                <a:latin typeface="+mn-lt"/>
                <a:ea typeface="IBM Plex Sans" panose="020B0503050203000203" pitchFamily="34" charset="0"/>
                <a:cs typeface="Arial" charset="0"/>
              </a:defRPr>
            </a:lvl1pPr>
          </a:lstStyle>
          <a:p>
            <a:fld id="{3FD999D4-B456-9943-89B7-30D56181CE18}" type="slidenum">
              <a:rPr lang="en-US" smtClean="0">
                <a:solidFill>
                  <a:srgbClr val="000000"/>
                </a:solidFill>
              </a:rPr>
              <a:pPr/>
              <a:t>‹#›</a:t>
            </a:fld>
            <a:endParaRPr lang="en-US" dirty="0">
              <a:solidFill>
                <a:srgbClr val="000000"/>
              </a:solidFill>
            </a:endParaRPr>
          </a:p>
        </p:txBody>
      </p:sp>
      <p:sp>
        <p:nvSpPr>
          <p:cNvPr id="9" name="Footer Placeholder 8"/>
          <p:cNvSpPr>
            <a:spLocks noGrp="1"/>
          </p:cNvSpPr>
          <p:nvPr>
            <p:ph type="ftr" sz="quarter" idx="3"/>
          </p:nvPr>
        </p:nvSpPr>
        <p:spPr>
          <a:xfrm>
            <a:off x="304800" y="6435307"/>
            <a:ext cx="8534400" cy="182880"/>
          </a:xfrm>
          <a:prstGeom prst="rect">
            <a:avLst/>
          </a:prstGeom>
        </p:spPr>
        <p:txBody>
          <a:bodyPr vert="horz" lIns="0" tIns="0" rIns="0" bIns="0" rtlCol="0" anchor="ctr"/>
          <a:lstStyle>
            <a:lvl1pPr algn="l">
              <a:defRPr sz="800" baseline="0">
                <a:solidFill>
                  <a:schemeClr val="bg2"/>
                </a:solidFill>
                <a:latin typeface="+mn-lt"/>
                <a:ea typeface="IBM Plex Sans" panose="020B0503050203000203" pitchFamily="34" charset="0"/>
                <a:cs typeface="Arial" charset="0"/>
              </a:defRPr>
            </a:lvl1pPr>
          </a:lstStyle>
          <a:p>
            <a:endParaRPr lang="en-US" dirty="0">
              <a:solidFill>
                <a:srgbClr val="000000"/>
              </a:solidFill>
            </a:endParaRPr>
          </a:p>
        </p:txBody>
      </p:sp>
    </p:spTree>
    <p:extLst>
      <p:ext uri="{BB962C8B-B14F-4D97-AF65-F5344CB8AC3E}">
        <p14:creationId xmlns:p14="http://schemas.microsoft.com/office/powerpoint/2010/main" val="1453178282"/>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 id="2147483700" r:id="rId16"/>
    <p:sldLayoutId id="2147483701" r:id="rId17"/>
    <p:sldLayoutId id="2147483702" r:id="rId18"/>
    <p:sldLayoutId id="2147483703" r:id="rId19"/>
    <p:sldLayoutId id="2147483704" r:id="rId20"/>
    <p:sldLayoutId id="2147483705" r:id="rId21"/>
    <p:sldLayoutId id="2147483706" r:id="rId22"/>
    <p:sldLayoutId id="2147483707" r:id="rId23"/>
    <p:sldLayoutId id="2147483708" r:id="rId24"/>
    <p:sldLayoutId id="2147483709" r:id="rId25"/>
    <p:sldLayoutId id="2147483710" r:id="rId26"/>
    <p:sldLayoutId id="2147483711" r:id="rId27"/>
    <p:sldLayoutId id="2147483712" r:id="rId28"/>
    <p:sldLayoutId id="2147483713" r:id="rId29"/>
    <p:sldLayoutId id="2147483714" r:id="rId30"/>
    <p:sldLayoutId id="2147483715" r:id="rId31"/>
    <p:sldLayoutId id="2147483716" r:id="rId32"/>
    <p:sldLayoutId id="2147483717" r:id="rId33"/>
    <p:sldLayoutId id="2147483718" r:id="rId34"/>
    <p:sldLayoutId id="2147483719" r:id="rId35"/>
    <p:sldLayoutId id="2147483720" r:id="rId36"/>
    <p:sldLayoutId id="2147483721" r:id="rId37"/>
    <p:sldLayoutId id="2147483722" r:id="rId38"/>
    <p:sldLayoutId id="2147483724" r:id="rId39"/>
    <p:sldLayoutId id="2147483725" r:id="rId40"/>
  </p:sldLayoutIdLst>
  <p:hf hdr="0" ftr="0" dt="0"/>
  <p:txStyles>
    <p:titleStyle>
      <a:lvl1pPr algn="l" defTabSz="609585" rtl="0" eaLnBrk="1" latinLnBrk="0" hangingPunct="1">
        <a:lnSpc>
          <a:spcPct val="90000"/>
        </a:lnSpc>
        <a:spcBef>
          <a:spcPct val="0"/>
        </a:spcBef>
        <a:buNone/>
        <a:defRPr sz="3200" kern="1200">
          <a:solidFill>
            <a:schemeClr val="bg2"/>
          </a:solidFill>
          <a:latin typeface="+mj-lt"/>
          <a:ea typeface="IBM Plex Sans" panose="020B0503050203000203" pitchFamily="34" charset="0"/>
          <a:cs typeface="Arial" charset="0"/>
        </a:defRPr>
      </a:lvl1pPr>
    </p:titleStyle>
    <p:bodyStyle>
      <a:lvl1pPr marL="0" indent="0" algn="l" defTabSz="609585" rtl="0" eaLnBrk="1" latinLnBrk="0" hangingPunct="1">
        <a:lnSpc>
          <a:spcPct val="100000"/>
        </a:lnSpc>
        <a:spcBef>
          <a:spcPts val="1467"/>
        </a:spcBef>
        <a:buFont typeface="Arial"/>
        <a:buNone/>
        <a:defRPr sz="1867" kern="1200">
          <a:solidFill>
            <a:schemeClr val="bg2"/>
          </a:solidFill>
          <a:latin typeface="+mn-lt"/>
          <a:ea typeface="IBM Plex Sans" panose="020B0503050203000203" pitchFamily="34" charset="0"/>
          <a:cs typeface="Arial" charset="0"/>
        </a:defRPr>
      </a:lvl1pPr>
      <a:lvl2pPr marL="230712"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IBM Plex Sans" panose="020B0503050203000203" pitchFamily="34" charset="0"/>
          <a:cs typeface="Arial" charset="0"/>
        </a:defRPr>
      </a:lvl2pPr>
      <a:lvl3pPr marL="529153"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IBM Plex Sans" panose="020B0503050203000203" pitchFamily="34" charset="0"/>
          <a:cs typeface="Arial" charset="0"/>
        </a:defRPr>
      </a:lvl3pPr>
      <a:lvl4pPr marL="833946" indent="-224361"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IBM Plex Sans" panose="020B0503050203000203" pitchFamily="34" charset="0"/>
          <a:cs typeface="Arial" charset="0"/>
        </a:defRPr>
      </a:lvl4pPr>
      <a:lvl5pPr marL="1071007"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IBM Plex Sans" panose="020B0503050203000203" pitchFamily="34" charset="0"/>
          <a:cs typeface="Arial"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68225"/>
            <a:ext cx="5486400" cy="5988135"/>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6400800" y="256033"/>
            <a:ext cx="5486400" cy="6000327"/>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9144000" y="6435307"/>
            <a:ext cx="2743200" cy="182880"/>
          </a:xfrm>
          <a:prstGeom prst="rect">
            <a:avLst/>
          </a:prstGeom>
        </p:spPr>
        <p:txBody>
          <a:bodyPr vert="horz" lIns="0" tIns="0" rIns="0" bIns="0" rtlCol="0" anchor="ctr"/>
          <a:lstStyle>
            <a:lvl1pPr algn="r">
              <a:defRPr sz="800" baseline="0">
                <a:solidFill>
                  <a:schemeClr val="tx1"/>
                </a:solidFill>
                <a:latin typeface="+mn-lt"/>
                <a:ea typeface="Arial" charset="0"/>
                <a:cs typeface="Arial" charset="0"/>
              </a:defRPr>
            </a:lvl1pPr>
          </a:lstStyle>
          <a:p>
            <a:fld id="{D0BE6F14-FF48-0F4F-A8AA-2E3F25371E4A}" type="slidenum">
              <a:rPr lang="en-US" smtClean="0"/>
              <a:pPr/>
              <a:t>‹#›</a:t>
            </a:fld>
            <a:endParaRPr lang="en-US"/>
          </a:p>
        </p:txBody>
      </p:sp>
      <p:sp>
        <p:nvSpPr>
          <p:cNvPr id="9" name="Footer Placeholder 8"/>
          <p:cNvSpPr>
            <a:spLocks noGrp="1"/>
          </p:cNvSpPr>
          <p:nvPr>
            <p:ph type="ftr" sz="quarter" idx="3"/>
          </p:nvPr>
        </p:nvSpPr>
        <p:spPr>
          <a:xfrm>
            <a:off x="304800" y="6435307"/>
            <a:ext cx="8534400" cy="182880"/>
          </a:xfrm>
          <a:prstGeom prst="rect">
            <a:avLst/>
          </a:prstGeom>
        </p:spPr>
        <p:txBody>
          <a:bodyPr vert="horz" lIns="0" tIns="0" rIns="0" bIns="0" rtlCol="0" anchor="ctr"/>
          <a:lstStyle>
            <a:lvl1pPr algn="l">
              <a:defRPr sz="800" baseline="0">
                <a:solidFill>
                  <a:schemeClr val="tx1"/>
                </a:solidFill>
                <a:latin typeface="+mn-lt"/>
                <a:ea typeface="Arial" charset="0"/>
                <a:cs typeface="Arial" charset="0"/>
              </a:defRPr>
            </a:lvl1pPr>
          </a:lstStyle>
          <a:p>
            <a:r>
              <a:rPr lang="de-DE"/>
              <a:t>IBM Cloud / © 2019 IBM Corporation</a:t>
            </a:r>
            <a:endParaRPr lang="en-US"/>
          </a:p>
        </p:txBody>
      </p:sp>
    </p:spTree>
    <p:extLst>
      <p:ext uri="{BB962C8B-B14F-4D97-AF65-F5344CB8AC3E}">
        <p14:creationId xmlns:p14="http://schemas.microsoft.com/office/powerpoint/2010/main" val="4202021762"/>
      </p:ext>
    </p:extLst>
  </p:cSld>
  <p:clrMap bg1="lt1" tx1="dk1" bg2="lt2" tx2="dk2" accent1="accent1" accent2="accent2" accent3="accent3" accent4="accent4" accent5="accent5" accent6="accent6" hlink="hlink" folHlink="folHlink"/>
  <p:sldLayoutIdLst>
    <p:sldLayoutId id="2147483766" r:id="rId1"/>
    <p:sldLayoutId id="2147483767" r:id="rId2"/>
    <p:sldLayoutId id="2147483768" r:id="rId3"/>
    <p:sldLayoutId id="2147483769" r:id="rId4"/>
    <p:sldLayoutId id="2147483770" r:id="rId5"/>
    <p:sldLayoutId id="2147483771" r:id="rId6"/>
    <p:sldLayoutId id="2147483772" r:id="rId7"/>
    <p:sldLayoutId id="2147483773" r:id="rId8"/>
    <p:sldLayoutId id="2147483774" r:id="rId9"/>
    <p:sldLayoutId id="2147483775" r:id="rId10"/>
    <p:sldLayoutId id="2147483776" r:id="rId11"/>
    <p:sldLayoutId id="2147483777" r:id="rId12"/>
    <p:sldLayoutId id="2147483778" r:id="rId13"/>
    <p:sldLayoutId id="2147483779" r:id="rId14"/>
    <p:sldLayoutId id="2147483780" r:id="rId15"/>
    <p:sldLayoutId id="2147483781" r:id="rId16"/>
    <p:sldLayoutId id="2147483782" r:id="rId17"/>
    <p:sldLayoutId id="2147483783" r:id="rId18"/>
    <p:sldLayoutId id="2147483784" r:id="rId19"/>
    <p:sldLayoutId id="2147483785" r:id="rId20"/>
    <p:sldLayoutId id="2147483786" r:id="rId21"/>
    <p:sldLayoutId id="2147483787" r:id="rId22"/>
    <p:sldLayoutId id="2147483788" r:id="rId23"/>
    <p:sldLayoutId id="2147483789" r:id="rId24"/>
    <p:sldLayoutId id="2147483790" r:id="rId25"/>
    <p:sldLayoutId id="2147483791" r:id="rId26"/>
    <p:sldLayoutId id="2147483792" r:id="rId27"/>
    <p:sldLayoutId id="2147483793" r:id="rId28"/>
    <p:sldLayoutId id="2147483794" r:id="rId29"/>
    <p:sldLayoutId id="2147483795" r:id="rId30"/>
    <p:sldLayoutId id="2147483796" r:id="rId31"/>
    <p:sldLayoutId id="2147483797" r:id="rId32"/>
    <p:sldLayoutId id="2147483798" r:id="rId33"/>
    <p:sldLayoutId id="2147483799" r:id="rId34"/>
    <p:sldLayoutId id="2147483800" r:id="rId35"/>
    <p:sldLayoutId id="2147483801" r:id="rId36"/>
  </p:sldLayoutIdLst>
  <p:hf hdr="0" dt="0"/>
  <p:txStyles>
    <p:titleStyle>
      <a:lvl1pPr algn="l" defTabSz="609585" rtl="0" eaLnBrk="1" latinLnBrk="0" hangingPunct="1">
        <a:lnSpc>
          <a:spcPct val="90000"/>
        </a:lnSpc>
        <a:spcBef>
          <a:spcPct val="0"/>
        </a:spcBef>
        <a:buNone/>
        <a:defRPr sz="3200" kern="1200">
          <a:solidFill>
            <a:schemeClr val="tx1"/>
          </a:solidFill>
          <a:latin typeface="+mj-lt"/>
          <a:ea typeface="Arial" charset="0"/>
          <a:cs typeface="Arial" charset="0"/>
        </a:defRPr>
      </a:lvl1pPr>
    </p:titleStyle>
    <p:bodyStyle>
      <a:lvl1pPr marL="0" indent="0" algn="l" defTabSz="609585" rtl="0" eaLnBrk="1" latinLnBrk="0" hangingPunct="1">
        <a:lnSpc>
          <a:spcPct val="100000"/>
        </a:lnSpc>
        <a:spcBef>
          <a:spcPts val="1467"/>
        </a:spcBef>
        <a:buFont typeface="Arial"/>
        <a:buNone/>
        <a:defRPr sz="1867" kern="1200">
          <a:solidFill>
            <a:schemeClr val="tx1"/>
          </a:solidFill>
          <a:latin typeface="+mn-lt"/>
          <a:ea typeface="Arial" charset="0"/>
          <a:cs typeface="Arial" charset="0"/>
        </a:defRPr>
      </a:lvl1pPr>
      <a:lvl2pPr marL="230712" indent="-230712" algn="l" defTabSz="609585" rtl="0" eaLnBrk="1" latinLnBrk="0" hangingPunct="1">
        <a:lnSpc>
          <a:spcPct val="100000"/>
        </a:lnSpc>
        <a:spcBef>
          <a:spcPts val="1467"/>
        </a:spcBef>
        <a:spcAft>
          <a:spcPts val="0"/>
        </a:spcAft>
        <a:buFont typeface="Arial"/>
        <a:buChar char="–"/>
        <a:defRPr sz="1867" kern="1200">
          <a:solidFill>
            <a:schemeClr val="tx1"/>
          </a:solidFill>
          <a:latin typeface="+mn-lt"/>
          <a:ea typeface="Arial" charset="0"/>
          <a:cs typeface="Arial" charset="0"/>
        </a:defRPr>
      </a:lvl2pPr>
      <a:lvl3pPr marL="529153" indent="-230712" algn="l" defTabSz="609585" rtl="0" eaLnBrk="1" latinLnBrk="0" hangingPunct="1">
        <a:lnSpc>
          <a:spcPct val="100000"/>
        </a:lnSpc>
        <a:spcBef>
          <a:spcPts val="1467"/>
        </a:spcBef>
        <a:spcAft>
          <a:spcPts val="0"/>
        </a:spcAft>
        <a:buFont typeface="Arial"/>
        <a:buChar char="•"/>
        <a:defRPr sz="1867" kern="1200">
          <a:solidFill>
            <a:schemeClr val="tx1"/>
          </a:solidFill>
          <a:latin typeface="+mn-lt"/>
          <a:ea typeface="Arial" charset="0"/>
          <a:cs typeface="Arial" charset="0"/>
        </a:defRPr>
      </a:lvl3pPr>
      <a:lvl4pPr marL="833946" indent="-224361" algn="l" defTabSz="609585" rtl="0" eaLnBrk="1" latinLnBrk="0" hangingPunct="1">
        <a:lnSpc>
          <a:spcPct val="100000"/>
        </a:lnSpc>
        <a:spcBef>
          <a:spcPts val="1467"/>
        </a:spcBef>
        <a:spcAft>
          <a:spcPts val="0"/>
        </a:spcAft>
        <a:buFont typeface="Arial"/>
        <a:buChar char="–"/>
        <a:defRPr sz="1867" kern="1200">
          <a:solidFill>
            <a:schemeClr val="tx1"/>
          </a:solidFill>
          <a:latin typeface="+mn-lt"/>
          <a:ea typeface="Arial" charset="0"/>
          <a:cs typeface="Arial" charset="0"/>
        </a:defRPr>
      </a:lvl4pPr>
      <a:lvl5pPr marL="1071007" indent="-230712" algn="l" defTabSz="609585" rtl="0" eaLnBrk="1" latinLnBrk="0" hangingPunct="1">
        <a:lnSpc>
          <a:spcPct val="100000"/>
        </a:lnSpc>
        <a:spcBef>
          <a:spcPts val="1467"/>
        </a:spcBef>
        <a:spcAft>
          <a:spcPts val="0"/>
        </a:spcAft>
        <a:buFont typeface="Arial"/>
        <a:buChar char="»"/>
        <a:defRPr sz="1867" kern="1200">
          <a:solidFill>
            <a:schemeClr val="tx1"/>
          </a:solidFill>
          <a:latin typeface="+mn-lt"/>
          <a:ea typeface="Arial" charset="0"/>
          <a:cs typeface="Arial"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280416" y="268224"/>
            <a:ext cx="5522976" cy="5726176"/>
          </a:xfrm>
          <a:prstGeom prst="rect">
            <a:avLst/>
          </a:prstGeom>
        </p:spPr>
        <p:txBody>
          <a:bodyPr vert="horz" lIns="0" tIns="0" rIns="0" bIns="0" rtlCol="0" anchor="t">
            <a:noAutofit/>
          </a:bodyPr>
          <a:lstStyle/>
          <a:p>
            <a:r>
              <a:rPr lang="en-US"/>
              <a:t>Click to edit Master title style</a:t>
            </a:r>
            <a:endParaRPr lang="en-US" dirty="0"/>
          </a:p>
        </p:txBody>
      </p:sp>
      <p:sp>
        <p:nvSpPr>
          <p:cNvPr id="5" name="Text Placeholder"/>
          <p:cNvSpPr>
            <a:spLocks noGrp="1"/>
          </p:cNvSpPr>
          <p:nvPr>
            <p:ph type="body" idx="1"/>
          </p:nvPr>
        </p:nvSpPr>
        <p:spPr>
          <a:xfrm>
            <a:off x="6388608" y="268224"/>
            <a:ext cx="5498592" cy="5726176"/>
          </a:xfrm>
          <a:prstGeom prst="rect">
            <a:avLst/>
          </a:prstGeom>
        </p:spPr>
        <p:txBody>
          <a:bodyPr vert="horz"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59" name="Group 1" descr="Outside edge tick marks for alignment">
            <a:extLst>
              <a:ext uri="{C183D7F6-B498-43B3-948B-1728B52AA6E4}">
                <adec:decorative xmlns:adec="http://schemas.microsoft.com/office/drawing/2017/decorative" val="0"/>
              </a:ext>
            </a:extLst>
          </p:cNvPr>
          <p:cNvGrpSpPr/>
          <p:nvPr userDrawn="1"/>
        </p:nvGrpSpPr>
        <p:grpSpPr>
          <a:xfrm>
            <a:off x="-146307" y="-147320"/>
            <a:ext cx="12485627" cy="715264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a:extLst>
                  <a:ext uri="{C183D7F6-B498-43B3-948B-1728B52AA6E4}">
                    <adec:decorative xmlns:adec="http://schemas.microsoft.com/office/drawing/2017/decorative" val="1"/>
                  </a:ext>
                </a:extLst>
              </p:cNvPr>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a:extLst>
                  <a:ext uri="{C183D7F6-B498-43B3-948B-1728B52AA6E4}">
                    <adec:decorative xmlns:adec="http://schemas.microsoft.com/office/drawing/2017/decorative" val="1"/>
                  </a:ext>
                </a:extLst>
              </p:cNvPr>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a:extLst>
                  <a:ext uri="{C183D7F6-B498-43B3-948B-1728B52AA6E4}">
                    <adec:decorative xmlns:adec="http://schemas.microsoft.com/office/drawing/2017/decorative" val="1"/>
                  </a:ext>
                </a:extLst>
              </p:cNvPr>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a:extLst>
                  <a:ext uri="{C183D7F6-B498-43B3-948B-1728B52AA6E4}">
                    <adec:decorative xmlns:adec="http://schemas.microsoft.com/office/drawing/2017/decorative" val="1"/>
                  </a:ext>
                </a:extLst>
              </p:cNvPr>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a:extLst>
                  <a:ext uri="{C183D7F6-B498-43B3-948B-1728B52AA6E4}">
                    <adec:decorative xmlns:adec="http://schemas.microsoft.com/office/drawing/2017/decorative" val="1"/>
                  </a:ext>
                </a:extLst>
              </p:cNvPr>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a:extLst>
                  <a:ext uri="{C183D7F6-B498-43B3-948B-1728B52AA6E4}">
                    <adec:decorative xmlns:adec="http://schemas.microsoft.com/office/drawing/2017/decorative" val="1"/>
                  </a:ext>
                </a:extLst>
              </p:cNvPr>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a:extLst>
                  <a:ext uri="{C183D7F6-B498-43B3-948B-1728B52AA6E4}">
                    <adec:decorative xmlns:adec="http://schemas.microsoft.com/office/drawing/2017/decorative" val="1"/>
                  </a:ext>
                </a:extLst>
              </p:cNvPr>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a:extLst>
                  <a:ext uri="{C183D7F6-B498-43B3-948B-1728B52AA6E4}">
                    <adec:decorative xmlns:adec="http://schemas.microsoft.com/office/drawing/2017/decorative" val="1"/>
                  </a:ext>
                </a:extLst>
              </p:cNvPr>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a:extLst>
                  <a:ext uri="{C183D7F6-B498-43B3-948B-1728B52AA6E4}">
                    <adec:decorative xmlns:adec="http://schemas.microsoft.com/office/drawing/2017/decorative" val="1"/>
                  </a:ext>
                </a:extLst>
              </p:cNvPr>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a:extLst>
                  <a:ext uri="{C183D7F6-B498-43B3-948B-1728B52AA6E4}">
                    <adec:decorative xmlns:adec="http://schemas.microsoft.com/office/drawing/2017/decorative" val="1"/>
                  </a:ext>
                </a:extLst>
              </p:cNvPr>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a:extLst>
                  <a:ext uri="{C183D7F6-B498-43B3-948B-1728B52AA6E4}">
                    <adec:decorative xmlns:adec="http://schemas.microsoft.com/office/drawing/2017/decorative" val="1"/>
                  </a:ext>
                </a:extLst>
              </p:cNvPr>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a:extLst>
                  <a:ext uri="{C183D7F6-B498-43B3-948B-1728B52AA6E4}">
                    <adec:decorative xmlns:adec="http://schemas.microsoft.com/office/drawing/2017/decorative" val="1"/>
                  </a:ext>
                </a:extLst>
              </p:cNvPr>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a:extLst>
                  <a:ext uri="{C183D7F6-B498-43B3-948B-1728B52AA6E4}">
                    <adec:decorative xmlns:adec="http://schemas.microsoft.com/office/drawing/2017/decorative" val="1"/>
                  </a:ext>
                </a:extLst>
              </p:cNvPr>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a:extLst>
                  <a:ext uri="{C183D7F6-B498-43B3-948B-1728B52AA6E4}">
                    <adec:decorative xmlns:adec="http://schemas.microsoft.com/office/drawing/2017/decorative" val="1"/>
                  </a:ext>
                </a:extLst>
              </p:cNvPr>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a:extLst>
                  <a:ext uri="{C183D7F6-B498-43B3-948B-1728B52AA6E4}">
                    <adec:decorative xmlns:adec="http://schemas.microsoft.com/office/drawing/2017/decorative" val="1"/>
                  </a:ext>
                </a:extLst>
              </p:cNvPr>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a:extLst>
                  <a:ext uri="{C183D7F6-B498-43B3-948B-1728B52AA6E4}">
                    <adec:decorative xmlns:adec="http://schemas.microsoft.com/office/drawing/2017/decorative" val="1"/>
                  </a:ext>
                </a:extLst>
              </p:cNvPr>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a:extLst>
                  <a:ext uri="{C183D7F6-B498-43B3-948B-1728B52AA6E4}">
                    <adec:decorative xmlns:adec="http://schemas.microsoft.com/office/drawing/2017/decorative" val="1"/>
                  </a:ext>
                </a:extLst>
              </p:cNvPr>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a:extLst>
                  <a:ext uri="{C183D7F6-B498-43B3-948B-1728B52AA6E4}">
                    <adec:decorative xmlns:adec="http://schemas.microsoft.com/office/drawing/2017/decorative" val="1"/>
                  </a:ext>
                </a:extLst>
              </p:cNvPr>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a:extLst>
                  <a:ext uri="{C183D7F6-B498-43B3-948B-1728B52AA6E4}">
                    <adec:decorative xmlns:adec="http://schemas.microsoft.com/office/drawing/2017/decorative" val="1"/>
                  </a:ext>
                </a:extLst>
              </p:cNvPr>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a:extLst>
                  <a:ext uri="{C183D7F6-B498-43B3-948B-1728B52AA6E4}">
                    <adec:decorative xmlns:adec="http://schemas.microsoft.com/office/drawing/2017/decorative" val="1"/>
                  </a:ext>
                </a:extLst>
              </p:cNvPr>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a:extLst>
                  <a:ext uri="{C183D7F6-B498-43B3-948B-1728B52AA6E4}">
                    <adec:decorative xmlns:adec="http://schemas.microsoft.com/office/drawing/2017/decorative" val="1"/>
                  </a:ext>
                </a:extLst>
              </p:cNvPr>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a:extLst>
                  <a:ext uri="{C183D7F6-B498-43B3-948B-1728B52AA6E4}">
                    <adec:decorative xmlns:adec="http://schemas.microsoft.com/office/drawing/2017/decorative" val="1"/>
                  </a:ext>
                </a:extLst>
              </p:cNvPr>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a:extLst>
                  <a:ext uri="{C183D7F6-B498-43B3-948B-1728B52AA6E4}">
                    <adec:decorative xmlns:adec="http://schemas.microsoft.com/office/drawing/2017/decorative" val="1"/>
                  </a:ext>
                </a:extLst>
              </p:cNvPr>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a:extLst>
                  <a:ext uri="{C183D7F6-B498-43B3-948B-1728B52AA6E4}">
                    <adec:decorative xmlns:adec="http://schemas.microsoft.com/office/drawing/2017/decorative" val="1"/>
                  </a:ext>
                </a:extLst>
              </p:cNvPr>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a:extLst>
                  <a:ext uri="{C183D7F6-B498-43B3-948B-1728B52AA6E4}">
                    <adec:decorative xmlns:adec="http://schemas.microsoft.com/office/drawing/2017/decorative" val="1"/>
                  </a:ext>
                </a:extLst>
              </p:cNvPr>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a:extLst>
                  <a:ext uri="{C183D7F6-B498-43B3-948B-1728B52AA6E4}">
                    <adec:decorative xmlns:adec="http://schemas.microsoft.com/office/drawing/2017/decorative" val="1"/>
                  </a:ext>
                </a:extLst>
              </p:cNvPr>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a:extLst>
                  <a:ext uri="{C183D7F6-B498-43B3-948B-1728B52AA6E4}">
                    <adec:decorative xmlns:adec="http://schemas.microsoft.com/office/drawing/2017/decorative" val="1"/>
                  </a:ext>
                </a:extLst>
              </p:cNvPr>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a:extLst>
                  <a:ext uri="{C183D7F6-B498-43B3-948B-1728B52AA6E4}">
                    <adec:decorative xmlns:adec="http://schemas.microsoft.com/office/drawing/2017/decorative" val="1"/>
                  </a:ext>
                </a:extLst>
              </p:cNvPr>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a:extLst>
                  <a:ext uri="{C183D7F6-B498-43B3-948B-1728B52AA6E4}">
                    <adec:decorative xmlns:adec="http://schemas.microsoft.com/office/drawing/2017/decorative" val="1"/>
                  </a:ext>
                </a:extLst>
              </p:cNvPr>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a:extLst>
                  <a:ext uri="{C183D7F6-B498-43B3-948B-1728B52AA6E4}">
                    <adec:decorative xmlns:adec="http://schemas.microsoft.com/office/drawing/2017/decorative" val="1"/>
                  </a:ext>
                </a:extLst>
              </p:cNvPr>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a:extLst>
                  <a:ext uri="{C183D7F6-B498-43B3-948B-1728B52AA6E4}">
                    <adec:decorative xmlns:adec="http://schemas.microsoft.com/office/drawing/2017/decorative" val="1"/>
                  </a:ext>
                </a:extLst>
              </p:cNvPr>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a:extLst>
                  <a:ext uri="{C183D7F6-B498-43B3-948B-1728B52AA6E4}">
                    <adec:decorative xmlns:adec="http://schemas.microsoft.com/office/drawing/2017/decorative" val="1"/>
                  </a:ext>
                </a:extLst>
              </p:cNvPr>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C183D7F6-B498-43B3-948B-1728B52AA6E4}">
                    <adec:decorative xmlns:adec="http://schemas.microsoft.com/office/drawing/2017/decorative" val="1"/>
                  </a:ext>
                </a:extLst>
              </p:cNvPr>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C183D7F6-B498-43B3-948B-1728B52AA6E4}">
                    <adec:decorative xmlns:adec="http://schemas.microsoft.com/office/drawing/2017/decorative" val="1"/>
                  </a:ext>
                </a:extLst>
              </p:cNvPr>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C183D7F6-B498-43B3-948B-1728B52AA6E4}">
                    <adec:decorative xmlns:adec="http://schemas.microsoft.com/office/drawing/2017/decorative" val="1"/>
                  </a:ext>
                </a:extLst>
              </p:cNvPr>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C183D7F6-B498-43B3-948B-1728B52AA6E4}">
                    <adec:decorative xmlns:adec="http://schemas.microsoft.com/office/drawing/2017/decorative" val="1"/>
                  </a:ext>
                </a:extLst>
              </p:cNvPr>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C183D7F6-B498-43B3-948B-1728B52AA6E4}">
                    <adec:decorative xmlns:adec="http://schemas.microsoft.com/office/drawing/2017/decorative" val="1"/>
                  </a:ext>
                </a:extLst>
              </p:cNvPr>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C183D7F6-B498-43B3-948B-1728B52AA6E4}">
                    <adec:decorative xmlns:adec="http://schemas.microsoft.com/office/drawing/2017/decorative" val="1"/>
                  </a:ext>
                </a:extLst>
              </p:cNvPr>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a:extLst>
                  <a:ext uri="{C183D7F6-B498-43B3-948B-1728B52AA6E4}">
                    <adec:decorative xmlns:adec="http://schemas.microsoft.com/office/drawing/2017/decorative" val="1"/>
                  </a:ext>
                </a:extLst>
              </p:cNvPr>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a:extLst>
                  <a:ext uri="{C183D7F6-B498-43B3-948B-1728B52AA6E4}">
                    <adec:decorative xmlns:adec="http://schemas.microsoft.com/office/drawing/2017/decorative" val="1"/>
                  </a:ext>
                </a:extLst>
              </p:cNvPr>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746879019"/>
      </p:ext>
    </p:extLst>
  </p:cSld>
  <p:clrMap bg1="dk1" tx1="lt1" bg2="dk2" tx2="lt2" accent1="accent1" accent2="accent2" accent3="accent3" accent4="accent4" accent5="accent5" accent6="accent6" hlink="hlink" folHlink="folHlink"/>
  <p:sldLayoutIdLst>
    <p:sldLayoutId id="2147483803" r:id="rId1"/>
    <p:sldLayoutId id="2147483804" r:id="rId2"/>
    <p:sldLayoutId id="2147483805" r:id="rId3"/>
    <p:sldLayoutId id="2147483806" r:id="rId4"/>
    <p:sldLayoutId id="2147483807" r:id="rId5"/>
    <p:sldLayoutId id="2147483808" r:id="rId6"/>
    <p:sldLayoutId id="2147483809" r:id="rId7"/>
    <p:sldLayoutId id="2147483810" r:id="rId8"/>
    <p:sldLayoutId id="2147483811" r:id="rId9"/>
    <p:sldLayoutId id="2147483812" r:id="rId10"/>
    <p:sldLayoutId id="2147483813" r:id="rId11"/>
    <p:sldLayoutId id="2147483814" r:id="rId12"/>
    <p:sldLayoutId id="2147483815" r:id="rId13"/>
    <p:sldLayoutId id="2147483816" r:id="rId14"/>
    <p:sldLayoutId id="2147483817" r:id="rId15"/>
    <p:sldLayoutId id="2147483818" r:id="rId16"/>
    <p:sldLayoutId id="2147483819" r:id="rId17"/>
    <p:sldLayoutId id="2147483820" r:id="rId18"/>
    <p:sldLayoutId id="2147483821" r:id="rId19"/>
    <p:sldLayoutId id="2147483822" r:id="rId20"/>
    <p:sldLayoutId id="2147483823" r:id="rId21"/>
    <p:sldLayoutId id="2147483824" r:id="rId22"/>
    <p:sldLayoutId id="2147483825" r:id="rId23"/>
    <p:sldLayoutId id="2147483826" r:id="rId24"/>
    <p:sldLayoutId id="2147483827" r:id="rId25"/>
    <p:sldLayoutId id="2147483828" r:id="rId26"/>
    <p:sldLayoutId id="2147483829" r:id="rId27"/>
    <p:sldLayoutId id="2147483830" r:id="rId28"/>
    <p:sldLayoutId id="2147483831" r:id="rId29"/>
    <p:sldLayoutId id="2147483832" r:id="rId30"/>
    <p:sldLayoutId id="2147483833" r:id="rId31"/>
    <p:sldLayoutId id="2147483834" r:id="rId32"/>
    <p:sldLayoutId id="2147483835" r:id="rId33"/>
    <p:sldLayoutId id="2147483836" r:id="rId34"/>
  </p:sldLayoutIdLst>
  <p:hf sldNum="0" hdr="0" ftr="0" dt="0"/>
  <p:txStyles>
    <p:titleStyle>
      <a:lvl1pPr algn="l" rtl="0" eaLnBrk="1" fontAlgn="base" hangingPunct="1">
        <a:lnSpc>
          <a:spcPct val="90000"/>
        </a:lnSpc>
        <a:spcBef>
          <a:spcPct val="0"/>
        </a:spcBef>
        <a:spcAft>
          <a:spcPct val="0"/>
        </a:spcAft>
        <a:defRPr sz="3200" b="0">
          <a:solidFill>
            <a:schemeClr val="bg1"/>
          </a:solidFill>
          <a:latin typeface="Arial" panose="020B0604020202020204" pitchFamily="34" charset="0"/>
          <a:ea typeface="Arial" panose="020B0604020202020204" pitchFamily="34" charset="0"/>
          <a:cs typeface="Arial" panose="020B0604020202020204" pitchFamily="34" charset="0"/>
        </a:defRPr>
      </a:lvl1pPr>
      <a:lvl2pPr algn="l" rtl="0" eaLnBrk="1" fontAlgn="base" hangingPunct="1">
        <a:lnSpc>
          <a:spcPct val="90000"/>
        </a:lnSpc>
        <a:spcBef>
          <a:spcPct val="0"/>
        </a:spcBef>
        <a:spcAft>
          <a:spcPct val="0"/>
        </a:spcAft>
        <a:defRPr sz="2960">
          <a:solidFill>
            <a:srgbClr val="191919"/>
          </a:solidFill>
          <a:latin typeface="HelvNeue Light for IBM" pitchFamily="34" charset="0"/>
        </a:defRPr>
      </a:lvl2pPr>
      <a:lvl3pPr algn="l" rtl="0" eaLnBrk="1" fontAlgn="base" hangingPunct="1">
        <a:lnSpc>
          <a:spcPct val="90000"/>
        </a:lnSpc>
        <a:spcBef>
          <a:spcPct val="0"/>
        </a:spcBef>
        <a:spcAft>
          <a:spcPct val="0"/>
        </a:spcAft>
        <a:defRPr sz="2960">
          <a:solidFill>
            <a:srgbClr val="191919"/>
          </a:solidFill>
          <a:latin typeface="HelvNeue Light for IBM" pitchFamily="34" charset="0"/>
        </a:defRPr>
      </a:lvl3pPr>
      <a:lvl4pPr algn="l" rtl="0" eaLnBrk="1" fontAlgn="base" hangingPunct="1">
        <a:lnSpc>
          <a:spcPct val="90000"/>
        </a:lnSpc>
        <a:spcBef>
          <a:spcPct val="0"/>
        </a:spcBef>
        <a:spcAft>
          <a:spcPct val="0"/>
        </a:spcAft>
        <a:defRPr sz="2960">
          <a:solidFill>
            <a:srgbClr val="191919"/>
          </a:solidFill>
          <a:latin typeface="HelvNeue Light for IBM" pitchFamily="34" charset="0"/>
        </a:defRPr>
      </a:lvl4pPr>
      <a:lvl5pPr algn="l" rtl="0" eaLnBrk="1" fontAlgn="base" hangingPunct="1">
        <a:lnSpc>
          <a:spcPct val="90000"/>
        </a:lnSpc>
        <a:spcBef>
          <a:spcPct val="0"/>
        </a:spcBef>
        <a:spcAft>
          <a:spcPct val="0"/>
        </a:spcAft>
        <a:defRPr sz="2960">
          <a:solidFill>
            <a:srgbClr val="191919"/>
          </a:solidFill>
          <a:latin typeface="HelvNeue Light for IBM" pitchFamily="34" charset="0"/>
        </a:defRPr>
      </a:lvl5pPr>
      <a:lvl6pPr marL="483400" algn="l" rtl="0" eaLnBrk="1" fontAlgn="base" hangingPunct="1">
        <a:lnSpc>
          <a:spcPct val="90000"/>
        </a:lnSpc>
        <a:spcBef>
          <a:spcPct val="0"/>
        </a:spcBef>
        <a:spcAft>
          <a:spcPct val="0"/>
        </a:spcAft>
        <a:defRPr sz="2960">
          <a:solidFill>
            <a:srgbClr val="191919"/>
          </a:solidFill>
          <a:latin typeface="HelvNeue Light for IBM" pitchFamily="34" charset="0"/>
        </a:defRPr>
      </a:lvl6pPr>
      <a:lvl7pPr marL="966804" algn="l" rtl="0" eaLnBrk="1" fontAlgn="base" hangingPunct="1">
        <a:lnSpc>
          <a:spcPct val="90000"/>
        </a:lnSpc>
        <a:spcBef>
          <a:spcPct val="0"/>
        </a:spcBef>
        <a:spcAft>
          <a:spcPct val="0"/>
        </a:spcAft>
        <a:defRPr sz="2960">
          <a:solidFill>
            <a:srgbClr val="191919"/>
          </a:solidFill>
          <a:latin typeface="HelvNeue Light for IBM" pitchFamily="34" charset="0"/>
        </a:defRPr>
      </a:lvl7pPr>
      <a:lvl8pPr marL="1450204" algn="l" rtl="0" eaLnBrk="1" fontAlgn="base" hangingPunct="1">
        <a:lnSpc>
          <a:spcPct val="90000"/>
        </a:lnSpc>
        <a:spcBef>
          <a:spcPct val="0"/>
        </a:spcBef>
        <a:spcAft>
          <a:spcPct val="0"/>
        </a:spcAft>
        <a:defRPr sz="2960">
          <a:solidFill>
            <a:srgbClr val="191919"/>
          </a:solidFill>
          <a:latin typeface="HelvNeue Light for IBM" pitchFamily="34" charset="0"/>
        </a:defRPr>
      </a:lvl8pPr>
      <a:lvl9pPr marL="1933605" algn="l" rtl="0" eaLnBrk="1" fontAlgn="base" hangingPunct="1">
        <a:lnSpc>
          <a:spcPct val="90000"/>
        </a:lnSpc>
        <a:spcBef>
          <a:spcPct val="0"/>
        </a:spcBef>
        <a:spcAft>
          <a:spcPct val="0"/>
        </a:spcAft>
        <a:defRPr sz="2960">
          <a:solidFill>
            <a:srgbClr val="191919"/>
          </a:solidFill>
          <a:latin typeface="HelvNeue Light for IBM" pitchFamily="34" charset="0"/>
        </a:defRPr>
      </a:lvl9pPr>
    </p:titleStyle>
    <p:bodyStyle>
      <a:lvl1pPr marL="0" indent="0" algn="l" rtl="0" eaLnBrk="1" fontAlgn="base" hangingPunct="1">
        <a:lnSpc>
          <a:spcPct val="100000"/>
        </a:lnSpc>
        <a:spcBef>
          <a:spcPts val="1467"/>
        </a:spcBef>
        <a:spcAft>
          <a:spcPct val="0"/>
        </a:spcAft>
        <a:buClr>
          <a:srgbClr val="6D6E70"/>
        </a:buClr>
        <a:buSzPct val="90000"/>
        <a:buFont typeface="Wingdings" pitchFamily="2" charset="2"/>
        <a:buNone/>
        <a:defRPr sz="1867">
          <a:solidFill>
            <a:schemeClr val="bg1"/>
          </a:solidFill>
          <a:latin typeface="Arial" panose="020B0604020202020204" pitchFamily="34" charset="0"/>
          <a:ea typeface="Arial" panose="020B0604020202020204" pitchFamily="34" charset="0"/>
          <a:cs typeface="Arial" panose="020B0604020202020204" pitchFamily="34" charset="0"/>
        </a:defRPr>
      </a:lvl1pPr>
      <a:lvl2pPr marL="228592" indent="-231637" algn="l" rtl="0" eaLnBrk="1" fontAlgn="base" hangingPunct="1">
        <a:lnSpc>
          <a:spcPct val="100000"/>
        </a:lnSpc>
        <a:spcBef>
          <a:spcPts val="1467"/>
        </a:spcBef>
        <a:spcAft>
          <a:spcPct val="0"/>
        </a:spcAft>
        <a:buClr>
          <a:schemeClr val="bg1"/>
        </a:buClr>
        <a:buSzPct val="100000"/>
        <a:buFont typeface=".AppleSystemUIFont" charset="-120"/>
        <a:buChar char="–"/>
        <a:tabLst/>
        <a:defRPr sz="1867">
          <a:solidFill>
            <a:schemeClr val="bg1"/>
          </a:solidFill>
          <a:latin typeface="Arial" panose="020B0604020202020204" pitchFamily="34" charset="0"/>
          <a:ea typeface="Arial" panose="020B0604020202020204" pitchFamily="34" charset="0"/>
          <a:cs typeface="Arial" panose="020B0604020202020204" pitchFamily="34" charset="0"/>
        </a:defRPr>
      </a:lvl2pPr>
      <a:lvl3pPr marL="457183" indent="-231637" algn="l" rtl="0" eaLnBrk="1" fontAlgn="base" hangingPunct="1">
        <a:lnSpc>
          <a:spcPct val="100000"/>
        </a:lnSpc>
        <a:spcBef>
          <a:spcPts val="1467"/>
        </a:spcBef>
        <a:spcAft>
          <a:spcPct val="0"/>
        </a:spcAft>
        <a:buClr>
          <a:schemeClr val="bg1"/>
        </a:buClr>
        <a:buSzPct val="100000"/>
        <a:buFont typeface="Arial" panose="020B0604020202020204" pitchFamily="34" charset="0"/>
        <a:buChar char="•"/>
        <a:tabLst/>
        <a:defRPr sz="1867">
          <a:solidFill>
            <a:schemeClr val="bg1"/>
          </a:solidFill>
          <a:latin typeface="Arial" panose="020B0604020202020204" pitchFamily="34" charset="0"/>
          <a:ea typeface="Arial" panose="020B0604020202020204" pitchFamily="34" charset="0"/>
          <a:cs typeface="Arial" panose="020B0604020202020204" pitchFamily="34" charset="0"/>
        </a:defRPr>
      </a:lvl3pPr>
      <a:lvl4pPr marL="838170" indent="-231637" algn="l" rtl="0" eaLnBrk="1" fontAlgn="base" hangingPunct="1">
        <a:lnSpc>
          <a:spcPct val="100000"/>
        </a:lnSpc>
        <a:spcBef>
          <a:spcPts val="1467"/>
        </a:spcBef>
        <a:spcAft>
          <a:spcPct val="0"/>
        </a:spcAft>
        <a:buClr>
          <a:schemeClr val="bg1"/>
        </a:buClr>
        <a:buSzPct val="100000"/>
        <a:buFont typeface=".AppleSystemUIFont" charset="-120"/>
        <a:buChar char="–"/>
        <a:tabLst/>
        <a:defRPr sz="1867" baseline="0">
          <a:solidFill>
            <a:schemeClr val="bg1"/>
          </a:solidFill>
          <a:latin typeface="Arial" panose="020B0604020202020204" pitchFamily="34" charset="0"/>
          <a:ea typeface="Arial" panose="020B0604020202020204" pitchFamily="34" charset="0"/>
          <a:cs typeface="Arial" panose="020B0604020202020204" pitchFamily="34" charset="0"/>
        </a:defRPr>
      </a:lvl4pPr>
      <a:lvl5pPr marL="1070993" indent="-231637" algn="l" rtl="0" eaLnBrk="1" fontAlgn="base" hangingPunct="1">
        <a:lnSpc>
          <a:spcPct val="100000"/>
        </a:lnSpc>
        <a:spcBef>
          <a:spcPts val="1467"/>
        </a:spcBef>
        <a:spcAft>
          <a:spcPct val="0"/>
        </a:spcAft>
        <a:buClr>
          <a:schemeClr val="bg1"/>
        </a:buClr>
        <a:buFont typeface=".AppleSystemUIFont" charset="-120"/>
        <a:buChar char="»"/>
        <a:tabLst/>
        <a:defRPr sz="1867">
          <a:solidFill>
            <a:schemeClr val="bg1"/>
          </a:solidFill>
          <a:latin typeface="Arial" panose="020B0604020202020204" pitchFamily="34" charset="0"/>
          <a:ea typeface="Arial" panose="020B0604020202020204" pitchFamily="34" charset="0"/>
          <a:cs typeface="Arial" panose="020B0604020202020204" pitchFamily="34" charset="0"/>
        </a:defRPr>
      </a:lvl5pPr>
      <a:lvl6pPr marL="2111522" indent="-172885" algn="l" rtl="0" eaLnBrk="1" fontAlgn="base" hangingPunct="1">
        <a:spcBef>
          <a:spcPct val="20000"/>
        </a:spcBef>
        <a:spcAft>
          <a:spcPct val="0"/>
        </a:spcAft>
        <a:buClr>
          <a:schemeClr val="bg1"/>
        </a:buClr>
        <a:buChar char="»"/>
        <a:defRPr sz="1692">
          <a:solidFill>
            <a:schemeClr val="bg1"/>
          </a:solidFill>
          <a:latin typeface="Arial" charset="0"/>
        </a:defRPr>
      </a:lvl6pPr>
      <a:lvl7pPr marL="2594926" indent="-172885" algn="l" rtl="0" eaLnBrk="1" fontAlgn="base" hangingPunct="1">
        <a:spcBef>
          <a:spcPct val="20000"/>
        </a:spcBef>
        <a:spcAft>
          <a:spcPct val="0"/>
        </a:spcAft>
        <a:buClr>
          <a:schemeClr val="bg1"/>
        </a:buClr>
        <a:buChar char="»"/>
        <a:defRPr sz="1692">
          <a:solidFill>
            <a:schemeClr val="bg1"/>
          </a:solidFill>
          <a:latin typeface="Arial" charset="0"/>
        </a:defRPr>
      </a:lvl7pPr>
      <a:lvl8pPr marL="3078326" indent="-172885" algn="l" rtl="0" eaLnBrk="1" fontAlgn="base" hangingPunct="1">
        <a:spcBef>
          <a:spcPct val="20000"/>
        </a:spcBef>
        <a:spcAft>
          <a:spcPct val="0"/>
        </a:spcAft>
        <a:buClr>
          <a:schemeClr val="bg1"/>
        </a:buClr>
        <a:buChar char="»"/>
        <a:defRPr sz="1692">
          <a:solidFill>
            <a:schemeClr val="bg1"/>
          </a:solidFill>
          <a:latin typeface="Arial" charset="0"/>
        </a:defRPr>
      </a:lvl8pPr>
      <a:lvl9pPr marL="3561730" indent="-172885" algn="l" rtl="0" eaLnBrk="1" fontAlgn="base" hangingPunct="1">
        <a:spcBef>
          <a:spcPct val="20000"/>
        </a:spcBef>
        <a:spcAft>
          <a:spcPct val="0"/>
        </a:spcAft>
        <a:buClr>
          <a:schemeClr val="bg1"/>
        </a:buClr>
        <a:buChar char="»"/>
        <a:defRPr sz="1692">
          <a:solidFill>
            <a:schemeClr val="bg1"/>
          </a:solidFill>
          <a:latin typeface="Arial" charset="0"/>
        </a:defRPr>
      </a:lvl9pPr>
    </p:bodyStyle>
    <p:otherStyle>
      <a:defPPr>
        <a:defRPr lang="en-US"/>
      </a:defPPr>
      <a:lvl1pPr marL="0" algn="l" defTabSz="966804" rtl="0" eaLnBrk="1" latinLnBrk="0" hangingPunct="1">
        <a:defRPr sz="1904" kern="1200">
          <a:solidFill>
            <a:schemeClr val="tx1"/>
          </a:solidFill>
          <a:latin typeface="+mn-lt"/>
          <a:ea typeface="+mn-ea"/>
          <a:cs typeface="+mn-cs"/>
        </a:defRPr>
      </a:lvl1pPr>
      <a:lvl2pPr marL="483400" algn="l" defTabSz="966804" rtl="0" eaLnBrk="1" latinLnBrk="0" hangingPunct="1">
        <a:defRPr sz="1904" kern="1200">
          <a:solidFill>
            <a:schemeClr val="tx1"/>
          </a:solidFill>
          <a:latin typeface="+mn-lt"/>
          <a:ea typeface="+mn-ea"/>
          <a:cs typeface="+mn-cs"/>
        </a:defRPr>
      </a:lvl2pPr>
      <a:lvl3pPr marL="966804" algn="l" defTabSz="966804" rtl="0" eaLnBrk="1" latinLnBrk="0" hangingPunct="1">
        <a:defRPr sz="1904" kern="1200">
          <a:solidFill>
            <a:schemeClr val="tx1"/>
          </a:solidFill>
          <a:latin typeface="+mn-lt"/>
          <a:ea typeface="+mn-ea"/>
          <a:cs typeface="+mn-cs"/>
        </a:defRPr>
      </a:lvl3pPr>
      <a:lvl4pPr marL="1450204" algn="l" defTabSz="966804" rtl="0" eaLnBrk="1" latinLnBrk="0" hangingPunct="1">
        <a:defRPr sz="1904" kern="1200">
          <a:solidFill>
            <a:schemeClr val="tx1"/>
          </a:solidFill>
          <a:latin typeface="+mn-lt"/>
          <a:ea typeface="+mn-ea"/>
          <a:cs typeface="+mn-cs"/>
        </a:defRPr>
      </a:lvl4pPr>
      <a:lvl5pPr marL="1933605" algn="l" defTabSz="966804" rtl="0" eaLnBrk="1" latinLnBrk="0" hangingPunct="1">
        <a:defRPr sz="1904" kern="1200">
          <a:solidFill>
            <a:schemeClr val="tx1"/>
          </a:solidFill>
          <a:latin typeface="+mn-lt"/>
          <a:ea typeface="+mn-ea"/>
          <a:cs typeface="+mn-cs"/>
        </a:defRPr>
      </a:lvl5pPr>
      <a:lvl6pPr marL="2417008" algn="l" defTabSz="966804" rtl="0" eaLnBrk="1" latinLnBrk="0" hangingPunct="1">
        <a:defRPr sz="1904" kern="1200">
          <a:solidFill>
            <a:schemeClr val="tx1"/>
          </a:solidFill>
          <a:latin typeface="+mn-lt"/>
          <a:ea typeface="+mn-ea"/>
          <a:cs typeface="+mn-cs"/>
        </a:defRPr>
      </a:lvl6pPr>
      <a:lvl7pPr marL="2900406" algn="l" defTabSz="966804" rtl="0" eaLnBrk="1" latinLnBrk="0" hangingPunct="1">
        <a:defRPr sz="1904" kern="1200">
          <a:solidFill>
            <a:schemeClr val="tx1"/>
          </a:solidFill>
          <a:latin typeface="+mn-lt"/>
          <a:ea typeface="+mn-ea"/>
          <a:cs typeface="+mn-cs"/>
        </a:defRPr>
      </a:lvl7pPr>
      <a:lvl8pPr marL="3383809" algn="l" defTabSz="966804" rtl="0" eaLnBrk="1" latinLnBrk="0" hangingPunct="1">
        <a:defRPr sz="1904" kern="1200">
          <a:solidFill>
            <a:schemeClr val="tx1"/>
          </a:solidFill>
          <a:latin typeface="+mn-lt"/>
          <a:ea typeface="+mn-ea"/>
          <a:cs typeface="+mn-cs"/>
        </a:defRPr>
      </a:lvl8pPr>
      <a:lvl9pPr marL="3867210" algn="l" defTabSz="966804" rtl="0" eaLnBrk="1" latinLnBrk="0" hangingPunct="1">
        <a:defRPr sz="190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50">
          <p15:clr>
            <a:srgbClr val="F26B43"/>
          </p15:clr>
        </p15:guide>
        <p15:guide id="2" pos="144">
          <p15:clr>
            <a:srgbClr val="F26B43"/>
          </p15:clr>
        </p15:guide>
        <p15:guide id="3" pos="5616">
          <p15:clr>
            <a:srgbClr val="F26B43"/>
          </p15:clr>
        </p15:guide>
        <p15:guide id="4" orient="horz" pos="2832">
          <p15:clr>
            <a:srgbClr val="F26B43"/>
          </p15:clr>
        </p15:guide>
        <p15:guide id="5" orient="horz" pos="3088">
          <p15:clr>
            <a:srgbClr val="F26B43"/>
          </p15:clr>
        </p15:guide>
        <p15:guide id="6" pos="2880">
          <p15:clr>
            <a:srgbClr val="F26B43"/>
          </p15:clr>
        </p15:guide>
        <p15:guide id="7" pos="2736">
          <p15:clr>
            <a:srgbClr val="F26B43"/>
          </p15:clr>
        </p15:guide>
        <p15:guide id="8" pos="1440">
          <p15:clr>
            <a:srgbClr val="F26B43"/>
          </p15:clr>
        </p15:guide>
        <p15:guide id="9" pos="3024">
          <p15:clr>
            <a:srgbClr val="F26B43"/>
          </p15:clr>
        </p15:guide>
        <p15:guide id="10" pos="1296">
          <p15:clr>
            <a:srgbClr val="F26B43"/>
          </p15:clr>
        </p15:guide>
        <p15:guide id="11" pos="1584">
          <p15:clr>
            <a:srgbClr val="F26B43"/>
          </p15:clr>
        </p15:guide>
        <p15:guide id="12" pos="4320">
          <p15:clr>
            <a:srgbClr val="F26B43"/>
          </p15:clr>
        </p15:guide>
        <p15:guide id="13" pos="4176">
          <p15:clr>
            <a:srgbClr val="F26B43"/>
          </p15:clr>
        </p15:guide>
        <p15:guide id="14" pos="4464">
          <p15:clr>
            <a:srgbClr val="F26B43"/>
          </p15:clr>
        </p15:guide>
        <p15:guide id="15" orient="horz" pos="412">
          <p15:clr>
            <a:srgbClr val="F26B43"/>
          </p15:clr>
        </p15:guide>
        <p15:guide id="17" orient="horz" pos="812">
          <p15:clr>
            <a:srgbClr val="F26B43"/>
          </p15:clr>
        </p15:guide>
        <p15:guide id="18" orient="horz" pos="1620">
          <p15:clr>
            <a:srgbClr val="F26B43"/>
          </p15:clr>
        </p15:guide>
        <p15:guide id="19" orient="horz" pos="1216">
          <p15:clr>
            <a:srgbClr val="F26B43"/>
          </p15:clr>
        </p15:guide>
        <p15:guide id="20" orient="horz" pos="2022">
          <p15:clr>
            <a:srgbClr val="F26B43"/>
          </p15:clr>
        </p15:guide>
        <p15:guide id="21" orient="horz" pos="2424">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3074" name="Title Placeholder 1">
            <a:extLst>
              <a:ext uri="{FF2B5EF4-FFF2-40B4-BE49-F238E27FC236}">
                <a16:creationId xmlns:a16="http://schemas.microsoft.com/office/drawing/2014/main" id="{EC39FC4F-9AEE-0547-AB76-09E3A5A43331}"/>
              </a:ext>
            </a:extLst>
          </p:cNvPr>
          <p:cNvSpPr>
            <a:spLocks noGrp="1" noChangeArrowheads="1"/>
          </p:cNvSpPr>
          <p:nvPr>
            <p:ph type="title"/>
          </p:nvPr>
        </p:nvSpPr>
        <p:spPr bwMode="auto">
          <a:xfrm>
            <a:off x="304800" y="268820"/>
            <a:ext cx="5486400" cy="59880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en-US"/>
              <a:t>Click to edit Master title style</a:t>
            </a:r>
          </a:p>
        </p:txBody>
      </p:sp>
      <p:sp>
        <p:nvSpPr>
          <p:cNvPr id="3075" name="Text Placeholder 2">
            <a:extLst>
              <a:ext uri="{FF2B5EF4-FFF2-40B4-BE49-F238E27FC236}">
                <a16:creationId xmlns:a16="http://schemas.microsoft.com/office/drawing/2014/main" id="{80711E4C-30C7-2E41-BEEC-742BF8AC9F1D}"/>
              </a:ext>
            </a:extLst>
          </p:cNvPr>
          <p:cNvSpPr>
            <a:spLocks noGrp="1" noChangeArrowheads="1"/>
          </p:cNvSpPr>
          <p:nvPr>
            <p:ph type="body" idx="1"/>
          </p:nvPr>
        </p:nvSpPr>
        <p:spPr bwMode="auto">
          <a:xfrm>
            <a:off x="6400800" y="256119"/>
            <a:ext cx="5486400" cy="6000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en-US"/>
              <a:t>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7" name="Slide Number Placeholder 6">
            <a:extLst>
              <a:ext uri="{FF2B5EF4-FFF2-40B4-BE49-F238E27FC236}">
                <a16:creationId xmlns:a16="http://schemas.microsoft.com/office/drawing/2014/main" id="{ABE00CF4-A0E7-AC44-A70E-B7E174BC977A}"/>
              </a:ext>
            </a:extLst>
          </p:cNvPr>
          <p:cNvSpPr>
            <a:spLocks noGrp="1"/>
          </p:cNvSpPr>
          <p:nvPr>
            <p:ph type="sldNum" sz="quarter" idx="4"/>
          </p:nvPr>
        </p:nvSpPr>
        <p:spPr>
          <a:xfrm>
            <a:off x="9144000" y="6434669"/>
            <a:ext cx="2743200" cy="184151"/>
          </a:xfrm>
          <a:prstGeom prst="rect">
            <a:avLst/>
          </a:prstGeom>
        </p:spPr>
        <p:txBody>
          <a:bodyPr vert="horz" lIns="0" tIns="0" rIns="0" bIns="0" rtlCol="0" anchor="ctr"/>
          <a:lstStyle>
            <a:lvl1pPr algn="r" eaLnBrk="1" fontAlgn="auto" hangingPunct="1">
              <a:spcBef>
                <a:spcPts val="0"/>
              </a:spcBef>
              <a:spcAft>
                <a:spcPts val="0"/>
              </a:spcAft>
              <a:defRPr sz="800" b="0" i="0" baseline="0" smtClean="0">
                <a:solidFill>
                  <a:schemeClr val="tx1"/>
                </a:solidFill>
                <a:latin typeface="Arial" charset="0"/>
                <a:ea typeface="Arial" charset="0"/>
                <a:cs typeface="Arial" charset="0"/>
              </a:defRPr>
            </a:lvl1pPr>
          </a:lstStyle>
          <a:p>
            <a:pPr>
              <a:defRPr/>
            </a:pPr>
            <a:fld id="{849F2943-6C2E-AD48-9213-DFBE1A94FEE3}" type="slidenum">
              <a:rPr lang="en-US"/>
              <a:pPr>
                <a:defRPr/>
              </a:pPr>
              <a:t>‹#›</a:t>
            </a:fld>
            <a:endParaRPr lang="en-US" dirty="0"/>
          </a:p>
        </p:txBody>
      </p:sp>
      <p:sp>
        <p:nvSpPr>
          <p:cNvPr id="9" name="Footer Placeholder 8">
            <a:extLst>
              <a:ext uri="{FF2B5EF4-FFF2-40B4-BE49-F238E27FC236}">
                <a16:creationId xmlns:a16="http://schemas.microsoft.com/office/drawing/2014/main" id="{6D2DD99B-32DF-294F-BBD1-305E211D9C95}"/>
              </a:ext>
            </a:extLst>
          </p:cNvPr>
          <p:cNvSpPr>
            <a:spLocks noGrp="1"/>
          </p:cNvSpPr>
          <p:nvPr>
            <p:ph type="ftr" sz="quarter" idx="3"/>
          </p:nvPr>
        </p:nvSpPr>
        <p:spPr>
          <a:xfrm>
            <a:off x="304800" y="6434669"/>
            <a:ext cx="8534400" cy="184151"/>
          </a:xfrm>
          <a:prstGeom prst="rect">
            <a:avLst/>
          </a:prstGeom>
        </p:spPr>
        <p:txBody>
          <a:bodyPr vert="horz" lIns="0" tIns="0" rIns="0" bIns="0" rtlCol="0" anchor="ctr"/>
          <a:lstStyle>
            <a:lvl1pPr algn="l" eaLnBrk="1" fontAlgn="auto" hangingPunct="1">
              <a:spcBef>
                <a:spcPts val="0"/>
              </a:spcBef>
              <a:spcAft>
                <a:spcPts val="0"/>
              </a:spcAft>
              <a:defRPr sz="800" b="0" i="0" baseline="0" dirty="0">
                <a:solidFill>
                  <a:schemeClr val="tx1"/>
                </a:solidFill>
                <a:latin typeface="Arial" charset="0"/>
                <a:ea typeface="Arial" charset="0"/>
                <a:cs typeface="Arial" charset="0"/>
              </a:defRPr>
            </a:lvl1pPr>
          </a:lstStyle>
          <a:p>
            <a:pPr>
              <a:defRPr/>
            </a:pPr>
            <a:r>
              <a:rPr lang="en-US"/>
              <a:t>Hyper Protect Crypto Services - Sales Enablement (Internal Use only)</a:t>
            </a:r>
          </a:p>
        </p:txBody>
      </p:sp>
    </p:spTree>
    <p:extLst>
      <p:ext uri="{BB962C8B-B14F-4D97-AF65-F5344CB8AC3E}">
        <p14:creationId xmlns:p14="http://schemas.microsoft.com/office/powerpoint/2010/main" val="2974104392"/>
      </p:ext>
    </p:extLst>
  </p:cSld>
  <p:clrMap bg1="lt1" tx1="dk1" bg2="lt2" tx2="dk2" accent1="accent1" accent2="accent2" accent3="accent3" accent4="accent4" accent5="accent5" accent6="accent6" hlink="hlink" folHlink="folHlink"/>
  <p:sldLayoutIdLst>
    <p:sldLayoutId id="2147483838" r:id="rId1"/>
    <p:sldLayoutId id="2147483839" r:id="rId2"/>
    <p:sldLayoutId id="2147483840" r:id="rId3"/>
    <p:sldLayoutId id="2147483841" r:id="rId4"/>
    <p:sldLayoutId id="2147483842" r:id="rId5"/>
    <p:sldLayoutId id="2147483843" r:id="rId6"/>
    <p:sldLayoutId id="2147483844" r:id="rId7"/>
    <p:sldLayoutId id="2147483845" r:id="rId8"/>
    <p:sldLayoutId id="2147483846" r:id="rId9"/>
    <p:sldLayoutId id="2147483847" r:id="rId10"/>
    <p:sldLayoutId id="2147483848" r:id="rId11"/>
    <p:sldLayoutId id="2147483849" r:id="rId12"/>
    <p:sldLayoutId id="2147483850" r:id="rId13"/>
    <p:sldLayoutId id="2147483851" r:id="rId14"/>
    <p:sldLayoutId id="2147483852" r:id="rId15"/>
    <p:sldLayoutId id="2147483853" r:id="rId16"/>
    <p:sldLayoutId id="2147483854" r:id="rId17"/>
    <p:sldLayoutId id="2147483855" r:id="rId18"/>
    <p:sldLayoutId id="2147483856" r:id="rId19"/>
    <p:sldLayoutId id="2147483857" r:id="rId20"/>
    <p:sldLayoutId id="2147483858" r:id="rId21"/>
    <p:sldLayoutId id="2147483859" r:id="rId22"/>
    <p:sldLayoutId id="2147483860" r:id="rId23"/>
    <p:sldLayoutId id="2147483861" r:id="rId24"/>
    <p:sldLayoutId id="2147483862" r:id="rId25"/>
    <p:sldLayoutId id="2147483863" r:id="rId26"/>
    <p:sldLayoutId id="2147483864" r:id="rId27"/>
    <p:sldLayoutId id="2147483865" r:id="rId28"/>
    <p:sldLayoutId id="2147483866" r:id="rId29"/>
    <p:sldLayoutId id="2147483867" r:id="rId30"/>
    <p:sldLayoutId id="2147483868" r:id="rId31"/>
    <p:sldLayoutId id="2147483869" r:id="rId32"/>
    <p:sldLayoutId id="2147483870" r:id="rId33"/>
    <p:sldLayoutId id="2147483871" r:id="rId34"/>
    <p:sldLayoutId id="2147483872" r:id="rId35"/>
    <p:sldLayoutId id="2147483873" r:id="rId36"/>
    <p:sldLayoutId id="2147483874" r:id="rId37"/>
  </p:sldLayoutIdLst>
  <p:hf hdr="0" dt="0"/>
  <p:txStyles>
    <p:titleStyle>
      <a:lvl1pPr algn="l" defTabSz="609570" rtl="0" fontAlgn="base">
        <a:lnSpc>
          <a:spcPct val="90000"/>
        </a:lnSpc>
        <a:spcBef>
          <a:spcPct val="0"/>
        </a:spcBef>
        <a:spcAft>
          <a:spcPct val="0"/>
        </a:spcAft>
        <a:defRPr sz="3200" kern="1200">
          <a:solidFill>
            <a:schemeClr val="tx1"/>
          </a:solidFill>
          <a:latin typeface="Arial" charset="0"/>
          <a:ea typeface="Arial" charset="0"/>
          <a:cs typeface="Arial" charset="0"/>
        </a:defRPr>
      </a:lvl1pPr>
      <a:lvl2pPr algn="l" defTabSz="609570" rtl="0" fontAlgn="base">
        <a:lnSpc>
          <a:spcPct val="90000"/>
        </a:lnSpc>
        <a:spcBef>
          <a:spcPct val="0"/>
        </a:spcBef>
        <a:spcAft>
          <a:spcPct val="0"/>
        </a:spcAft>
        <a:defRPr sz="3200">
          <a:solidFill>
            <a:schemeClr val="tx1"/>
          </a:solidFill>
          <a:latin typeface="Arial" panose="020B0604020202020204" pitchFamily="34" charset="0"/>
          <a:cs typeface="Arial" panose="020B0604020202020204" pitchFamily="34" charset="0"/>
        </a:defRPr>
      </a:lvl2pPr>
      <a:lvl3pPr algn="l" defTabSz="609570" rtl="0" fontAlgn="base">
        <a:lnSpc>
          <a:spcPct val="90000"/>
        </a:lnSpc>
        <a:spcBef>
          <a:spcPct val="0"/>
        </a:spcBef>
        <a:spcAft>
          <a:spcPct val="0"/>
        </a:spcAft>
        <a:defRPr sz="3200">
          <a:solidFill>
            <a:schemeClr val="tx1"/>
          </a:solidFill>
          <a:latin typeface="Arial" panose="020B0604020202020204" pitchFamily="34" charset="0"/>
          <a:cs typeface="Arial" panose="020B0604020202020204" pitchFamily="34" charset="0"/>
        </a:defRPr>
      </a:lvl3pPr>
      <a:lvl4pPr algn="l" defTabSz="609570" rtl="0" fontAlgn="base">
        <a:lnSpc>
          <a:spcPct val="90000"/>
        </a:lnSpc>
        <a:spcBef>
          <a:spcPct val="0"/>
        </a:spcBef>
        <a:spcAft>
          <a:spcPct val="0"/>
        </a:spcAft>
        <a:defRPr sz="3200">
          <a:solidFill>
            <a:schemeClr val="tx1"/>
          </a:solidFill>
          <a:latin typeface="Arial" panose="020B0604020202020204" pitchFamily="34" charset="0"/>
          <a:cs typeface="Arial" panose="020B0604020202020204" pitchFamily="34" charset="0"/>
        </a:defRPr>
      </a:lvl4pPr>
      <a:lvl5pPr algn="l" defTabSz="609570" rtl="0" fontAlgn="base">
        <a:lnSpc>
          <a:spcPct val="90000"/>
        </a:lnSpc>
        <a:spcBef>
          <a:spcPct val="0"/>
        </a:spcBef>
        <a:spcAft>
          <a:spcPct val="0"/>
        </a:spcAft>
        <a:defRPr sz="3200">
          <a:solidFill>
            <a:schemeClr val="tx1"/>
          </a:solidFill>
          <a:latin typeface="Arial" panose="020B0604020202020204" pitchFamily="34" charset="0"/>
          <a:cs typeface="Arial" panose="020B0604020202020204" pitchFamily="34" charset="0"/>
        </a:defRPr>
      </a:lvl5pPr>
      <a:lvl6pPr marL="609570" algn="l" defTabSz="609570" rtl="0" fontAlgn="base">
        <a:lnSpc>
          <a:spcPct val="90000"/>
        </a:lnSpc>
        <a:spcBef>
          <a:spcPct val="0"/>
        </a:spcBef>
        <a:spcAft>
          <a:spcPct val="0"/>
        </a:spcAft>
        <a:defRPr sz="3200">
          <a:solidFill>
            <a:schemeClr val="tx1"/>
          </a:solidFill>
          <a:latin typeface="Arial" panose="020B0604020202020204" pitchFamily="34" charset="0"/>
          <a:cs typeface="Arial" panose="020B0604020202020204" pitchFamily="34" charset="0"/>
        </a:defRPr>
      </a:lvl6pPr>
      <a:lvl7pPr marL="1219140" algn="l" defTabSz="609570" rtl="0" fontAlgn="base">
        <a:lnSpc>
          <a:spcPct val="90000"/>
        </a:lnSpc>
        <a:spcBef>
          <a:spcPct val="0"/>
        </a:spcBef>
        <a:spcAft>
          <a:spcPct val="0"/>
        </a:spcAft>
        <a:defRPr sz="3200">
          <a:solidFill>
            <a:schemeClr val="tx1"/>
          </a:solidFill>
          <a:latin typeface="Arial" panose="020B0604020202020204" pitchFamily="34" charset="0"/>
          <a:cs typeface="Arial" panose="020B0604020202020204" pitchFamily="34" charset="0"/>
        </a:defRPr>
      </a:lvl7pPr>
      <a:lvl8pPr marL="1828709" algn="l" defTabSz="609570" rtl="0" fontAlgn="base">
        <a:lnSpc>
          <a:spcPct val="90000"/>
        </a:lnSpc>
        <a:spcBef>
          <a:spcPct val="0"/>
        </a:spcBef>
        <a:spcAft>
          <a:spcPct val="0"/>
        </a:spcAft>
        <a:defRPr sz="3200">
          <a:solidFill>
            <a:schemeClr val="tx1"/>
          </a:solidFill>
          <a:latin typeface="Arial" panose="020B0604020202020204" pitchFamily="34" charset="0"/>
          <a:cs typeface="Arial" panose="020B0604020202020204" pitchFamily="34" charset="0"/>
        </a:defRPr>
      </a:lvl8pPr>
      <a:lvl9pPr marL="2438278" algn="l" defTabSz="609570" rtl="0" fontAlgn="base">
        <a:lnSpc>
          <a:spcPct val="90000"/>
        </a:lnSpc>
        <a:spcBef>
          <a:spcPct val="0"/>
        </a:spcBef>
        <a:spcAft>
          <a:spcPct val="0"/>
        </a:spcAft>
        <a:defRPr sz="3200">
          <a:solidFill>
            <a:schemeClr val="tx1"/>
          </a:solidFill>
          <a:latin typeface="Arial" panose="020B0604020202020204" pitchFamily="34" charset="0"/>
          <a:cs typeface="Arial" panose="020B0604020202020204" pitchFamily="34" charset="0"/>
        </a:defRPr>
      </a:lvl9pPr>
    </p:titleStyle>
    <p:bodyStyle>
      <a:lvl1pPr algn="l" defTabSz="609570" rtl="0" fontAlgn="base">
        <a:spcBef>
          <a:spcPts val="1467"/>
        </a:spcBef>
        <a:spcAft>
          <a:spcPct val="0"/>
        </a:spcAft>
        <a:buFont typeface="Arial" panose="020B0604020202020204" pitchFamily="34" charset="0"/>
        <a:defRPr sz="1867" kern="1200">
          <a:solidFill>
            <a:schemeClr val="tx1"/>
          </a:solidFill>
          <a:latin typeface="Arial" charset="0"/>
          <a:ea typeface="Arial" charset="0"/>
          <a:cs typeface="Arial" charset="0"/>
        </a:defRPr>
      </a:lvl1pPr>
      <a:lvl2pPr marL="230706" indent="-230706" algn="l" defTabSz="609570" rtl="0" fontAlgn="base">
        <a:spcBef>
          <a:spcPts val="1467"/>
        </a:spcBef>
        <a:spcAft>
          <a:spcPct val="0"/>
        </a:spcAft>
        <a:buFont typeface="Arial" panose="020B0604020202020204" pitchFamily="34" charset="0"/>
        <a:buChar char="–"/>
        <a:defRPr sz="1867" kern="1200">
          <a:solidFill>
            <a:schemeClr val="tx1"/>
          </a:solidFill>
          <a:latin typeface="Arial" charset="0"/>
          <a:ea typeface="Arial" charset="0"/>
          <a:cs typeface="Arial" charset="0"/>
        </a:defRPr>
      </a:lvl2pPr>
      <a:lvl3pPr marL="529140" indent="-230706" algn="l" defTabSz="609570" rtl="0" fontAlgn="base">
        <a:spcBef>
          <a:spcPts val="1467"/>
        </a:spcBef>
        <a:spcAft>
          <a:spcPct val="0"/>
        </a:spcAft>
        <a:buFont typeface="Arial" panose="020B0604020202020204" pitchFamily="34" charset="0"/>
        <a:buChar char="•"/>
        <a:defRPr sz="1867" kern="1200">
          <a:solidFill>
            <a:schemeClr val="tx1"/>
          </a:solidFill>
          <a:latin typeface="Arial" charset="0"/>
          <a:ea typeface="Arial" charset="0"/>
          <a:cs typeface="Arial" charset="0"/>
        </a:defRPr>
      </a:lvl3pPr>
      <a:lvl4pPr marL="833926" indent="-224356" algn="l" defTabSz="609570" rtl="0" fontAlgn="base">
        <a:spcBef>
          <a:spcPts val="1467"/>
        </a:spcBef>
        <a:spcAft>
          <a:spcPct val="0"/>
        </a:spcAft>
        <a:buFont typeface="Arial" panose="020B0604020202020204" pitchFamily="34" charset="0"/>
        <a:buChar char="–"/>
        <a:defRPr sz="1867" kern="1200">
          <a:solidFill>
            <a:schemeClr val="tx1"/>
          </a:solidFill>
          <a:latin typeface="Arial" charset="0"/>
          <a:ea typeface="Arial" charset="0"/>
          <a:cs typeface="Arial" charset="0"/>
        </a:defRPr>
      </a:lvl4pPr>
      <a:lvl5pPr marL="1070980" indent="-230706" algn="l" defTabSz="609570" rtl="0" fontAlgn="base">
        <a:spcBef>
          <a:spcPts val="1467"/>
        </a:spcBef>
        <a:spcAft>
          <a:spcPct val="0"/>
        </a:spcAft>
        <a:buFont typeface="Arial" panose="020B0604020202020204" pitchFamily="34" charset="0"/>
        <a:buChar char="»"/>
        <a:defRPr sz="1867" kern="1200">
          <a:solidFill>
            <a:schemeClr val="tx1"/>
          </a:solidFill>
          <a:latin typeface="Arial" charset="0"/>
          <a:ea typeface="Arial" charset="0"/>
          <a:cs typeface="Arial" charset="0"/>
        </a:defRPr>
      </a:lvl5pPr>
      <a:lvl6pPr marL="3352632" indent="-304784" algn="l" defTabSz="609570" rtl="0" eaLnBrk="1" latinLnBrk="0" hangingPunct="1">
        <a:spcBef>
          <a:spcPct val="20000"/>
        </a:spcBef>
        <a:buFont typeface="Arial"/>
        <a:buChar char="•"/>
        <a:defRPr sz="2667" kern="1200">
          <a:solidFill>
            <a:schemeClr val="tx1"/>
          </a:solidFill>
          <a:latin typeface="+mn-lt"/>
          <a:ea typeface="+mn-ea"/>
          <a:cs typeface="+mn-cs"/>
        </a:defRPr>
      </a:lvl6pPr>
      <a:lvl7pPr marL="3962202" indent="-304784" algn="l" defTabSz="609570" rtl="0" eaLnBrk="1" latinLnBrk="0" hangingPunct="1">
        <a:spcBef>
          <a:spcPct val="20000"/>
        </a:spcBef>
        <a:buFont typeface="Arial"/>
        <a:buChar char="•"/>
        <a:defRPr sz="2667" kern="1200">
          <a:solidFill>
            <a:schemeClr val="tx1"/>
          </a:solidFill>
          <a:latin typeface="+mn-lt"/>
          <a:ea typeface="+mn-ea"/>
          <a:cs typeface="+mn-cs"/>
        </a:defRPr>
      </a:lvl7pPr>
      <a:lvl8pPr marL="4571772" indent="-304784" algn="l" defTabSz="609570" rtl="0" eaLnBrk="1" latinLnBrk="0" hangingPunct="1">
        <a:spcBef>
          <a:spcPct val="20000"/>
        </a:spcBef>
        <a:buFont typeface="Arial"/>
        <a:buChar char="•"/>
        <a:defRPr sz="2667" kern="1200">
          <a:solidFill>
            <a:schemeClr val="tx1"/>
          </a:solidFill>
          <a:latin typeface="+mn-lt"/>
          <a:ea typeface="+mn-ea"/>
          <a:cs typeface="+mn-cs"/>
        </a:defRPr>
      </a:lvl8pPr>
      <a:lvl9pPr marL="5181341" indent="-304784" algn="l" defTabSz="609570"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70" rtl="0" eaLnBrk="1" latinLnBrk="0" hangingPunct="1">
        <a:defRPr sz="2400" kern="1200">
          <a:solidFill>
            <a:schemeClr val="tx1"/>
          </a:solidFill>
          <a:latin typeface="+mn-lt"/>
          <a:ea typeface="+mn-ea"/>
          <a:cs typeface="+mn-cs"/>
        </a:defRPr>
      </a:lvl1pPr>
      <a:lvl2pPr marL="609570" algn="l" defTabSz="609570" rtl="0" eaLnBrk="1" latinLnBrk="0" hangingPunct="1">
        <a:defRPr sz="2400" kern="1200">
          <a:solidFill>
            <a:schemeClr val="tx1"/>
          </a:solidFill>
          <a:latin typeface="+mn-lt"/>
          <a:ea typeface="+mn-ea"/>
          <a:cs typeface="+mn-cs"/>
        </a:defRPr>
      </a:lvl2pPr>
      <a:lvl3pPr marL="1219140" algn="l" defTabSz="609570" rtl="0" eaLnBrk="1" latinLnBrk="0" hangingPunct="1">
        <a:defRPr sz="2400" kern="1200">
          <a:solidFill>
            <a:schemeClr val="tx1"/>
          </a:solidFill>
          <a:latin typeface="+mn-lt"/>
          <a:ea typeface="+mn-ea"/>
          <a:cs typeface="+mn-cs"/>
        </a:defRPr>
      </a:lvl3pPr>
      <a:lvl4pPr marL="1828709" algn="l" defTabSz="609570" rtl="0" eaLnBrk="1" latinLnBrk="0" hangingPunct="1">
        <a:defRPr sz="2400" kern="1200">
          <a:solidFill>
            <a:schemeClr val="tx1"/>
          </a:solidFill>
          <a:latin typeface="+mn-lt"/>
          <a:ea typeface="+mn-ea"/>
          <a:cs typeface="+mn-cs"/>
        </a:defRPr>
      </a:lvl4pPr>
      <a:lvl5pPr marL="2438278" algn="l" defTabSz="609570" rtl="0" eaLnBrk="1" latinLnBrk="0" hangingPunct="1">
        <a:defRPr sz="2400" kern="1200">
          <a:solidFill>
            <a:schemeClr val="tx1"/>
          </a:solidFill>
          <a:latin typeface="+mn-lt"/>
          <a:ea typeface="+mn-ea"/>
          <a:cs typeface="+mn-cs"/>
        </a:defRPr>
      </a:lvl5pPr>
      <a:lvl6pPr marL="3047848" algn="l" defTabSz="609570" rtl="0" eaLnBrk="1" latinLnBrk="0" hangingPunct="1">
        <a:defRPr sz="2400" kern="1200">
          <a:solidFill>
            <a:schemeClr val="tx1"/>
          </a:solidFill>
          <a:latin typeface="+mn-lt"/>
          <a:ea typeface="+mn-ea"/>
          <a:cs typeface="+mn-cs"/>
        </a:defRPr>
      </a:lvl6pPr>
      <a:lvl7pPr marL="3657418" algn="l" defTabSz="609570" rtl="0" eaLnBrk="1" latinLnBrk="0" hangingPunct="1">
        <a:defRPr sz="2400" kern="1200">
          <a:solidFill>
            <a:schemeClr val="tx1"/>
          </a:solidFill>
          <a:latin typeface="+mn-lt"/>
          <a:ea typeface="+mn-ea"/>
          <a:cs typeface="+mn-cs"/>
        </a:defRPr>
      </a:lvl7pPr>
      <a:lvl8pPr marL="4266987" algn="l" defTabSz="609570" rtl="0" eaLnBrk="1" latinLnBrk="0" hangingPunct="1">
        <a:defRPr sz="2400" kern="1200">
          <a:solidFill>
            <a:schemeClr val="tx1"/>
          </a:solidFill>
          <a:latin typeface="+mn-lt"/>
          <a:ea typeface="+mn-ea"/>
          <a:cs typeface="+mn-cs"/>
        </a:defRPr>
      </a:lvl8pPr>
      <a:lvl9pPr marL="4876557" algn="l" defTabSz="609570" rtl="0" eaLnBrk="1" latinLnBrk="0" hangingPunct="1">
        <a:defRPr sz="24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68225"/>
            <a:ext cx="5486400" cy="5988135"/>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6400800" y="256033"/>
            <a:ext cx="5486400" cy="6000327"/>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9144000" y="6435307"/>
            <a:ext cx="2743200" cy="182880"/>
          </a:xfrm>
          <a:prstGeom prst="rect">
            <a:avLst/>
          </a:prstGeom>
        </p:spPr>
        <p:txBody>
          <a:bodyPr vert="horz" lIns="0" tIns="0" rIns="0" bIns="0" rtlCol="0" anchor="ctr"/>
          <a:lstStyle>
            <a:lvl1pPr algn="r">
              <a:defRPr sz="800" baseline="0">
                <a:solidFill>
                  <a:schemeClr val="tx1"/>
                </a:solidFill>
                <a:latin typeface="+mn-lt"/>
                <a:ea typeface="Arial" charset="0"/>
                <a:cs typeface="Arial" charset="0"/>
              </a:defRPr>
            </a:lvl1pPr>
          </a:lstStyle>
          <a:p>
            <a:fld id="{D0BE6F14-FF48-0F4F-A8AA-2E3F25371E4A}" type="slidenum">
              <a:rPr lang="en-US" smtClean="0"/>
              <a:pPr/>
              <a:t>‹#›</a:t>
            </a:fld>
            <a:endParaRPr lang="en-US"/>
          </a:p>
        </p:txBody>
      </p:sp>
      <p:sp>
        <p:nvSpPr>
          <p:cNvPr id="9" name="Footer Placeholder 8"/>
          <p:cNvSpPr>
            <a:spLocks noGrp="1"/>
          </p:cNvSpPr>
          <p:nvPr>
            <p:ph type="ftr" sz="quarter" idx="3"/>
          </p:nvPr>
        </p:nvSpPr>
        <p:spPr>
          <a:xfrm>
            <a:off x="304800" y="6435307"/>
            <a:ext cx="8534400" cy="182880"/>
          </a:xfrm>
          <a:prstGeom prst="rect">
            <a:avLst/>
          </a:prstGeom>
        </p:spPr>
        <p:txBody>
          <a:bodyPr vert="horz" lIns="0" tIns="0" rIns="0" bIns="0" rtlCol="0" anchor="ctr"/>
          <a:lstStyle>
            <a:lvl1pPr algn="l">
              <a:defRPr sz="800" baseline="0">
                <a:solidFill>
                  <a:schemeClr val="tx1"/>
                </a:solidFill>
                <a:latin typeface="+mn-lt"/>
                <a:ea typeface="Arial" charset="0"/>
                <a:cs typeface="Arial" charset="0"/>
              </a:defRPr>
            </a:lvl1pPr>
          </a:lstStyle>
          <a:p>
            <a:r>
              <a:rPr lang="de-DE"/>
              <a:t>IBM </a:t>
            </a:r>
            <a:r>
              <a:rPr lang="de-DE" err="1"/>
              <a:t>Confidential</a:t>
            </a:r>
            <a:r>
              <a:rPr lang="de-DE"/>
              <a:t> | © 2018 IBM Corporation</a:t>
            </a:r>
            <a:endParaRPr lang="en-US"/>
          </a:p>
        </p:txBody>
      </p:sp>
    </p:spTree>
    <p:extLst>
      <p:ext uri="{BB962C8B-B14F-4D97-AF65-F5344CB8AC3E}">
        <p14:creationId xmlns:p14="http://schemas.microsoft.com/office/powerpoint/2010/main" val="1841234015"/>
      </p:ext>
    </p:extLst>
  </p:cSld>
  <p:clrMap bg1="lt1" tx1="dk1" bg2="lt2" tx2="dk2" accent1="accent1" accent2="accent2" accent3="accent3" accent4="accent4" accent5="accent5" accent6="accent6" hlink="hlink" folHlink="folHlink"/>
  <p:sldLayoutIdLst>
    <p:sldLayoutId id="2147483876" r:id="rId1"/>
    <p:sldLayoutId id="2147483877" r:id="rId2"/>
    <p:sldLayoutId id="2147483878" r:id="rId3"/>
    <p:sldLayoutId id="2147483879" r:id="rId4"/>
    <p:sldLayoutId id="2147483880" r:id="rId5"/>
    <p:sldLayoutId id="2147483881" r:id="rId6"/>
    <p:sldLayoutId id="2147483882" r:id="rId7"/>
    <p:sldLayoutId id="2147483883" r:id="rId8"/>
    <p:sldLayoutId id="2147483884" r:id="rId9"/>
    <p:sldLayoutId id="2147483885" r:id="rId10"/>
    <p:sldLayoutId id="2147483886" r:id="rId11"/>
    <p:sldLayoutId id="2147483887" r:id="rId12"/>
    <p:sldLayoutId id="2147483888" r:id="rId13"/>
    <p:sldLayoutId id="2147483889" r:id="rId14"/>
    <p:sldLayoutId id="2147483890" r:id="rId15"/>
    <p:sldLayoutId id="2147483891" r:id="rId16"/>
    <p:sldLayoutId id="2147483892" r:id="rId17"/>
    <p:sldLayoutId id="2147483893" r:id="rId18"/>
    <p:sldLayoutId id="2147483894" r:id="rId19"/>
    <p:sldLayoutId id="2147483895" r:id="rId20"/>
    <p:sldLayoutId id="2147483896" r:id="rId21"/>
    <p:sldLayoutId id="2147483897" r:id="rId22"/>
    <p:sldLayoutId id="2147483898" r:id="rId23"/>
    <p:sldLayoutId id="2147483899" r:id="rId24"/>
    <p:sldLayoutId id="2147483900" r:id="rId25"/>
    <p:sldLayoutId id="2147483901" r:id="rId26"/>
    <p:sldLayoutId id="2147483902" r:id="rId27"/>
    <p:sldLayoutId id="2147483903" r:id="rId28"/>
    <p:sldLayoutId id="2147483904" r:id="rId29"/>
    <p:sldLayoutId id="2147483905" r:id="rId30"/>
    <p:sldLayoutId id="2147483906" r:id="rId31"/>
    <p:sldLayoutId id="2147483907" r:id="rId32"/>
    <p:sldLayoutId id="2147483908" r:id="rId33"/>
    <p:sldLayoutId id="2147483909" r:id="rId34"/>
    <p:sldLayoutId id="2147483910" r:id="rId35"/>
    <p:sldLayoutId id="2147483911" r:id="rId36"/>
    <p:sldLayoutId id="2147483912" r:id="rId37"/>
    <p:sldLayoutId id="2147483913" r:id="rId38"/>
    <p:sldLayoutId id="2147483914" r:id="rId39"/>
    <p:sldLayoutId id="2147483915" r:id="rId40"/>
    <p:sldLayoutId id="2147483916" r:id="rId41"/>
    <p:sldLayoutId id="2147483917" r:id="rId42"/>
    <p:sldLayoutId id="2147483918" r:id="rId43"/>
    <p:sldLayoutId id="2147483919" r:id="rId44"/>
  </p:sldLayoutIdLst>
  <p:hf hdr="0" dt="0"/>
  <p:txStyles>
    <p:titleStyle>
      <a:lvl1pPr algn="l" defTabSz="609585" rtl="0" eaLnBrk="1" latinLnBrk="0" hangingPunct="1">
        <a:lnSpc>
          <a:spcPct val="90000"/>
        </a:lnSpc>
        <a:spcBef>
          <a:spcPct val="0"/>
        </a:spcBef>
        <a:buNone/>
        <a:defRPr sz="3200" kern="1200">
          <a:solidFill>
            <a:schemeClr val="tx1"/>
          </a:solidFill>
          <a:latin typeface="+mj-lt"/>
          <a:ea typeface="Arial" charset="0"/>
          <a:cs typeface="Arial" charset="0"/>
        </a:defRPr>
      </a:lvl1pPr>
    </p:titleStyle>
    <p:bodyStyle>
      <a:lvl1pPr marL="0" indent="0" algn="l" defTabSz="609585" rtl="0" eaLnBrk="1" latinLnBrk="0" hangingPunct="1">
        <a:lnSpc>
          <a:spcPct val="100000"/>
        </a:lnSpc>
        <a:spcBef>
          <a:spcPts val="1467"/>
        </a:spcBef>
        <a:buFont typeface="Arial"/>
        <a:buNone/>
        <a:defRPr sz="1867" kern="1200">
          <a:solidFill>
            <a:schemeClr val="tx1"/>
          </a:solidFill>
          <a:latin typeface="+mn-lt"/>
          <a:ea typeface="Arial" charset="0"/>
          <a:cs typeface="Arial" charset="0"/>
        </a:defRPr>
      </a:lvl1pPr>
      <a:lvl2pPr marL="230712" indent="-230712" algn="l" defTabSz="609585" rtl="0" eaLnBrk="1" latinLnBrk="0" hangingPunct="1">
        <a:lnSpc>
          <a:spcPct val="100000"/>
        </a:lnSpc>
        <a:spcBef>
          <a:spcPts val="1467"/>
        </a:spcBef>
        <a:spcAft>
          <a:spcPts val="0"/>
        </a:spcAft>
        <a:buFont typeface="Arial"/>
        <a:buChar char="–"/>
        <a:defRPr sz="1867" kern="1200">
          <a:solidFill>
            <a:schemeClr val="tx1"/>
          </a:solidFill>
          <a:latin typeface="+mn-lt"/>
          <a:ea typeface="Arial" charset="0"/>
          <a:cs typeface="Arial" charset="0"/>
        </a:defRPr>
      </a:lvl2pPr>
      <a:lvl3pPr marL="529153" indent="-230712" algn="l" defTabSz="609585" rtl="0" eaLnBrk="1" latinLnBrk="0" hangingPunct="1">
        <a:lnSpc>
          <a:spcPct val="100000"/>
        </a:lnSpc>
        <a:spcBef>
          <a:spcPts val="1467"/>
        </a:spcBef>
        <a:spcAft>
          <a:spcPts val="0"/>
        </a:spcAft>
        <a:buFont typeface="Arial"/>
        <a:buChar char="•"/>
        <a:defRPr sz="1867" kern="1200">
          <a:solidFill>
            <a:schemeClr val="tx1"/>
          </a:solidFill>
          <a:latin typeface="+mn-lt"/>
          <a:ea typeface="Arial" charset="0"/>
          <a:cs typeface="Arial" charset="0"/>
        </a:defRPr>
      </a:lvl3pPr>
      <a:lvl4pPr marL="833946" indent="-224361" algn="l" defTabSz="609585" rtl="0" eaLnBrk="1" latinLnBrk="0" hangingPunct="1">
        <a:lnSpc>
          <a:spcPct val="100000"/>
        </a:lnSpc>
        <a:spcBef>
          <a:spcPts val="1467"/>
        </a:spcBef>
        <a:spcAft>
          <a:spcPts val="0"/>
        </a:spcAft>
        <a:buFont typeface="Arial"/>
        <a:buChar char="–"/>
        <a:defRPr sz="1867" kern="1200">
          <a:solidFill>
            <a:schemeClr val="tx1"/>
          </a:solidFill>
          <a:latin typeface="+mn-lt"/>
          <a:ea typeface="Arial" charset="0"/>
          <a:cs typeface="Arial" charset="0"/>
        </a:defRPr>
      </a:lvl4pPr>
      <a:lvl5pPr marL="1071007" indent="-230712" algn="l" defTabSz="609585" rtl="0" eaLnBrk="1" latinLnBrk="0" hangingPunct="1">
        <a:lnSpc>
          <a:spcPct val="100000"/>
        </a:lnSpc>
        <a:spcBef>
          <a:spcPts val="1467"/>
        </a:spcBef>
        <a:spcAft>
          <a:spcPts val="0"/>
        </a:spcAft>
        <a:buFont typeface="Arial"/>
        <a:buChar char="»"/>
        <a:defRPr sz="1867" kern="1200">
          <a:solidFill>
            <a:schemeClr val="tx1"/>
          </a:solidFill>
          <a:latin typeface="+mn-lt"/>
          <a:ea typeface="Arial" charset="0"/>
          <a:cs typeface="Arial"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68225"/>
            <a:ext cx="5486400" cy="5988135"/>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6400800" y="256033"/>
            <a:ext cx="5486400" cy="6000327"/>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9144000" y="6435307"/>
            <a:ext cx="2743200" cy="182880"/>
          </a:xfrm>
          <a:prstGeom prst="rect">
            <a:avLst/>
          </a:prstGeom>
        </p:spPr>
        <p:txBody>
          <a:bodyPr vert="horz" lIns="0" tIns="0" rIns="0" bIns="0" rtlCol="0" anchor="ctr"/>
          <a:lstStyle>
            <a:lvl1pPr algn="r">
              <a:defRPr sz="800" baseline="0">
                <a:solidFill>
                  <a:schemeClr val="tx1"/>
                </a:solidFill>
                <a:latin typeface="+mn-lt"/>
                <a:ea typeface="Arial" charset="0"/>
                <a:cs typeface="Arial" charset="0"/>
              </a:defRPr>
            </a:lvl1pPr>
          </a:lstStyle>
          <a:p>
            <a:fld id="{D0BE6F14-FF48-0F4F-A8AA-2E3F25371E4A}" type="slidenum">
              <a:rPr lang="en-US" smtClean="0"/>
              <a:pPr/>
              <a:t>‹#›</a:t>
            </a:fld>
            <a:endParaRPr lang="en-US"/>
          </a:p>
        </p:txBody>
      </p:sp>
      <p:sp>
        <p:nvSpPr>
          <p:cNvPr id="9" name="Footer Placeholder 8"/>
          <p:cNvSpPr>
            <a:spLocks noGrp="1"/>
          </p:cNvSpPr>
          <p:nvPr>
            <p:ph type="ftr" sz="quarter" idx="3"/>
          </p:nvPr>
        </p:nvSpPr>
        <p:spPr>
          <a:xfrm>
            <a:off x="304800" y="6435307"/>
            <a:ext cx="8534400" cy="182880"/>
          </a:xfrm>
          <a:prstGeom prst="rect">
            <a:avLst/>
          </a:prstGeom>
        </p:spPr>
        <p:txBody>
          <a:bodyPr vert="horz" lIns="0" tIns="0" rIns="0" bIns="0" rtlCol="0" anchor="ctr"/>
          <a:lstStyle>
            <a:lvl1pPr algn="l">
              <a:defRPr sz="800" baseline="0">
                <a:solidFill>
                  <a:schemeClr val="tx1"/>
                </a:solidFill>
                <a:latin typeface="+mn-lt"/>
                <a:ea typeface="Arial" charset="0"/>
                <a:cs typeface="Arial" charset="0"/>
              </a:defRPr>
            </a:lvl1pPr>
          </a:lstStyle>
          <a:p>
            <a:r>
              <a:rPr lang="de-DE"/>
              <a:t>***IBM Confidential</a:t>
            </a:r>
            <a:endParaRPr lang="en-US"/>
          </a:p>
        </p:txBody>
      </p:sp>
    </p:spTree>
    <p:extLst>
      <p:ext uri="{BB962C8B-B14F-4D97-AF65-F5344CB8AC3E}">
        <p14:creationId xmlns:p14="http://schemas.microsoft.com/office/powerpoint/2010/main" val="3455146942"/>
      </p:ext>
    </p:extLst>
  </p:cSld>
  <p:clrMap bg1="lt1" tx1="dk1" bg2="lt2" tx2="dk2" accent1="accent1" accent2="accent2" accent3="accent3" accent4="accent4" accent5="accent5" accent6="accent6" hlink="hlink" folHlink="folHlink"/>
  <p:sldLayoutIdLst>
    <p:sldLayoutId id="2147483921" r:id="rId1"/>
    <p:sldLayoutId id="2147483922" r:id="rId2"/>
    <p:sldLayoutId id="2147483923" r:id="rId3"/>
    <p:sldLayoutId id="2147483924" r:id="rId4"/>
    <p:sldLayoutId id="2147483925" r:id="rId5"/>
    <p:sldLayoutId id="2147483926" r:id="rId6"/>
    <p:sldLayoutId id="2147483927" r:id="rId7"/>
    <p:sldLayoutId id="2147483928" r:id="rId8"/>
    <p:sldLayoutId id="2147483929" r:id="rId9"/>
    <p:sldLayoutId id="2147483930" r:id="rId10"/>
    <p:sldLayoutId id="2147483931" r:id="rId11"/>
    <p:sldLayoutId id="2147483932" r:id="rId12"/>
    <p:sldLayoutId id="2147483933" r:id="rId13"/>
    <p:sldLayoutId id="2147483934" r:id="rId14"/>
    <p:sldLayoutId id="2147483935" r:id="rId15"/>
    <p:sldLayoutId id="2147483936" r:id="rId16"/>
    <p:sldLayoutId id="2147483937" r:id="rId17"/>
    <p:sldLayoutId id="2147483938" r:id="rId18"/>
    <p:sldLayoutId id="2147483939" r:id="rId19"/>
    <p:sldLayoutId id="2147483940" r:id="rId20"/>
    <p:sldLayoutId id="2147483941" r:id="rId21"/>
    <p:sldLayoutId id="2147483942" r:id="rId22"/>
    <p:sldLayoutId id="2147483943" r:id="rId23"/>
    <p:sldLayoutId id="2147483944" r:id="rId24"/>
    <p:sldLayoutId id="2147483945" r:id="rId25"/>
    <p:sldLayoutId id="2147483946" r:id="rId26"/>
    <p:sldLayoutId id="2147483947" r:id="rId27"/>
    <p:sldLayoutId id="2147483948" r:id="rId28"/>
    <p:sldLayoutId id="2147483949" r:id="rId29"/>
    <p:sldLayoutId id="2147483950" r:id="rId30"/>
    <p:sldLayoutId id="2147483951" r:id="rId31"/>
    <p:sldLayoutId id="2147483952" r:id="rId32"/>
    <p:sldLayoutId id="2147483953" r:id="rId33"/>
    <p:sldLayoutId id="2147483954" r:id="rId34"/>
    <p:sldLayoutId id="2147483955" r:id="rId35"/>
  </p:sldLayoutIdLst>
  <p:hf sldNum="0" hdr="0" dt="0"/>
  <p:txStyles>
    <p:titleStyle>
      <a:lvl1pPr algn="l" defTabSz="609585" rtl="0" eaLnBrk="1" latinLnBrk="0" hangingPunct="1">
        <a:lnSpc>
          <a:spcPct val="90000"/>
        </a:lnSpc>
        <a:spcBef>
          <a:spcPct val="0"/>
        </a:spcBef>
        <a:buNone/>
        <a:defRPr sz="3200" kern="1200">
          <a:solidFill>
            <a:schemeClr val="tx1"/>
          </a:solidFill>
          <a:latin typeface="+mj-lt"/>
          <a:ea typeface="Arial" charset="0"/>
          <a:cs typeface="Arial" charset="0"/>
        </a:defRPr>
      </a:lvl1pPr>
    </p:titleStyle>
    <p:bodyStyle>
      <a:lvl1pPr marL="0" indent="0" algn="l" defTabSz="609585" rtl="0" eaLnBrk="1" latinLnBrk="0" hangingPunct="1">
        <a:lnSpc>
          <a:spcPct val="100000"/>
        </a:lnSpc>
        <a:spcBef>
          <a:spcPts val="1467"/>
        </a:spcBef>
        <a:buFont typeface="Arial"/>
        <a:buNone/>
        <a:defRPr sz="1867" kern="1200">
          <a:solidFill>
            <a:schemeClr val="tx1"/>
          </a:solidFill>
          <a:latin typeface="+mn-lt"/>
          <a:ea typeface="Arial" charset="0"/>
          <a:cs typeface="Arial" charset="0"/>
        </a:defRPr>
      </a:lvl1pPr>
      <a:lvl2pPr marL="230712" indent="-230712" algn="l" defTabSz="609585" rtl="0" eaLnBrk="1" latinLnBrk="0" hangingPunct="1">
        <a:lnSpc>
          <a:spcPct val="100000"/>
        </a:lnSpc>
        <a:spcBef>
          <a:spcPts val="1467"/>
        </a:spcBef>
        <a:spcAft>
          <a:spcPts val="0"/>
        </a:spcAft>
        <a:buFont typeface="Arial"/>
        <a:buChar char="–"/>
        <a:defRPr sz="1867" kern="1200">
          <a:solidFill>
            <a:schemeClr val="tx1"/>
          </a:solidFill>
          <a:latin typeface="+mn-lt"/>
          <a:ea typeface="Arial" charset="0"/>
          <a:cs typeface="Arial" charset="0"/>
        </a:defRPr>
      </a:lvl2pPr>
      <a:lvl3pPr marL="529153" indent="-230712" algn="l" defTabSz="609585" rtl="0" eaLnBrk="1" latinLnBrk="0" hangingPunct="1">
        <a:lnSpc>
          <a:spcPct val="100000"/>
        </a:lnSpc>
        <a:spcBef>
          <a:spcPts val="1467"/>
        </a:spcBef>
        <a:spcAft>
          <a:spcPts val="0"/>
        </a:spcAft>
        <a:buFont typeface="Arial"/>
        <a:buChar char="•"/>
        <a:defRPr sz="1867" kern="1200">
          <a:solidFill>
            <a:schemeClr val="tx1"/>
          </a:solidFill>
          <a:latin typeface="+mn-lt"/>
          <a:ea typeface="Arial" charset="0"/>
          <a:cs typeface="Arial" charset="0"/>
        </a:defRPr>
      </a:lvl3pPr>
      <a:lvl4pPr marL="833946" indent="-224361" algn="l" defTabSz="609585" rtl="0" eaLnBrk="1" latinLnBrk="0" hangingPunct="1">
        <a:lnSpc>
          <a:spcPct val="100000"/>
        </a:lnSpc>
        <a:spcBef>
          <a:spcPts val="1467"/>
        </a:spcBef>
        <a:spcAft>
          <a:spcPts val="0"/>
        </a:spcAft>
        <a:buFont typeface="Arial"/>
        <a:buChar char="–"/>
        <a:defRPr sz="1867" kern="1200">
          <a:solidFill>
            <a:schemeClr val="tx1"/>
          </a:solidFill>
          <a:latin typeface="+mn-lt"/>
          <a:ea typeface="Arial" charset="0"/>
          <a:cs typeface="Arial" charset="0"/>
        </a:defRPr>
      </a:lvl4pPr>
      <a:lvl5pPr marL="1071007" indent="-230712" algn="l" defTabSz="609585" rtl="0" eaLnBrk="1" latinLnBrk="0" hangingPunct="1">
        <a:lnSpc>
          <a:spcPct val="100000"/>
        </a:lnSpc>
        <a:spcBef>
          <a:spcPts val="1467"/>
        </a:spcBef>
        <a:spcAft>
          <a:spcPts val="0"/>
        </a:spcAft>
        <a:buFont typeface="Arial"/>
        <a:buChar char="»"/>
        <a:defRPr sz="1867" kern="1200">
          <a:solidFill>
            <a:schemeClr val="tx1"/>
          </a:solidFill>
          <a:latin typeface="+mn-lt"/>
          <a:ea typeface="Arial" charset="0"/>
          <a:cs typeface="Arial"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68225"/>
            <a:ext cx="5486400" cy="5988135"/>
          </a:xfrm>
          <a:prstGeom prst="rect">
            <a:avLst/>
          </a:prstGeom>
        </p:spPr>
        <p:txBody>
          <a:bodyPr vert="horz" lIns="0" tIns="0" rIns="0" bIns="0" rtlCol="0" anchor="t" anchorCtr="0">
            <a:noAutofit/>
          </a:bodyPr>
          <a:lstStyle/>
          <a:p>
            <a:r>
              <a:rPr lang="en-US" noProof="0"/>
              <a:t>Click to edit Master title style</a:t>
            </a:r>
            <a:endParaRPr lang="en-US" noProof="0" dirty="0"/>
          </a:p>
        </p:txBody>
      </p:sp>
      <p:sp>
        <p:nvSpPr>
          <p:cNvPr id="3" name="Text Placeholder 2"/>
          <p:cNvSpPr>
            <a:spLocks noGrp="1"/>
          </p:cNvSpPr>
          <p:nvPr>
            <p:ph type="body" idx="1"/>
          </p:nvPr>
        </p:nvSpPr>
        <p:spPr>
          <a:xfrm>
            <a:off x="6400800" y="256033"/>
            <a:ext cx="5486400" cy="6000327"/>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6" name="Slide Number Placeholder 6"/>
          <p:cNvSpPr>
            <a:spLocks noGrp="1"/>
          </p:cNvSpPr>
          <p:nvPr>
            <p:ph type="sldNum" sz="quarter" idx="4"/>
          </p:nvPr>
        </p:nvSpPr>
        <p:spPr>
          <a:xfrm>
            <a:off x="10209349" y="6435307"/>
            <a:ext cx="1677851" cy="182880"/>
          </a:xfrm>
          <a:prstGeom prst="rect">
            <a:avLst/>
          </a:prstGeom>
        </p:spPr>
        <p:txBody>
          <a:bodyPr vert="horz" lIns="0" tIns="0" rIns="0" bIns="0" rtlCol="0" anchor="ctr" anchorCtr="0"/>
          <a:lstStyle>
            <a:lvl1pPr algn="r">
              <a:defRPr sz="800" baseline="0">
                <a:solidFill>
                  <a:schemeClr val="bg2"/>
                </a:solidFill>
                <a:latin typeface="+mn-lt"/>
                <a:ea typeface="Arial" charset="0"/>
                <a:cs typeface="Arial" charset="0"/>
              </a:defRPr>
            </a:lvl1pPr>
          </a:lstStyle>
          <a:p>
            <a:fld id="{3FD999D4-B456-9943-89B7-30D56181CE18}" type="slidenum">
              <a:rPr lang="en-US" smtClean="0"/>
              <a:pPr/>
              <a:t>‹#›</a:t>
            </a:fld>
            <a:endParaRPr lang="en-US"/>
          </a:p>
        </p:txBody>
      </p:sp>
      <p:sp>
        <p:nvSpPr>
          <p:cNvPr id="7" name="Footer Placeholder 3">
            <a:extLst>
              <a:ext uri="{FF2B5EF4-FFF2-40B4-BE49-F238E27FC236}">
                <a16:creationId xmlns:a16="http://schemas.microsoft.com/office/drawing/2014/main" id="{1016E2CC-CD8F-4D57-82A7-E7F4BF863F1E}"/>
              </a:ext>
            </a:extLst>
          </p:cNvPr>
          <p:cNvSpPr>
            <a:spLocks noGrp="1"/>
          </p:cNvSpPr>
          <p:nvPr>
            <p:ph type="ftr" sz="quarter" idx="11"/>
          </p:nvPr>
        </p:nvSpPr>
        <p:spPr>
          <a:xfrm>
            <a:off x="304800" y="6435307"/>
            <a:ext cx="8534400" cy="182880"/>
          </a:xfrm>
          <a:prstGeom prst="rect">
            <a:avLst/>
          </a:prstGeom>
        </p:spPr>
        <p:txBody>
          <a:bodyPr/>
          <a:lstStyle>
            <a:lvl1pPr>
              <a:defRPr sz="667">
                <a:solidFill>
                  <a:schemeClr val="bg2"/>
                </a:solidFill>
                <a:latin typeface="+mn-lt"/>
              </a:defRPr>
            </a:lvl1pPr>
          </a:lstStyle>
          <a:p>
            <a:r>
              <a:rPr lang="en-US"/>
              <a:t>© 2019 IBM Corporation</a:t>
            </a:r>
          </a:p>
        </p:txBody>
      </p:sp>
    </p:spTree>
    <p:extLst>
      <p:ext uri="{BB962C8B-B14F-4D97-AF65-F5344CB8AC3E}">
        <p14:creationId xmlns:p14="http://schemas.microsoft.com/office/powerpoint/2010/main" val="3546097370"/>
      </p:ext>
    </p:extLst>
  </p:cSld>
  <p:clrMap bg1="lt1" tx1="dk1" bg2="lt2" tx2="dk2" accent1="accent1" accent2="accent2" accent3="accent3" accent4="accent4" accent5="accent5" accent6="accent6" hlink="hlink" folHlink="folHlink"/>
  <p:sldLayoutIdLst>
    <p:sldLayoutId id="2147483960" r:id="rId1"/>
    <p:sldLayoutId id="2147483961" r:id="rId2"/>
    <p:sldLayoutId id="2147483962" r:id="rId3"/>
    <p:sldLayoutId id="2147483963" r:id="rId4"/>
    <p:sldLayoutId id="2147483964" r:id="rId5"/>
    <p:sldLayoutId id="2147483965" r:id="rId6"/>
    <p:sldLayoutId id="2147483966" r:id="rId7"/>
    <p:sldLayoutId id="2147483967" r:id="rId8"/>
    <p:sldLayoutId id="2147483968" r:id="rId9"/>
    <p:sldLayoutId id="2147483969" r:id="rId10"/>
    <p:sldLayoutId id="2147483970" r:id="rId11"/>
    <p:sldLayoutId id="2147483971" r:id="rId12"/>
    <p:sldLayoutId id="2147483972" r:id="rId1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609585" rtl="0" eaLnBrk="1" latinLnBrk="0" hangingPunct="1">
        <a:lnSpc>
          <a:spcPct val="90000"/>
        </a:lnSpc>
        <a:spcBef>
          <a:spcPct val="0"/>
        </a:spcBef>
        <a:buNone/>
        <a:defRPr sz="3200" kern="1200">
          <a:solidFill>
            <a:schemeClr val="bg2"/>
          </a:solidFill>
          <a:latin typeface="+mj-lt"/>
          <a:ea typeface="Arial" charset="0"/>
          <a:cs typeface="Arial" charset="0"/>
        </a:defRPr>
      </a:lvl1pPr>
    </p:titleStyle>
    <p:bodyStyle>
      <a:lvl1pPr marL="0" indent="0" algn="l" defTabSz="609585" rtl="0" eaLnBrk="1" latinLnBrk="0" hangingPunct="1">
        <a:lnSpc>
          <a:spcPct val="100000"/>
        </a:lnSpc>
        <a:spcBef>
          <a:spcPts val="1467"/>
        </a:spcBef>
        <a:buFont typeface="Arial"/>
        <a:buNone/>
        <a:defRPr sz="1867" kern="1200">
          <a:solidFill>
            <a:schemeClr val="bg2"/>
          </a:solidFill>
          <a:latin typeface="+mn-lt"/>
          <a:ea typeface="Arial" charset="0"/>
          <a:cs typeface="Arial" charset="0"/>
        </a:defRPr>
      </a:lvl1pPr>
      <a:lvl2pPr marL="230712"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2pPr>
      <a:lvl3pPr marL="529153"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3pPr>
      <a:lvl4pPr marL="833946" indent="-224361"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4pPr>
      <a:lvl5pPr marL="1071007"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108">
          <p15:clr>
            <a:srgbClr val="F26B43"/>
          </p15:clr>
        </p15:guide>
        <p15:guide id="35" orient="horz" pos="420">
          <p15:clr>
            <a:srgbClr val="F26B43"/>
          </p15:clr>
        </p15:guide>
        <p15:guide id="36" orient="horz" pos="732">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20.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6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6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6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62.xml"/></Relationships>
</file>

<file path=ppt/slides/_rels/slide14.xml.rels><?xml version="1.0" encoding="UTF-8" standalone="yes"?>
<Relationships xmlns="http://schemas.openxmlformats.org/package/2006/relationships"><Relationship Id="rId2" Type="http://schemas.openxmlformats.org/officeDocument/2006/relationships/hyperlink" Target="https://cloud.ibm.com/docs/bare-metal?topic=bare-metal-about-bm"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6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6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6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62.xml"/></Relationships>
</file>

<file path=ppt/slides/_rels/slide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6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62.xml"/></Relationships>
</file>

<file path=ppt/slides/_rels/slide22.xml.rels><?xml version="1.0" encoding="UTF-8" standalone="yes"?>
<Relationships xmlns="http://schemas.openxmlformats.org/package/2006/relationships"><Relationship Id="rId8" Type="http://schemas.openxmlformats.org/officeDocument/2006/relationships/image" Target="../media/image28.tiff"/><Relationship Id="rId3" Type="http://schemas.openxmlformats.org/officeDocument/2006/relationships/hyperlink" Target="https://www.ibm.com/cloud/blog/announcements/amd-on-ibm-cloud-bare-metal-servers" TargetMode="External"/><Relationship Id="rId7" Type="http://schemas.openxmlformats.org/officeDocument/2006/relationships/image" Target="../media/image27.pn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26.jpeg"/><Relationship Id="rId5" Type="http://schemas.openxmlformats.org/officeDocument/2006/relationships/slide" Target="slide5.xml"/><Relationship Id="rId10" Type="http://schemas.openxmlformats.org/officeDocument/2006/relationships/image" Target="../media/image30.png"/><Relationship Id="rId4" Type="http://schemas.openxmlformats.org/officeDocument/2006/relationships/image" Target="../media/image25.png"/><Relationship Id="rId9" Type="http://schemas.openxmlformats.org/officeDocument/2006/relationships/image" Target="../media/image29.tiff"/></Relationships>
</file>

<file path=ppt/slides/_rels/slide23.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emf"/><Relationship Id="rId7" Type="http://schemas.openxmlformats.org/officeDocument/2006/relationships/image" Target="../media/image35.png"/><Relationship Id="rId12" Type="http://schemas.openxmlformats.org/officeDocument/2006/relationships/image" Target="../media/image38.emf"/><Relationship Id="rId2" Type="http://schemas.openxmlformats.org/officeDocument/2006/relationships/notesSlide" Target="../notesSlides/notesSlide5.xml"/><Relationship Id="rId1" Type="http://schemas.openxmlformats.org/officeDocument/2006/relationships/slideLayout" Target="../slideLayouts/slideLayout156.xml"/><Relationship Id="rId6" Type="http://schemas.openxmlformats.org/officeDocument/2006/relationships/image" Target="../media/image34.png"/><Relationship Id="rId11" Type="http://schemas.openxmlformats.org/officeDocument/2006/relationships/hyperlink" Target="https://cloud.ibm.com/catalog/services/hyper-protect-dbaas-for-mongodb" TargetMode="External"/><Relationship Id="rId5" Type="http://schemas.openxmlformats.org/officeDocument/2006/relationships/image" Target="../media/image33.png"/><Relationship Id="rId10" Type="http://schemas.openxmlformats.org/officeDocument/2006/relationships/hyperlink" Target="https://cloud.ibm.com/catalog/services/hyper-protect-dbaas-for-postgresql" TargetMode="External"/><Relationship Id="rId4" Type="http://schemas.openxmlformats.org/officeDocument/2006/relationships/image" Target="../media/image32.tiff"/><Relationship Id="rId9" Type="http://schemas.openxmlformats.org/officeDocument/2006/relationships/image" Target="../media/image37.png"/></Relationships>
</file>

<file path=ppt/slides/_rels/slide24.xml.rels><?xml version="1.0" encoding="UTF-8" standalone="yes"?>
<Relationships xmlns="http://schemas.openxmlformats.org/package/2006/relationships"><Relationship Id="rId2" Type="http://schemas.openxmlformats.org/officeDocument/2006/relationships/hyperlink" Target="https://cloud.ibm.com/docs/containers?topic=containers-getting-started"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97.xml"/></Relationships>
</file>

<file path=ppt/slides/_rels/slide26.xml.rels><?xml version="1.0" encoding="UTF-8" standalone="yes"?>
<Relationships xmlns="http://schemas.openxmlformats.org/package/2006/relationships"><Relationship Id="rId2" Type="http://schemas.openxmlformats.org/officeDocument/2006/relationships/image" Target="../media/image39.tiff"/><Relationship Id="rId1" Type="http://schemas.openxmlformats.org/officeDocument/2006/relationships/slideLayout" Target="../slideLayouts/slideLayout297.xml"/></Relationships>
</file>

<file path=ppt/slides/_rels/slide27.xml.rels><?xml version="1.0" encoding="UTF-8" standalone="yes"?>
<Relationships xmlns="http://schemas.openxmlformats.org/package/2006/relationships"><Relationship Id="rId2" Type="http://schemas.openxmlformats.org/officeDocument/2006/relationships/image" Target="../media/image40.tiff"/><Relationship Id="rId1" Type="http://schemas.openxmlformats.org/officeDocument/2006/relationships/slideLayout" Target="../slideLayouts/slideLayout297.xml"/></Relationships>
</file>

<file path=ppt/slides/_rels/slide28.xml.rels><?xml version="1.0" encoding="UTF-8" standalone="yes"?>
<Relationships xmlns="http://schemas.openxmlformats.org/package/2006/relationships"><Relationship Id="rId2" Type="http://schemas.openxmlformats.org/officeDocument/2006/relationships/image" Target="../media/image41.tiff"/><Relationship Id="rId1" Type="http://schemas.openxmlformats.org/officeDocument/2006/relationships/slideLayout" Target="../slideLayouts/slideLayout297.xml"/></Relationships>
</file>

<file path=ppt/slides/_rels/slide29.xml.rels><?xml version="1.0" encoding="UTF-8" standalone="yes"?>
<Relationships xmlns="http://schemas.openxmlformats.org/package/2006/relationships"><Relationship Id="rId3" Type="http://schemas.openxmlformats.org/officeDocument/2006/relationships/image" Target="../media/image43.tiff"/><Relationship Id="rId2" Type="http://schemas.openxmlformats.org/officeDocument/2006/relationships/image" Target="../media/image42.tiff"/><Relationship Id="rId1" Type="http://schemas.openxmlformats.org/officeDocument/2006/relationships/slideLayout" Target="../slideLayouts/slideLayout297.xml"/><Relationship Id="rId4" Type="http://schemas.openxmlformats.org/officeDocument/2006/relationships/image" Target="../media/image44.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80.xml"/></Relationships>
</file>

<file path=ppt/slides/_rels/slide3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tiff"/><Relationship Id="rId1" Type="http://schemas.openxmlformats.org/officeDocument/2006/relationships/slideLayout" Target="../slideLayouts/slideLayout297.xml"/></Relationships>
</file>

<file path=ppt/slides/_rels/slide3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0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0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0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97.xml"/></Relationships>
</file>

<file path=ppt/slides/_rels/slide35.xml.rels><?xml version="1.0" encoding="UTF-8" standalone="yes"?>
<Relationships xmlns="http://schemas.openxmlformats.org/package/2006/relationships"><Relationship Id="rId3" Type="http://schemas.openxmlformats.org/officeDocument/2006/relationships/hyperlink" Target="https://cloud.ibm.com/docs/openshift?topic=openshift-security" TargetMode="External"/><Relationship Id="rId2" Type="http://schemas.openxmlformats.org/officeDocument/2006/relationships/hyperlink" Target="https://cloud.ibm.com/docs/overview?topic=overview-slas" TargetMode="External"/><Relationship Id="rId1" Type="http://schemas.openxmlformats.org/officeDocument/2006/relationships/slideLayout" Target="../slideLayouts/slideLayout2.xml"/><Relationship Id="rId6" Type="http://schemas.openxmlformats.org/officeDocument/2006/relationships/hyperlink" Target="https://cloud.ibm.com/docs/openshift?topic=openshift-getting-started" TargetMode="External"/><Relationship Id="rId5" Type="http://schemas.openxmlformats.org/officeDocument/2006/relationships/hyperlink" Target="https://www.whizlabs.com/blog/openshift-vs-kubernetes/" TargetMode="External"/><Relationship Id="rId4" Type="http://schemas.openxmlformats.org/officeDocument/2006/relationships/hyperlink" Target="https://www.redhat.com/en/blog/openshift-and-kubernetes-whats-difference"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6.xml"/><Relationship Id="rId1" Type="http://schemas.openxmlformats.org/officeDocument/2006/relationships/slideLayout" Target="../slideLayouts/slideLayout260.xml"/></Relationships>
</file>

<file path=ppt/slides/_rels/slide3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7.xml"/><Relationship Id="rId1" Type="http://schemas.openxmlformats.org/officeDocument/2006/relationships/slideLayout" Target="../slideLayouts/slideLayout260.xml"/></Relationships>
</file>

<file path=ppt/slides/_rels/slide3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8.xml"/><Relationship Id="rId1" Type="http://schemas.openxmlformats.org/officeDocument/2006/relationships/slideLayout" Target="../slideLayouts/slideLayout260.xml"/></Relationships>
</file>

<file path=ppt/slides/_rels/slide3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9.xml"/><Relationship Id="rId1" Type="http://schemas.openxmlformats.org/officeDocument/2006/relationships/slideLayout" Target="../slideLayouts/slideLayout260.xml"/><Relationship Id="rId5" Type="http://schemas.openxmlformats.org/officeDocument/2006/relationships/image" Target="../media/image51.png"/><Relationship Id="rId4" Type="http://schemas.openxmlformats.org/officeDocument/2006/relationships/image" Target="../media/image50.png"/></Relationships>
</file>

<file path=ppt/slides/_rels/slide4.xml.rels><?xml version="1.0" encoding="UTF-8" standalone="yes"?>
<Relationships xmlns="http://schemas.openxmlformats.org/package/2006/relationships"><Relationship Id="rId8" Type="http://schemas.openxmlformats.org/officeDocument/2006/relationships/hyperlink" Target="https://cloud.ibm.com/docs/vsi?topic=virtual-servers-about-reserved-virtual-servers" TargetMode="External"/><Relationship Id="rId3" Type="http://schemas.openxmlformats.org/officeDocument/2006/relationships/hyperlink" Target="https://cloud.ibm.com/docs/infrastructure/power-iaas?topic=power-iaas-about-virtual-server" TargetMode="External"/><Relationship Id="rId7" Type="http://schemas.openxmlformats.org/officeDocument/2006/relationships/hyperlink" Target="https://cloud.ibm.com/docs/vsi?topic=virtual-servers-about-vs-transient" TargetMode="External"/><Relationship Id="rId2" Type="http://schemas.openxmlformats.org/officeDocument/2006/relationships/hyperlink" Target="https://cloud.ibm.com/docs/vsi?topic=virtual-servers-about-virtual-servers" TargetMode="External"/><Relationship Id="rId1" Type="http://schemas.openxmlformats.org/officeDocument/2006/relationships/slideLayout" Target="../slideLayouts/slideLayout2.xml"/><Relationship Id="rId6" Type="http://schemas.openxmlformats.org/officeDocument/2006/relationships/hyperlink" Target="https://cloud.ibm.com/docs/vsi?topic=virtual-servers-dedicated-virtual-servers" TargetMode="External"/><Relationship Id="rId5" Type="http://schemas.openxmlformats.org/officeDocument/2006/relationships/hyperlink" Target="https://cloud.ibm.com/docs/vsi?topic=virtual-servers-about-public-virtual-servers" TargetMode="External"/><Relationship Id="rId4" Type="http://schemas.openxmlformats.org/officeDocument/2006/relationships/hyperlink" Target="https://cloud.ibm.com/docs/services/hp-virtual-servers?topic=hp-virtual-servers-getting-started"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0.xml"/><Relationship Id="rId1" Type="http://schemas.openxmlformats.org/officeDocument/2006/relationships/slideLayout" Target="../slideLayouts/slideLayout260.xml"/></Relationships>
</file>

<file path=ppt/slides/_rels/slide4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1.xml"/><Relationship Id="rId1" Type="http://schemas.openxmlformats.org/officeDocument/2006/relationships/slideLayout" Target="../slideLayouts/slideLayout260.xml"/></Relationships>
</file>

<file path=ppt/slides/_rels/slide4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2.xml"/><Relationship Id="rId1" Type="http://schemas.openxmlformats.org/officeDocument/2006/relationships/slideLayout" Target="../slideLayouts/slideLayout260.xml"/></Relationships>
</file>

<file path=ppt/slides/_rels/slide4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3.xml"/><Relationship Id="rId1" Type="http://schemas.openxmlformats.org/officeDocument/2006/relationships/slideLayout" Target="../slideLayouts/slideLayout260.xml"/></Relationships>
</file>

<file path=ppt/slides/_rels/slide4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58.jpeg"/><Relationship Id="rId7" Type="http://schemas.openxmlformats.org/officeDocument/2006/relationships/image" Target="../media/image62.tiff"/><Relationship Id="rId2" Type="http://schemas.openxmlformats.org/officeDocument/2006/relationships/image" Target="../media/image57.png"/><Relationship Id="rId1" Type="http://schemas.openxmlformats.org/officeDocument/2006/relationships/slideLayout" Target="../slideLayouts/slideLayout7.xml"/><Relationship Id="rId6" Type="http://schemas.openxmlformats.org/officeDocument/2006/relationships/image" Target="../media/image61.tiff"/><Relationship Id="rId5" Type="http://schemas.openxmlformats.org/officeDocument/2006/relationships/image" Target="../media/image60.tiff"/><Relationship Id="rId4" Type="http://schemas.openxmlformats.org/officeDocument/2006/relationships/image" Target="../media/image59.tiff"/></Relationships>
</file>

<file path=ppt/slides/_rels/slide46.xml.rels><?xml version="1.0" encoding="UTF-8" standalone="yes"?>
<Relationships xmlns="http://schemas.openxmlformats.org/package/2006/relationships"><Relationship Id="rId3" Type="http://schemas.openxmlformats.org/officeDocument/2006/relationships/image" Target="../media/image63.tiff"/><Relationship Id="rId2" Type="http://schemas.openxmlformats.org/officeDocument/2006/relationships/hyperlink" Target="https://cloud.ibm.com/docs/containers?topic=containers-ha_clusters#ha_clusters" TargetMode="Externa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3" Type="http://schemas.openxmlformats.org/officeDocument/2006/relationships/hyperlink" Target="https://docs.openshift.com/container-platform/3.11/getting_started/developers_console.html" TargetMode="External"/><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hyperlink" Target="https://www.ibm.com/cloud/learn/vpc" TargetMode="External"/><Relationship Id="rId2" Type="http://schemas.openxmlformats.org/officeDocument/2006/relationships/hyperlink" Target="https://cloud.ibm.com/docs/vpc?topic=vpc-about-networking-for-vpc"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xml"/><Relationship Id="rId1" Type="http://schemas.openxmlformats.org/officeDocument/2006/relationships/slideLayout" Target="../slideLayouts/slideLayout114.xml"/><Relationship Id="rId4" Type="http://schemas.microsoft.com/office/2007/relationships/hdphoto" Target="../media/hdphoto1.wdp"/></Relationships>
</file>

<file path=ppt/slides/_rels/slide50.xml.rels><?xml version="1.0" encoding="UTF-8" standalone="yes"?>
<Relationships xmlns="http://schemas.openxmlformats.org/package/2006/relationships"><Relationship Id="rId8" Type="http://schemas.openxmlformats.org/officeDocument/2006/relationships/image" Target="../media/image71.emf"/><Relationship Id="rId13" Type="http://schemas.openxmlformats.org/officeDocument/2006/relationships/hyperlink" Target="https://cloud.ibm.com/docs/vpc-on-classic-network?topic=vpc-on-classic-network-working-with-ip-address-ranges-address-prefixes-regions-and-subnets" TargetMode="External"/><Relationship Id="rId3" Type="http://schemas.openxmlformats.org/officeDocument/2006/relationships/image" Target="../media/image66.tiff"/><Relationship Id="rId7" Type="http://schemas.openxmlformats.org/officeDocument/2006/relationships/image" Target="../media/image70.tiff"/><Relationship Id="rId12" Type="http://schemas.openxmlformats.org/officeDocument/2006/relationships/image" Target="../media/image75.png"/><Relationship Id="rId2" Type="http://schemas.openxmlformats.org/officeDocument/2006/relationships/image" Target="../media/image65.tiff"/><Relationship Id="rId1" Type="http://schemas.openxmlformats.org/officeDocument/2006/relationships/slideLayout" Target="../slideLayouts/slideLayout2.xml"/><Relationship Id="rId6" Type="http://schemas.openxmlformats.org/officeDocument/2006/relationships/image" Target="../media/image69.png"/><Relationship Id="rId11" Type="http://schemas.openxmlformats.org/officeDocument/2006/relationships/image" Target="../media/image74.png"/><Relationship Id="rId5" Type="http://schemas.openxmlformats.org/officeDocument/2006/relationships/image" Target="../media/image68.emf"/><Relationship Id="rId10" Type="http://schemas.openxmlformats.org/officeDocument/2006/relationships/image" Target="../media/image73.png"/><Relationship Id="rId4" Type="http://schemas.openxmlformats.org/officeDocument/2006/relationships/image" Target="../media/image67.tiff"/><Relationship Id="rId9" Type="http://schemas.openxmlformats.org/officeDocument/2006/relationships/image" Target="../media/image72.emf"/></Relationships>
</file>

<file path=ppt/slides/_rels/slide51.xml.rels><?xml version="1.0" encoding="UTF-8" standalone="yes"?>
<Relationships xmlns="http://schemas.openxmlformats.org/package/2006/relationships"><Relationship Id="rId8" Type="http://schemas.openxmlformats.org/officeDocument/2006/relationships/image" Target="../media/image75.png"/><Relationship Id="rId13" Type="http://schemas.openxmlformats.org/officeDocument/2006/relationships/image" Target="../media/image79.png"/><Relationship Id="rId3" Type="http://schemas.openxmlformats.org/officeDocument/2006/relationships/image" Target="../media/image66.tiff"/><Relationship Id="rId7" Type="http://schemas.openxmlformats.org/officeDocument/2006/relationships/image" Target="../media/image70.tiff"/><Relationship Id="rId12" Type="http://schemas.microsoft.com/office/2007/relationships/hdphoto" Target="../media/hdphoto2.wdp"/><Relationship Id="rId2" Type="http://schemas.openxmlformats.org/officeDocument/2006/relationships/image" Target="../media/image65.tiff"/><Relationship Id="rId16" Type="http://schemas.openxmlformats.org/officeDocument/2006/relationships/image" Target="../media/image82.emf"/><Relationship Id="rId1" Type="http://schemas.openxmlformats.org/officeDocument/2006/relationships/slideLayout" Target="../slideLayouts/slideLayout2.xml"/><Relationship Id="rId6" Type="http://schemas.openxmlformats.org/officeDocument/2006/relationships/image" Target="../media/image69.png"/><Relationship Id="rId11" Type="http://schemas.openxmlformats.org/officeDocument/2006/relationships/image" Target="../media/image78.png"/><Relationship Id="rId5" Type="http://schemas.openxmlformats.org/officeDocument/2006/relationships/image" Target="../media/image76.png"/><Relationship Id="rId15" Type="http://schemas.openxmlformats.org/officeDocument/2006/relationships/image" Target="../media/image81.png"/><Relationship Id="rId10" Type="http://schemas.openxmlformats.org/officeDocument/2006/relationships/image" Target="../media/image77.emf"/><Relationship Id="rId4" Type="http://schemas.openxmlformats.org/officeDocument/2006/relationships/image" Target="../media/image67.tiff"/><Relationship Id="rId9" Type="http://schemas.openxmlformats.org/officeDocument/2006/relationships/image" Target="../media/image68.emf"/><Relationship Id="rId14" Type="http://schemas.openxmlformats.org/officeDocument/2006/relationships/image" Target="../media/image80.png"/></Relationships>
</file>

<file path=ppt/slides/_rels/slide52.xml.rels><?xml version="1.0" encoding="UTF-8" standalone="yes"?>
<Relationships xmlns="http://schemas.openxmlformats.org/package/2006/relationships"><Relationship Id="rId2" Type="http://schemas.openxmlformats.org/officeDocument/2006/relationships/hyperlink" Target="https://cloud.ibm.com/docs/vpc-on-classic?topic=vpc-on-classic-quotas" TargetMode="External"/><Relationship Id="rId1" Type="http://schemas.openxmlformats.org/officeDocument/2006/relationships/slideLayout" Target="../slideLayouts/slideLayout177.xml"/></Relationships>
</file>

<file path=ppt/slides/_rels/slide53.xml.rels><?xml version="1.0" encoding="UTF-8" standalone="yes"?>
<Relationships xmlns="http://schemas.openxmlformats.org/package/2006/relationships"><Relationship Id="rId3" Type="http://schemas.openxmlformats.org/officeDocument/2006/relationships/hyperlink" Target="https://cloud.ibm.com/docs/vpc-on-classic?topic=vpc-on-classic-quotas" TargetMode="External"/><Relationship Id="rId2" Type="http://schemas.openxmlformats.org/officeDocument/2006/relationships/image" Target="../media/image83.emf"/><Relationship Id="rId1" Type="http://schemas.openxmlformats.org/officeDocument/2006/relationships/slideLayout" Target="../slideLayouts/slideLayout177.xml"/></Relationships>
</file>

<file path=ppt/slides/_rels/slide54.xml.rels><?xml version="1.0" encoding="UTF-8" standalone="yes"?>
<Relationships xmlns="http://schemas.openxmlformats.org/package/2006/relationships"><Relationship Id="rId3" Type="http://schemas.openxmlformats.org/officeDocument/2006/relationships/hyperlink" Target="https://cloud.ibm.com/docs/vpc-on-classic?topic=vpc-on-classic-quotas" TargetMode="External"/><Relationship Id="rId2" Type="http://schemas.openxmlformats.org/officeDocument/2006/relationships/image" Target="../media/image84.png"/><Relationship Id="rId1" Type="http://schemas.openxmlformats.org/officeDocument/2006/relationships/slideLayout" Target="../slideLayouts/slideLayout177.xml"/></Relationships>
</file>

<file path=ppt/slides/_rels/slide55.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85.emf"/><Relationship Id="rId7" Type="http://schemas.openxmlformats.org/officeDocument/2006/relationships/image" Target="../media/image87.svg"/><Relationship Id="rId2" Type="http://schemas.openxmlformats.org/officeDocument/2006/relationships/notesSlide" Target="../notesSlides/notesSlide15.xml"/><Relationship Id="rId1" Type="http://schemas.openxmlformats.org/officeDocument/2006/relationships/slideLayout" Target="../slideLayouts/slideLayout177.xml"/><Relationship Id="rId6" Type="http://schemas.openxmlformats.org/officeDocument/2006/relationships/image" Target="../media/image86.png"/><Relationship Id="rId11" Type="http://schemas.openxmlformats.org/officeDocument/2006/relationships/image" Target="../media/image91.svg"/><Relationship Id="rId5" Type="http://schemas.openxmlformats.org/officeDocument/2006/relationships/hyperlink" Target="https://cloud.ibm.com/docs/vpc-on-classic?topic=vpc-on-classic-quotas" TargetMode="External"/><Relationship Id="rId10" Type="http://schemas.openxmlformats.org/officeDocument/2006/relationships/image" Target="../media/image90.png"/><Relationship Id="rId4" Type="http://schemas.openxmlformats.org/officeDocument/2006/relationships/image" Target="../media/image76.png"/><Relationship Id="rId9" Type="http://schemas.openxmlformats.org/officeDocument/2006/relationships/image" Target="../media/image89.sv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00.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00.xml"/></Relationships>
</file>

<file path=ppt/slides/_rels/slide58.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7.xml"/><Relationship Id="rId1" Type="http://schemas.openxmlformats.org/officeDocument/2006/relationships/slideLayout" Target="../slideLayouts/slideLayout201.xml"/><Relationship Id="rId6" Type="http://schemas.openxmlformats.org/officeDocument/2006/relationships/image" Target="../media/image95.png"/><Relationship Id="rId5" Type="http://schemas.openxmlformats.org/officeDocument/2006/relationships/image" Target="../media/image94.tiff"/><Relationship Id="rId4" Type="http://schemas.openxmlformats.org/officeDocument/2006/relationships/image" Target="../media/image93.svg"/></Relationships>
</file>

<file path=ppt/slides/_rels/slide59.xml.rels><?xml version="1.0" encoding="UTF-8" standalone="yes"?>
<Relationships xmlns="http://schemas.openxmlformats.org/package/2006/relationships"><Relationship Id="rId8" Type="http://schemas.openxmlformats.org/officeDocument/2006/relationships/image" Target="../media/image99.png"/><Relationship Id="rId3" Type="http://schemas.openxmlformats.org/officeDocument/2006/relationships/image" Target="../media/image96.tiff"/><Relationship Id="rId7" Type="http://schemas.microsoft.com/office/2007/relationships/hdphoto" Target="../media/hdphoto4.wdp"/><Relationship Id="rId2" Type="http://schemas.openxmlformats.org/officeDocument/2006/relationships/notesSlide" Target="../notesSlides/notesSlide18.xml"/><Relationship Id="rId1" Type="http://schemas.openxmlformats.org/officeDocument/2006/relationships/slideLayout" Target="../slideLayouts/slideLayout170.xml"/><Relationship Id="rId6" Type="http://schemas.openxmlformats.org/officeDocument/2006/relationships/image" Target="../media/image98.png"/><Relationship Id="rId5" Type="http://schemas.microsoft.com/office/2007/relationships/hdphoto" Target="../media/hdphoto3.wdp"/><Relationship Id="rId4" Type="http://schemas.openxmlformats.org/officeDocument/2006/relationships/image" Target="../media/image97.png"/><Relationship Id="rId9" Type="http://schemas.openxmlformats.org/officeDocument/2006/relationships/hyperlink" Target="https://cloud.ibm.com/docs/overview?topic=overview-compare-vpc-vpcoc"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6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87.xml"/></Relationships>
</file>

<file path=ppt/slides/_rels/slide61.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20.xml"/><Relationship Id="rId1" Type="http://schemas.openxmlformats.org/officeDocument/2006/relationships/slideLayout" Target="../slideLayouts/slideLayout188.xml"/></Relationships>
</file>

<file path=ppt/slides/_rels/slide62.xml.rels><?xml version="1.0" encoding="UTF-8" standalone="yes"?>
<Relationships xmlns="http://schemas.openxmlformats.org/package/2006/relationships"><Relationship Id="rId3" Type="http://schemas.openxmlformats.org/officeDocument/2006/relationships/image" Target="../media/image101.tiff"/><Relationship Id="rId2" Type="http://schemas.openxmlformats.org/officeDocument/2006/relationships/hyperlink" Target="https://github.com/billgriffith/ibm-vpc-tutorial" TargetMode="External"/><Relationship Id="rId1" Type="http://schemas.openxmlformats.org/officeDocument/2006/relationships/slideLayout" Target="../slideLayouts/slideLayout212.xml"/></Relationships>
</file>

<file path=ppt/slides/_rels/slide63.xml.rels><?xml version="1.0" encoding="UTF-8" standalone="yes"?>
<Relationships xmlns="http://schemas.openxmlformats.org/package/2006/relationships"><Relationship Id="rId2" Type="http://schemas.openxmlformats.org/officeDocument/2006/relationships/hyperlink" Target="https://cloud.ibm.com/docs/services/vmwaresolutions?topic=vmware-solutions-getting-started" TargetMode="Externa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32.xml"/></Relationships>
</file>

<file path=ppt/slides/_rels/slide65.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34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43.xml"/></Relationships>
</file>

<file path=ppt/slides/_rels/slide67.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343.xml"/></Relationships>
</file>

<file path=ppt/slides/_rels/slide68.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343.xml"/><Relationship Id="rId4" Type="http://schemas.openxmlformats.org/officeDocument/2006/relationships/image" Target="../media/image105.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3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62.xml"/></Relationships>
</file>

<file path=ppt/slides/_rels/slide70.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34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43.xml"/></Relationships>
</file>

<file path=ppt/slides/_rels/slide72.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34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4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3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4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4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43.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31.xml"/></Relationships>
</file>

<file path=ppt/slides/_rels/slide79.xml.rels><?xml version="1.0" encoding="UTF-8" standalone="yes"?>
<Relationships xmlns="http://schemas.openxmlformats.org/package/2006/relationships"><Relationship Id="rId3" Type="http://schemas.openxmlformats.org/officeDocument/2006/relationships/image" Target="../media/image108.emf"/><Relationship Id="rId2" Type="http://schemas.openxmlformats.org/officeDocument/2006/relationships/notesSlide" Target="../notesSlides/notesSlide22.xml"/><Relationship Id="rId1" Type="http://schemas.openxmlformats.org/officeDocument/2006/relationships/slideLayout" Target="../slideLayouts/slideLayout231.xml"/><Relationship Id="rId5" Type="http://schemas.openxmlformats.org/officeDocument/2006/relationships/image" Target="../media/image110.png"/><Relationship Id="rId4" Type="http://schemas.openxmlformats.org/officeDocument/2006/relationships/image" Target="../media/image109.em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62.xml"/></Relationships>
</file>

<file path=ppt/slides/_rels/slide80.xml.rels><?xml version="1.0" encoding="UTF-8" standalone="yes"?>
<Relationships xmlns="http://schemas.openxmlformats.org/package/2006/relationships"><Relationship Id="rId2" Type="http://schemas.openxmlformats.org/officeDocument/2006/relationships/hyperlink" Target="https://cloud.ibm.com/cloudfoundry/overview" TargetMode="Externa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2" Type="http://schemas.openxmlformats.org/officeDocument/2006/relationships/hyperlink" Target="http://www.ibm.com/legal/copytrade.shtml" TargetMode="Externa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6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625600" y="8278621"/>
            <a:ext cx="3048000" cy="6858000"/>
          </a:xfrm>
          <a:prstGeom prst="rect">
            <a:avLst/>
          </a:prstGeom>
          <a:solidFill>
            <a:schemeClr val="tx1"/>
          </a:solidFill>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133" b="1" i="0" u="none" strike="noStrike" kern="1200" cap="none" spc="0" normalizeH="0" baseline="0" noProof="0" dirty="0">
              <a:ln>
                <a:noFill/>
              </a:ln>
              <a:solidFill>
                <a:srgbClr val="FFFFFF"/>
              </a:solidFill>
              <a:effectLst/>
              <a:uLnTx/>
              <a:uFillTx/>
              <a:latin typeface="Bradley Hand" charset="0"/>
              <a:ea typeface="Bradley Hand" charset="0"/>
              <a:cs typeface="Bradley Hand"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133" b="1" i="0" u="none" strike="noStrike" kern="1200" cap="none" spc="0" normalizeH="0" baseline="0" noProof="0" dirty="0">
              <a:ln>
                <a:noFill/>
              </a:ln>
              <a:solidFill>
                <a:srgbClr val="FFFFFF"/>
              </a:solidFill>
              <a:effectLst/>
              <a:uLnTx/>
              <a:uFillTx/>
              <a:latin typeface="Bradley Hand" charset="0"/>
              <a:ea typeface="Bradley Hand" charset="0"/>
              <a:cs typeface="Bradley Hand"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Arial" charset="0"/>
              <a:ea typeface="Arial" charset="0"/>
              <a:cs typeface="Arial" charset="0"/>
            </a:endParaRPr>
          </a:p>
          <a:p>
            <a:pPr marL="228594" marR="0" lvl="0" indent="-228594" algn="ctr" defTabSz="914400" rtl="0" eaLnBrk="1" fontAlgn="auto" latinLnBrk="0" hangingPunct="1">
              <a:lnSpc>
                <a:spcPct val="100000"/>
              </a:lnSpc>
              <a:spcBef>
                <a:spcPts val="0"/>
              </a:spcBef>
              <a:spcAft>
                <a:spcPts val="0"/>
              </a:spcAft>
              <a:buClrTx/>
              <a:buSzTx/>
              <a:buFont typeface="Arial" charset="0"/>
              <a:buChar char="•"/>
              <a:tabLst/>
              <a:defRPr/>
            </a:pPr>
            <a:r>
              <a:rPr kumimoji="0" lang="en-US" sz="1600" b="0" i="0" u="none" strike="noStrike" kern="1200" cap="none" spc="0" normalizeH="0" baseline="0" noProof="0" dirty="0">
                <a:ln>
                  <a:noFill/>
                </a:ln>
                <a:solidFill>
                  <a:srgbClr val="FFFFFF"/>
                </a:solidFill>
                <a:effectLst/>
                <a:uLnTx/>
                <a:uFillTx/>
                <a:latin typeface="Bradley Hand" charset="0"/>
                <a:ea typeface="Bradley Hand" charset="0"/>
                <a:cs typeface="Bradley Hand" charset="0"/>
              </a:rPr>
              <a:t>Designed for your data.</a:t>
            </a:r>
          </a:p>
          <a:p>
            <a:pPr marL="228594" marR="0" lvl="0" indent="-228594" algn="ctr" defTabSz="914400" rtl="0" eaLnBrk="1" fontAlgn="auto" latinLnBrk="0" hangingPunct="1">
              <a:lnSpc>
                <a:spcPct val="100000"/>
              </a:lnSpc>
              <a:spcBef>
                <a:spcPts val="0"/>
              </a:spcBef>
              <a:spcAft>
                <a:spcPts val="0"/>
              </a:spcAft>
              <a:buClrTx/>
              <a:buSzTx/>
              <a:buFont typeface="Arial" charset="0"/>
              <a:buChar char="•"/>
              <a:tabLst/>
              <a:defRPr/>
            </a:pPr>
            <a:endParaRPr kumimoji="0" lang="en-US" sz="1600" b="0" i="0" u="none" strike="noStrike" kern="1200" cap="none" spc="0" normalizeH="0" baseline="0" noProof="0" dirty="0">
              <a:ln>
                <a:noFill/>
              </a:ln>
              <a:solidFill>
                <a:srgbClr val="FFFFFF"/>
              </a:solidFill>
              <a:effectLst/>
              <a:uLnTx/>
              <a:uFillTx/>
              <a:latin typeface="Bradley Hand" charset="0"/>
              <a:ea typeface="Bradley Hand" charset="0"/>
              <a:cs typeface="Bradley Hand" charset="0"/>
            </a:endParaRPr>
          </a:p>
          <a:p>
            <a:pPr marL="228594" marR="0" lvl="0" indent="-228594" algn="ctr" defTabSz="914400" rtl="0" eaLnBrk="1" fontAlgn="auto" latinLnBrk="0" hangingPunct="1">
              <a:lnSpc>
                <a:spcPct val="100000"/>
              </a:lnSpc>
              <a:spcBef>
                <a:spcPts val="0"/>
              </a:spcBef>
              <a:spcAft>
                <a:spcPts val="0"/>
              </a:spcAft>
              <a:buClrTx/>
              <a:buSzTx/>
              <a:buFont typeface="Arial" charset="0"/>
              <a:buChar char="•"/>
              <a:tabLst/>
              <a:defRPr/>
            </a:pPr>
            <a:r>
              <a:rPr kumimoji="0" lang="en-US" sz="1600" b="0" i="0" u="none" strike="noStrike" kern="1200" cap="none" spc="0" normalizeH="0" baseline="0" noProof="0" dirty="0">
                <a:ln>
                  <a:noFill/>
                </a:ln>
                <a:solidFill>
                  <a:srgbClr val="FFFFFF"/>
                </a:solidFill>
                <a:effectLst/>
                <a:uLnTx/>
                <a:uFillTx/>
                <a:latin typeface="Bradley Hand" charset="0"/>
                <a:ea typeface="Bradley Hand" charset="0"/>
                <a:cs typeface="Bradley Hand" charset="0"/>
              </a:rPr>
              <a:t>AI Ready.</a:t>
            </a:r>
          </a:p>
          <a:p>
            <a:pPr marL="228594" marR="0" lvl="0" indent="-228594" algn="ctr" defTabSz="914400" rtl="0" eaLnBrk="1" fontAlgn="auto" latinLnBrk="0" hangingPunct="1">
              <a:lnSpc>
                <a:spcPct val="100000"/>
              </a:lnSpc>
              <a:spcBef>
                <a:spcPts val="0"/>
              </a:spcBef>
              <a:spcAft>
                <a:spcPts val="0"/>
              </a:spcAft>
              <a:buClrTx/>
              <a:buSzTx/>
              <a:buFont typeface="Arial" charset="0"/>
              <a:buChar char="•"/>
              <a:tabLst/>
              <a:defRPr/>
            </a:pPr>
            <a:endParaRPr kumimoji="0" lang="en-US" sz="1600" b="0" i="0" u="none" strike="noStrike" kern="1200" cap="none" spc="0" normalizeH="0" baseline="0" noProof="0" dirty="0">
              <a:ln>
                <a:noFill/>
              </a:ln>
              <a:solidFill>
                <a:srgbClr val="FFFFFF"/>
              </a:solidFill>
              <a:effectLst/>
              <a:uLnTx/>
              <a:uFillTx/>
              <a:latin typeface="Bradley Hand" charset="0"/>
              <a:ea typeface="Bradley Hand" charset="0"/>
              <a:cs typeface="Bradley Hand" charset="0"/>
            </a:endParaRPr>
          </a:p>
          <a:p>
            <a:pPr marL="228594" marR="0" lvl="0" indent="-228594" algn="ctr" defTabSz="914400" rtl="0" eaLnBrk="1" fontAlgn="auto" latinLnBrk="0" hangingPunct="1">
              <a:lnSpc>
                <a:spcPct val="100000"/>
              </a:lnSpc>
              <a:spcBef>
                <a:spcPts val="0"/>
              </a:spcBef>
              <a:spcAft>
                <a:spcPts val="0"/>
              </a:spcAft>
              <a:buClrTx/>
              <a:buSzTx/>
              <a:buFont typeface="Arial" charset="0"/>
              <a:buChar char="•"/>
              <a:tabLst/>
              <a:defRPr/>
            </a:pPr>
            <a:r>
              <a:rPr kumimoji="0" lang="en-US" sz="1600" b="0" i="0" u="none" strike="noStrike" kern="1200" cap="none" spc="0" normalizeH="0" baseline="0" noProof="0" dirty="0">
                <a:ln>
                  <a:noFill/>
                </a:ln>
                <a:solidFill>
                  <a:srgbClr val="FFFFFF"/>
                </a:solidFill>
                <a:effectLst/>
                <a:uLnTx/>
                <a:uFillTx/>
                <a:latin typeface="Bradley Hand" charset="0"/>
                <a:ea typeface="Bradley Hand" charset="0"/>
                <a:cs typeface="Bradley Hand" charset="0"/>
              </a:rPr>
              <a:t>Secure to the Core.</a:t>
            </a:r>
          </a:p>
        </p:txBody>
      </p:sp>
      <p:pic>
        <p:nvPicPr>
          <p:cNvPr id="6" name="Picture 5"/>
          <p:cNvPicPr>
            <a:picLocks noChangeAspect="1"/>
          </p:cNvPicPr>
          <p:nvPr/>
        </p:nvPicPr>
        <p:blipFill>
          <a:blip r:embed="rId2"/>
          <a:stretch>
            <a:fillRect/>
          </a:stretch>
        </p:blipFill>
        <p:spPr>
          <a:xfrm>
            <a:off x="7409021" y="2255436"/>
            <a:ext cx="4018600" cy="3558880"/>
          </a:xfrm>
          <a:prstGeom prst="rect">
            <a:avLst/>
          </a:prstGeom>
        </p:spPr>
      </p:pic>
      <p:sp>
        <p:nvSpPr>
          <p:cNvPr id="16" name="Rectangle 15"/>
          <p:cNvSpPr/>
          <p:nvPr/>
        </p:nvSpPr>
        <p:spPr>
          <a:xfrm>
            <a:off x="230293" y="316541"/>
            <a:ext cx="11611507" cy="1077218"/>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black"/>
                </a:solidFill>
                <a:effectLst/>
                <a:uLnTx/>
                <a:uFillTx/>
                <a:latin typeface="Calibri" panose="020F0502020204030204"/>
                <a:ea typeface="IBM Plex Sans" charset="0"/>
                <a:cs typeface="IBM Plex Sans" charset="0"/>
              </a:rPr>
              <a:t>Certification Prep Course - Foundations of IBM Cloud V2</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i="0" u="none" strike="noStrike" kern="1200" cap="none" spc="0" normalizeH="0" baseline="0" noProof="0" dirty="0">
                <a:ln>
                  <a:noFill/>
                </a:ln>
                <a:solidFill>
                  <a:prstClr val="black"/>
                </a:solidFill>
                <a:effectLst/>
                <a:uLnTx/>
                <a:uFillTx/>
                <a:latin typeface="Calibri" panose="020F0502020204030204"/>
                <a:ea typeface="IBM Plex Sans" charset="0"/>
                <a:cs typeface="IBM Plex Sans" charset="0"/>
              </a:rPr>
              <a:t>Exam C1000-083</a:t>
            </a:r>
          </a:p>
        </p:txBody>
      </p:sp>
      <p:sp>
        <p:nvSpPr>
          <p:cNvPr id="2" name="Rectangle 1">
            <a:extLst>
              <a:ext uri="{FF2B5EF4-FFF2-40B4-BE49-F238E27FC236}">
                <a16:creationId xmlns:a16="http://schemas.microsoft.com/office/drawing/2014/main" id="{7EF4BF33-F2F9-8848-A621-832A5E4BD5EE}"/>
              </a:ext>
            </a:extLst>
          </p:cNvPr>
          <p:cNvSpPr/>
          <p:nvPr/>
        </p:nvSpPr>
        <p:spPr>
          <a:xfrm>
            <a:off x="7616164" y="5897745"/>
            <a:ext cx="4225636"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Hybrid, multi-cloud by design.</a:t>
            </a:r>
          </a:p>
        </p:txBody>
      </p:sp>
      <p:sp>
        <p:nvSpPr>
          <p:cNvPr id="4" name="Rectangle 3">
            <a:extLst>
              <a:ext uri="{FF2B5EF4-FFF2-40B4-BE49-F238E27FC236}">
                <a16:creationId xmlns:a16="http://schemas.microsoft.com/office/drawing/2014/main" id="{7480C03F-354A-364D-88F0-B753D2235E46}"/>
              </a:ext>
            </a:extLst>
          </p:cNvPr>
          <p:cNvSpPr/>
          <p:nvPr/>
        </p:nvSpPr>
        <p:spPr>
          <a:xfrm>
            <a:off x="350199" y="1691349"/>
            <a:ext cx="7342687" cy="255454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b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Section 2 -  IBM Cloud Compute Options </a:t>
            </a:r>
            <a:b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br>
            <a:b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br>
            <a:b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br>
            <a:endPar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4F29DA39-B554-AE44-9B30-504D3EDD8E5F}"/>
              </a:ext>
            </a:extLst>
          </p:cNvPr>
          <p:cNvSpPr/>
          <p:nvPr/>
        </p:nvSpPr>
        <p:spPr>
          <a:xfrm>
            <a:off x="8678375" y="4867811"/>
            <a:ext cx="1479892"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IBM Cloud</a:t>
            </a:r>
          </a:p>
        </p:txBody>
      </p:sp>
      <p:sp>
        <p:nvSpPr>
          <p:cNvPr id="3" name="Slide Number Placeholder 2">
            <a:extLst>
              <a:ext uri="{FF2B5EF4-FFF2-40B4-BE49-F238E27FC236}">
                <a16:creationId xmlns:a16="http://schemas.microsoft.com/office/drawing/2014/main" id="{6A926D0C-6281-0047-A1E6-1867757D4558}"/>
              </a:ext>
            </a:extLst>
          </p:cNvPr>
          <p:cNvSpPr>
            <a:spLocks noGrp="1"/>
          </p:cNvSpPr>
          <p:nvPr>
            <p:ph type="sldNum" sz="quarter" idx="10"/>
          </p:nvPr>
        </p:nvSpPr>
        <p:spPr/>
        <p:txBody>
          <a:bodyPr/>
          <a:lstStyle/>
          <a:p>
            <a:fld id="{D0BE6F14-FF48-0F4F-A8AA-2E3F25371E4A}" type="slidenum">
              <a:rPr lang="en-US" smtClean="0">
                <a:solidFill>
                  <a:srgbClr val="FFFFFF"/>
                </a:solidFill>
              </a:rPr>
              <a:pPr/>
              <a:t>1</a:t>
            </a:fld>
            <a:endParaRPr lang="en-US">
              <a:solidFill>
                <a:srgbClr val="FFFFFF"/>
              </a:solidFill>
            </a:endParaRPr>
          </a:p>
        </p:txBody>
      </p:sp>
    </p:spTree>
    <p:extLst>
      <p:ext uri="{BB962C8B-B14F-4D97-AF65-F5344CB8AC3E}">
        <p14:creationId xmlns:p14="http://schemas.microsoft.com/office/powerpoint/2010/main" val="27570562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1E62130-47ED-404D-A664-59BF04D9B957}"/>
              </a:ext>
            </a:extLst>
          </p:cNvPr>
          <p:cNvSpPr>
            <a:spLocks noGrp="1"/>
          </p:cNvSpPr>
          <p:nvPr>
            <p:ph type="ftr" sz="quarter" idx="10"/>
          </p:nvPr>
        </p:nvSpPr>
        <p:spPr/>
        <p:txBody>
          <a:bodyPr/>
          <a:lstStyle/>
          <a:p>
            <a:pPr defTabSz="914377"/>
            <a:r>
              <a:rPr lang="en-GB">
                <a:solidFill>
                  <a:srgbClr val="FFFFFF"/>
                </a:solidFill>
                <a:latin typeface="IBM Plex Sans"/>
              </a:rPr>
              <a:t>IBM Cloud / VMBasics / November 2018 / © 2018 IBM Corporation</a:t>
            </a:r>
            <a:endParaRPr lang="en-US">
              <a:solidFill>
                <a:srgbClr val="FFFFFF"/>
              </a:solidFill>
              <a:latin typeface="IBM Plex Sans"/>
            </a:endParaRPr>
          </a:p>
        </p:txBody>
      </p:sp>
      <p:sp>
        <p:nvSpPr>
          <p:cNvPr id="3" name="Title 2">
            <a:extLst>
              <a:ext uri="{FF2B5EF4-FFF2-40B4-BE49-F238E27FC236}">
                <a16:creationId xmlns:a16="http://schemas.microsoft.com/office/drawing/2014/main" id="{D4FB7017-BD56-4C4B-80BA-B5D624A9AADA}"/>
              </a:ext>
            </a:extLst>
          </p:cNvPr>
          <p:cNvSpPr>
            <a:spLocks noGrp="1"/>
          </p:cNvSpPr>
          <p:nvPr>
            <p:ph type="title"/>
          </p:nvPr>
        </p:nvSpPr>
        <p:spPr/>
        <p:txBody>
          <a:bodyPr/>
          <a:lstStyle/>
          <a:p>
            <a:r>
              <a:rPr lang="en-US" dirty="0"/>
              <a:t>What is a Dedicated Virtual Server?</a:t>
            </a:r>
          </a:p>
        </p:txBody>
      </p:sp>
      <p:sp>
        <p:nvSpPr>
          <p:cNvPr id="4" name="Title 3">
            <a:extLst>
              <a:ext uri="{FF2B5EF4-FFF2-40B4-BE49-F238E27FC236}">
                <a16:creationId xmlns:a16="http://schemas.microsoft.com/office/drawing/2014/main" id="{C27976A6-3279-4B43-B52C-FCF1A64858BE}"/>
              </a:ext>
            </a:extLst>
          </p:cNvPr>
          <p:cNvSpPr txBox="1">
            <a:spLocks/>
          </p:cNvSpPr>
          <p:nvPr/>
        </p:nvSpPr>
        <p:spPr>
          <a:xfrm>
            <a:off x="590547" y="2233081"/>
            <a:ext cx="10691223" cy="692616"/>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kern="1200">
                <a:solidFill>
                  <a:schemeClr val="bg2"/>
                </a:solidFill>
                <a:latin typeface="+mj-lt"/>
                <a:ea typeface="Arial" charset="0"/>
                <a:cs typeface="Arial" charset="0"/>
              </a:defRPr>
            </a:lvl1pPr>
          </a:lstStyle>
          <a:p>
            <a:pPr defTabSz="609585"/>
            <a:r>
              <a:rPr lang="en-US" sz="3200" dirty="0">
                <a:solidFill>
                  <a:srgbClr val="FFFFFF"/>
                </a:solidFill>
                <a:latin typeface="IBM Plex Sans"/>
              </a:rPr>
              <a:t>- A Virtual Server that resides on dedicated (single-tenant) hardware</a:t>
            </a:r>
            <a:endParaRPr lang="en-US" sz="3200" dirty="0">
              <a:solidFill>
                <a:srgbClr val="0F6FFF"/>
              </a:solidFill>
              <a:latin typeface="IBM Plex Sans"/>
            </a:endParaRPr>
          </a:p>
        </p:txBody>
      </p:sp>
      <p:sp>
        <p:nvSpPr>
          <p:cNvPr id="5" name="Title 3">
            <a:extLst>
              <a:ext uri="{FF2B5EF4-FFF2-40B4-BE49-F238E27FC236}">
                <a16:creationId xmlns:a16="http://schemas.microsoft.com/office/drawing/2014/main" id="{590E7FFE-56A5-2848-B30F-9A5A69FAA7F1}"/>
              </a:ext>
            </a:extLst>
          </p:cNvPr>
          <p:cNvSpPr txBox="1">
            <a:spLocks/>
          </p:cNvSpPr>
          <p:nvPr/>
        </p:nvSpPr>
        <p:spPr>
          <a:xfrm>
            <a:off x="590543" y="3599875"/>
            <a:ext cx="10691223" cy="692616"/>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kern="1200">
                <a:solidFill>
                  <a:schemeClr val="bg2"/>
                </a:solidFill>
                <a:latin typeface="+mj-lt"/>
                <a:ea typeface="Arial" charset="0"/>
                <a:cs typeface="Arial" charset="0"/>
              </a:defRPr>
            </a:lvl1pPr>
          </a:lstStyle>
          <a:p>
            <a:pPr defTabSz="609585"/>
            <a:r>
              <a:rPr lang="en-US" sz="3200" dirty="0">
                <a:solidFill>
                  <a:srgbClr val="FFFFFF"/>
                </a:solidFill>
                <a:latin typeface="IBM Plex Sans"/>
              </a:rPr>
              <a:t>- For compliance, security, performance</a:t>
            </a:r>
            <a:endParaRPr lang="en-US" sz="3200" dirty="0">
              <a:solidFill>
                <a:srgbClr val="0F6FFF"/>
              </a:solidFill>
              <a:latin typeface="IBM Plex Sans"/>
            </a:endParaRPr>
          </a:p>
        </p:txBody>
      </p:sp>
      <p:sp>
        <p:nvSpPr>
          <p:cNvPr id="6" name="Title 3">
            <a:extLst>
              <a:ext uri="{FF2B5EF4-FFF2-40B4-BE49-F238E27FC236}">
                <a16:creationId xmlns:a16="http://schemas.microsoft.com/office/drawing/2014/main" id="{F761770F-FB34-0743-A1B6-9AC29D4D28D4}"/>
              </a:ext>
            </a:extLst>
          </p:cNvPr>
          <p:cNvSpPr txBox="1">
            <a:spLocks/>
          </p:cNvSpPr>
          <p:nvPr/>
        </p:nvSpPr>
        <p:spPr>
          <a:xfrm>
            <a:off x="590542" y="4628032"/>
            <a:ext cx="10691223" cy="692616"/>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kern="1200">
                <a:solidFill>
                  <a:schemeClr val="bg2"/>
                </a:solidFill>
                <a:latin typeface="+mj-lt"/>
                <a:ea typeface="Arial" charset="0"/>
                <a:cs typeface="Arial" charset="0"/>
              </a:defRPr>
            </a:lvl1pPr>
          </a:lstStyle>
          <a:p>
            <a:pPr defTabSz="609585"/>
            <a:r>
              <a:rPr lang="en-US" sz="3200" dirty="0">
                <a:solidFill>
                  <a:srgbClr val="FFFFFF"/>
                </a:solidFill>
                <a:latin typeface="IBM Plex Sans"/>
              </a:rPr>
              <a:t>- Hourly or Monthly billing</a:t>
            </a:r>
            <a:endParaRPr lang="en-US" sz="3200" dirty="0">
              <a:solidFill>
                <a:srgbClr val="0F6FFF"/>
              </a:solidFill>
              <a:latin typeface="IBM Plex Sans"/>
            </a:endParaRPr>
          </a:p>
        </p:txBody>
      </p:sp>
    </p:spTree>
    <p:extLst>
      <p:ext uri="{BB962C8B-B14F-4D97-AF65-F5344CB8AC3E}">
        <p14:creationId xmlns:p14="http://schemas.microsoft.com/office/powerpoint/2010/main" val="1022299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1E62130-47ED-404D-A664-59BF04D9B957}"/>
              </a:ext>
            </a:extLst>
          </p:cNvPr>
          <p:cNvSpPr>
            <a:spLocks noGrp="1"/>
          </p:cNvSpPr>
          <p:nvPr>
            <p:ph type="ftr" sz="quarter" idx="10"/>
          </p:nvPr>
        </p:nvSpPr>
        <p:spPr>
          <a:xfrm>
            <a:off x="330741" y="6383424"/>
            <a:ext cx="8534400" cy="182880"/>
          </a:xfrm>
        </p:spPr>
        <p:txBody>
          <a:bodyPr/>
          <a:lstStyle/>
          <a:p>
            <a:pPr defTabSz="914377"/>
            <a:r>
              <a:rPr lang="en-GB" dirty="0">
                <a:solidFill>
                  <a:srgbClr val="FFFFFF"/>
                </a:solidFill>
                <a:latin typeface="IBM Plex Sans"/>
              </a:rPr>
              <a:t>IBM Cloud / </a:t>
            </a:r>
            <a:r>
              <a:rPr lang="en-GB" dirty="0" err="1">
                <a:solidFill>
                  <a:srgbClr val="FFFFFF"/>
                </a:solidFill>
                <a:latin typeface="IBM Plex Sans"/>
              </a:rPr>
              <a:t>VMBasics</a:t>
            </a:r>
            <a:r>
              <a:rPr lang="en-GB" dirty="0">
                <a:solidFill>
                  <a:srgbClr val="FFFFFF"/>
                </a:solidFill>
                <a:latin typeface="IBM Plex Sans"/>
              </a:rPr>
              <a:t> / November 2018 / © 2018 IBM Corporation</a:t>
            </a:r>
            <a:endParaRPr lang="en-US" dirty="0">
              <a:solidFill>
                <a:srgbClr val="FFFFFF"/>
              </a:solidFill>
              <a:latin typeface="IBM Plex Sans"/>
            </a:endParaRPr>
          </a:p>
        </p:txBody>
      </p:sp>
      <p:sp>
        <p:nvSpPr>
          <p:cNvPr id="3" name="Title 2">
            <a:extLst>
              <a:ext uri="{FF2B5EF4-FFF2-40B4-BE49-F238E27FC236}">
                <a16:creationId xmlns:a16="http://schemas.microsoft.com/office/drawing/2014/main" id="{D4FB7017-BD56-4C4B-80BA-B5D624A9AADA}"/>
              </a:ext>
            </a:extLst>
          </p:cNvPr>
          <p:cNvSpPr>
            <a:spLocks noGrp="1"/>
          </p:cNvSpPr>
          <p:nvPr>
            <p:ph type="title"/>
          </p:nvPr>
        </p:nvSpPr>
        <p:spPr/>
        <p:txBody>
          <a:bodyPr/>
          <a:lstStyle/>
          <a:p>
            <a:r>
              <a:rPr lang="en-US" dirty="0"/>
              <a:t>What is a Transient Virtual Server?</a:t>
            </a:r>
          </a:p>
        </p:txBody>
      </p:sp>
      <p:sp>
        <p:nvSpPr>
          <p:cNvPr id="4" name="Title 3">
            <a:extLst>
              <a:ext uri="{FF2B5EF4-FFF2-40B4-BE49-F238E27FC236}">
                <a16:creationId xmlns:a16="http://schemas.microsoft.com/office/drawing/2014/main" id="{C27976A6-3279-4B43-B52C-FCF1A64858BE}"/>
              </a:ext>
            </a:extLst>
          </p:cNvPr>
          <p:cNvSpPr txBox="1">
            <a:spLocks/>
          </p:cNvSpPr>
          <p:nvPr/>
        </p:nvSpPr>
        <p:spPr>
          <a:xfrm>
            <a:off x="616477" y="1930736"/>
            <a:ext cx="10691223" cy="692616"/>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kern="1200">
                <a:solidFill>
                  <a:schemeClr val="bg2"/>
                </a:solidFill>
                <a:latin typeface="+mj-lt"/>
                <a:ea typeface="Arial" charset="0"/>
                <a:cs typeface="Arial" charset="0"/>
              </a:defRPr>
            </a:lvl1pPr>
          </a:lstStyle>
          <a:p>
            <a:pPr defTabSz="609585"/>
            <a:r>
              <a:rPr lang="en-US" sz="3200" dirty="0">
                <a:solidFill>
                  <a:srgbClr val="FFFFFF"/>
                </a:solidFill>
                <a:latin typeface="IBM Plex Sans"/>
              </a:rPr>
              <a:t>- A Virtual Server that resides on shared (multi-tenant) hardware</a:t>
            </a:r>
            <a:endParaRPr lang="en-US" sz="3200" dirty="0">
              <a:solidFill>
                <a:srgbClr val="0F6FFF"/>
              </a:solidFill>
              <a:latin typeface="IBM Plex Sans"/>
            </a:endParaRPr>
          </a:p>
        </p:txBody>
      </p:sp>
      <p:sp>
        <p:nvSpPr>
          <p:cNvPr id="5" name="Title 3">
            <a:extLst>
              <a:ext uri="{FF2B5EF4-FFF2-40B4-BE49-F238E27FC236}">
                <a16:creationId xmlns:a16="http://schemas.microsoft.com/office/drawing/2014/main" id="{590E7FFE-56A5-2848-B30F-9A5A69FAA7F1}"/>
              </a:ext>
            </a:extLst>
          </p:cNvPr>
          <p:cNvSpPr txBox="1">
            <a:spLocks/>
          </p:cNvSpPr>
          <p:nvPr/>
        </p:nvSpPr>
        <p:spPr>
          <a:xfrm>
            <a:off x="616478" y="3578607"/>
            <a:ext cx="10691223" cy="692616"/>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kern="1200">
                <a:solidFill>
                  <a:schemeClr val="bg2"/>
                </a:solidFill>
                <a:latin typeface="+mj-lt"/>
                <a:ea typeface="Arial" charset="0"/>
                <a:cs typeface="Arial" charset="0"/>
              </a:defRPr>
            </a:lvl1pPr>
          </a:lstStyle>
          <a:p>
            <a:pPr defTabSz="609585"/>
            <a:r>
              <a:rPr lang="en-US" sz="3200" dirty="0">
                <a:solidFill>
                  <a:srgbClr val="FFFFFF"/>
                </a:solidFill>
                <a:latin typeface="IBM Plex Sans"/>
              </a:rPr>
              <a:t>- Fraction of the cost of standard Public VS</a:t>
            </a:r>
            <a:endParaRPr lang="en-US" sz="3200" dirty="0">
              <a:solidFill>
                <a:srgbClr val="0F6FFF"/>
              </a:solidFill>
              <a:latin typeface="IBM Plex Sans"/>
            </a:endParaRPr>
          </a:p>
        </p:txBody>
      </p:sp>
      <p:sp>
        <p:nvSpPr>
          <p:cNvPr id="6" name="Title 3">
            <a:extLst>
              <a:ext uri="{FF2B5EF4-FFF2-40B4-BE49-F238E27FC236}">
                <a16:creationId xmlns:a16="http://schemas.microsoft.com/office/drawing/2014/main" id="{F761770F-FB34-0743-A1B6-9AC29D4D28D4}"/>
              </a:ext>
            </a:extLst>
          </p:cNvPr>
          <p:cNvSpPr txBox="1">
            <a:spLocks/>
          </p:cNvSpPr>
          <p:nvPr/>
        </p:nvSpPr>
        <p:spPr>
          <a:xfrm>
            <a:off x="616478" y="4231600"/>
            <a:ext cx="10691223" cy="692616"/>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kern="1200">
                <a:solidFill>
                  <a:schemeClr val="bg2"/>
                </a:solidFill>
                <a:latin typeface="+mj-lt"/>
                <a:ea typeface="Arial" charset="0"/>
                <a:cs typeface="Arial" charset="0"/>
              </a:defRPr>
            </a:lvl1pPr>
          </a:lstStyle>
          <a:p>
            <a:pPr defTabSz="609585"/>
            <a:r>
              <a:rPr lang="en-US" sz="3200" dirty="0">
                <a:solidFill>
                  <a:srgbClr val="FFFFFF"/>
                </a:solidFill>
                <a:latin typeface="IBM Plex Sans"/>
              </a:rPr>
              <a:t>- Great for flexible workloads </a:t>
            </a:r>
            <a:endParaRPr lang="en-US" sz="3200" dirty="0">
              <a:solidFill>
                <a:srgbClr val="0F6FFF"/>
              </a:solidFill>
              <a:latin typeface="IBM Plex Sans"/>
            </a:endParaRPr>
          </a:p>
        </p:txBody>
      </p:sp>
      <p:sp>
        <p:nvSpPr>
          <p:cNvPr id="7" name="Title 3">
            <a:extLst>
              <a:ext uri="{FF2B5EF4-FFF2-40B4-BE49-F238E27FC236}">
                <a16:creationId xmlns:a16="http://schemas.microsoft.com/office/drawing/2014/main" id="{9CA0FADF-E5D7-7B43-9F4C-202865323647}"/>
              </a:ext>
            </a:extLst>
          </p:cNvPr>
          <p:cNvSpPr txBox="1">
            <a:spLocks/>
          </p:cNvSpPr>
          <p:nvPr/>
        </p:nvSpPr>
        <p:spPr>
          <a:xfrm>
            <a:off x="616482" y="4844248"/>
            <a:ext cx="10691223" cy="692616"/>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kern="1200">
                <a:solidFill>
                  <a:schemeClr val="bg2"/>
                </a:solidFill>
                <a:latin typeface="+mj-lt"/>
                <a:ea typeface="Arial" charset="0"/>
                <a:cs typeface="Arial" charset="0"/>
              </a:defRPr>
            </a:lvl1pPr>
          </a:lstStyle>
          <a:p>
            <a:pPr defTabSz="609585"/>
            <a:r>
              <a:rPr lang="en-US" sz="3200" dirty="0">
                <a:solidFill>
                  <a:srgbClr val="FFFFFF"/>
                </a:solidFill>
                <a:latin typeface="IBM Plex Sans"/>
              </a:rPr>
              <a:t>- Per hour billing </a:t>
            </a:r>
            <a:endParaRPr lang="en-US" sz="3200" dirty="0">
              <a:solidFill>
                <a:srgbClr val="0F6FFF"/>
              </a:solidFill>
              <a:latin typeface="IBM Plex Sans"/>
            </a:endParaRPr>
          </a:p>
        </p:txBody>
      </p:sp>
      <p:sp>
        <p:nvSpPr>
          <p:cNvPr id="8" name="Title 3">
            <a:extLst>
              <a:ext uri="{FF2B5EF4-FFF2-40B4-BE49-F238E27FC236}">
                <a16:creationId xmlns:a16="http://schemas.microsoft.com/office/drawing/2014/main" id="{515C3243-FE65-6B45-8549-1A708F749E44}"/>
              </a:ext>
            </a:extLst>
          </p:cNvPr>
          <p:cNvSpPr txBox="1">
            <a:spLocks/>
          </p:cNvSpPr>
          <p:nvPr/>
        </p:nvSpPr>
        <p:spPr>
          <a:xfrm>
            <a:off x="616479" y="5431924"/>
            <a:ext cx="10691223" cy="692616"/>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kern="1200">
                <a:solidFill>
                  <a:schemeClr val="bg2"/>
                </a:solidFill>
                <a:latin typeface="+mj-lt"/>
                <a:ea typeface="Arial" charset="0"/>
                <a:cs typeface="Arial" charset="0"/>
              </a:defRPr>
            </a:lvl1pPr>
          </a:lstStyle>
          <a:p>
            <a:pPr defTabSz="609585"/>
            <a:r>
              <a:rPr lang="en-US" sz="3200" dirty="0">
                <a:solidFill>
                  <a:srgbClr val="FFFFFF"/>
                </a:solidFill>
                <a:latin typeface="IBM Plex Sans"/>
              </a:rPr>
              <a:t>- Automatically deprovisioned when capacity needed </a:t>
            </a:r>
            <a:endParaRPr lang="en-US" sz="3200" dirty="0">
              <a:solidFill>
                <a:srgbClr val="0F6FFF"/>
              </a:solidFill>
              <a:latin typeface="IBM Plex Sans"/>
            </a:endParaRPr>
          </a:p>
        </p:txBody>
      </p:sp>
      <p:sp>
        <p:nvSpPr>
          <p:cNvPr id="9" name="Title 3">
            <a:extLst>
              <a:ext uri="{FF2B5EF4-FFF2-40B4-BE49-F238E27FC236}">
                <a16:creationId xmlns:a16="http://schemas.microsoft.com/office/drawing/2014/main" id="{C5F8A596-E8E6-F645-9A83-EF2829EBBC11}"/>
              </a:ext>
            </a:extLst>
          </p:cNvPr>
          <p:cNvSpPr txBox="1">
            <a:spLocks/>
          </p:cNvSpPr>
          <p:nvPr/>
        </p:nvSpPr>
        <p:spPr>
          <a:xfrm>
            <a:off x="616477" y="2945065"/>
            <a:ext cx="10691223" cy="692616"/>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kern="1200">
                <a:solidFill>
                  <a:schemeClr val="bg2"/>
                </a:solidFill>
                <a:latin typeface="+mj-lt"/>
                <a:ea typeface="Arial" charset="0"/>
                <a:cs typeface="Arial" charset="0"/>
              </a:defRPr>
            </a:lvl1pPr>
          </a:lstStyle>
          <a:p>
            <a:pPr defTabSz="609585"/>
            <a:r>
              <a:rPr lang="en-US" sz="3200" dirty="0">
                <a:solidFill>
                  <a:srgbClr val="FFFFFF"/>
                </a:solidFill>
                <a:latin typeface="IBM Plex Sans"/>
              </a:rPr>
              <a:t>- Uses ‘spare’ capacity in a Cloud Data Centre</a:t>
            </a:r>
            <a:endParaRPr lang="en-US" sz="3200" dirty="0">
              <a:solidFill>
                <a:srgbClr val="0F6FFF"/>
              </a:solidFill>
              <a:latin typeface="IBM Plex Sans"/>
            </a:endParaRPr>
          </a:p>
        </p:txBody>
      </p:sp>
    </p:spTree>
    <p:extLst>
      <p:ext uri="{BB962C8B-B14F-4D97-AF65-F5344CB8AC3E}">
        <p14:creationId xmlns:p14="http://schemas.microsoft.com/office/powerpoint/2010/main" val="916154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p:bldP spid="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1E62130-47ED-404D-A664-59BF04D9B957}"/>
              </a:ext>
            </a:extLst>
          </p:cNvPr>
          <p:cNvSpPr>
            <a:spLocks noGrp="1"/>
          </p:cNvSpPr>
          <p:nvPr>
            <p:ph type="ftr" sz="quarter" idx="10"/>
          </p:nvPr>
        </p:nvSpPr>
        <p:spPr>
          <a:xfrm>
            <a:off x="330741" y="6383424"/>
            <a:ext cx="8534400" cy="182880"/>
          </a:xfrm>
        </p:spPr>
        <p:txBody>
          <a:bodyPr/>
          <a:lstStyle/>
          <a:p>
            <a:pPr defTabSz="914377"/>
            <a:r>
              <a:rPr lang="en-GB" dirty="0">
                <a:solidFill>
                  <a:srgbClr val="FFFFFF"/>
                </a:solidFill>
                <a:latin typeface="IBM Plex Sans"/>
              </a:rPr>
              <a:t>IBM Cloud / </a:t>
            </a:r>
            <a:r>
              <a:rPr lang="en-GB" dirty="0" err="1">
                <a:solidFill>
                  <a:srgbClr val="FFFFFF"/>
                </a:solidFill>
                <a:latin typeface="IBM Plex Sans"/>
              </a:rPr>
              <a:t>VMBasics</a:t>
            </a:r>
            <a:r>
              <a:rPr lang="en-GB" dirty="0">
                <a:solidFill>
                  <a:srgbClr val="FFFFFF"/>
                </a:solidFill>
                <a:latin typeface="IBM Plex Sans"/>
              </a:rPr>
              <a:t> / November 2018 / © 2018 IBM Corporation</a:t>
            </a:r>
            <a:endParaRPr lang="en-US" dirty="0">
              <a:solidFill>
                <a:srgbClr val="FFFFFF"/>
              </a:solidFill>
              <a:latin typeface="IBM Plex Sans"/>
            </a:endParaRPr>
          </a:p>
        </p:txBody>
      </p:sp>
      <p:sp>
        <p:nvSpPr>
          <p:cNvPr id="3" name="Title 2">
            <a:extLst>
              <a:ext uri="{FF2B5EF4-FFF2-40B4-BE49-F238E27FC236}">
                <a16:creationId xmlns:a16="http://schemas.microsoft.com/office/drawing/2014/main" id="{D4FB7017-BD56-4C4B-80BA-B5D624A9AADA}"/>
              </a:ext>
            </a:extLst>
          </p:cNvPr>
          <p:cNvSpPr>
            <a:spLocks noGrp="1"/>
          </p:cNvSpPr>
          <p:nvPr>
            <p:ph type="title"/>
          </p:nvPr>
        </p:nvSpPr>
        <p:spPr/>
        <p:txBody>
          <a:bodyPr/>
          <a:lstStyle/>
          <a:p>
            <a:r>
              <a:rPr lang="en-US" dirty="0"/>
              <a:t>What is a Reserved Virtual Server?</a:t>
            </a:r>
          </a:p>
        </p:txBody>
      </p:sp>
      <p:sp>
        <p:nvSpPr>
          <p:cNvPr id="4" name="Title 3">
            <a:extLst>
              <a:ext uri="{FF2B5EF4-FFF2-40B4-BE49-F238E27FC236}">
                <a16:creationId xmlns:a16="http://schemas.microsoft.com/office/drawing/2014/main" id="{C27976A6-3279-4B43-B52C-FCF1A64858BE}"/>
              </a:ext>
            </a:extLst>
          </p:cNvPr>
          <p:cNvSpPr txBox="1">
            <a:spLocks/>
          </p:cNvSpPr>
          <p:nvPr/>
        </p:nvSpPr>
        <p:spPr>
          <a:xfrm>
            <a:off x="616489" y="1732108"/>
            <a:ext cx="10691223" cy="692616"/>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kern="1200">
                <a:solidFill>
                  <a:schemeClr val="bg2"/>
                </a:solidFill>
                <a:latin typeface="+mj-lt"/>
                <a:ea typeface="Arial" charset="0"/>
                <a:cs typeface="Arial" charset="0"/>
              </a:defRPr>
            </a:lvl1pPr>
          </a:lstStyle>
          <a:p>
            <a:pPr defTabSz="609585"/>
            <a:r>
              <a:rPr lang="en-US" sz="3200" dirty="0">
                <a:solidFill>
                  <a:srgbClr val="FFFFFF"/>
                </a:solidFill>
                <a:latin typeface="IBM Plex Sans"/>
              </a:rPr>
              <a:t>- A Virtual Server that resides on shared (multi-tenant) hardware</a:t>
            </a:r>
            <a:endParaRPr lang="en-US" sz="3200" dirty="0">
              <a:solidFill>
                <a:srgbClr val="0F6FFF"/>
              </a:solidFill>
              <a:latin typeface="IBM Plex Sans"/>
            </a:endParaRPr>
          </a:p>
        </p:txBody>
      </p:sp>
      <p:sp>
        <p:nvSpPr>
          <p:cNvPr id="5" name="Title 3">
            <a:extLst>
              <a:ext uri="{FF2B5EF4-FFF2-40B4-BE49-F238E27FC236}">
                <a16:creationId xmlns:a16="http://schemas.microsoft.com/office/drawing/2014/main" id="{590E7FFE-56A5-2848-B30F-9A5A69FAA7F1}"/>
              </a:ext>
            </a:extLst>
          </p:cNvPr>
          <p:cNvSpPr txBox="1">
            <a:spLocks/>
          </p:cNvSpPr>
          <p:nvPr/>
        </p:nvSpPr>
        <p:spPr>
          <a:xfrm>
            <a:off x="616481" y="2917751"/>
            <a:ext cx="10691223" cy="692616"/>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kern="1200">
                <a:solidFill>
                  <a:schemeClr val="bg2"/>
                </a:solidFill>
                <a:latin typeface="+mj-lt"/>
                <a:ea typeface="Arial" charset="0"/>
                <a:cs typeface="Arial" charset="0"/>
              </a:defRPr>
            </a:lvl1pPr>
          </a:lstStyle>
          <a:p>
            <a:pPr defTabSz="609585"/>
            <a:r>
              <a:rPr lang="en-US" sz="3200" dirty="0">
                <a:solidFill>
                  <a:srgbClr val="FFFFFF"/>
                </a:solidFill>
                <a:latin typeface="IBM Plex Sans"/>
              </a:rPr>
              <a:t>- Reserving capacity for a 1 or 3 year term</a:t>
            </a:r>
            <a:endParaRPr lang="en-US" sz="3200" dirty="0">
              <a:solidFill>
                <a:srgbClr val="0F6FFF"/>
              </a:solidFill>
              <a:latin typeface="IBM Plex Sans"/>
            </a:endParaRPr>
          </a:p>
        </p:txBody>
      </p:sp>
      <p:sp>
        <p:nvSpPr>
          <p:cNvPr id="6" name="Title 3">
            <a:extLst>
              <a:ext uri="{FF2B5EF4-FFF2-40B4-BE49-F238E27FC236}">
                <a16:creationId xmlns:a16="http://schemas.microsoft.com/office/drawing/2014/main" id="{F761770F-FB34-0743-A1B6-9AC29D4D28D4}"/>
              </a:ext>
            </a:extLst>
          </p:cNvPr>
          <p:cNvSpPr txBox="1">
            <a:spLocks/>
          </p:cNvSpPr>
          <p:nvPr/>
        </p:nvSpPr>
        <p:spPr>
          <a:xfrm>
            <a:off x="616482" y="4360973"/>
            <a:ext cx="10691223" cy="692616"/>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kern="1200">
                <a:solidFill>
                  <a:schemeClr val="bg2"/>
                </a:solidFill>
                <a:latin typeface="+mj-lt"/>
                <a:ea typeface="Arial" charset="0"/>
                <a:cs typeface="Arial" charset="0"/>
              </a:defRPr>
            </a:lvl1pPr>
          </a:lstStyle>
          <a:p>
            <a:pPr defTabSz="609585"/>
            <a:r>
              <a:rPr lang="en-US" sz="3200" dirty="0">
                <a:solidFill>
                  <a:srgbClr val="FFFFFF"/>
                </a:solidFill>
                <a:latin typeface="IBM Plex Sans"/>
              </a:rPr>
              <a:t>- Deep discounts due to commitment</a:t>
            </a:r>
            <a:endParaRPr lang="en-US" sz="3200" dirty="0">
              <a:solidFill>
                <a:srgbClr val="0F6FFF"/>
              </a:solidFill>
              <a:latin typeface="IBM Plex Sans"/>
            </a:endParaRPr>
          </a:p>
        </p:txBody>
      </p:sp>
      <p:sp>
        <p:nvSpPr>
          <p:cNvPr id="7" name="Title 3">
            <a:extLst>
              <a:ext uri="{FF2B5EF4-FFF2-40B4-BE49-F238E27FC236}">
                <a16:creationId xmlns:a16="http://schemas.microsoft.com/office/drawing/2014/main" id="{9CA0FADF-E5D7-7B43-9F4C-202865323647}"/>
              </a:ext>
            </a:extLst>
          </p:cNvPr>
          <p:cNvSpPr txBox="1">
            <a:spLocks/>
          </p:cNvSpPr>
          <p:nvPr/>
        </p:nvSpPr>
        <p:spPr>
          <a:xfrm>
            <a:off x="616479" y="5049815"/>
            <a:ext cx="10691223" cy="692616"/>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kern="1200">
                <a:solidFill>
                  <a:schemeClr val="bg2"/>
                </a:solidFill>
                <a:latin typeface="+mj-lt"/>
                <a:ea typeface="Arial" charset="0"/>
                <a:cs typeface="Arial" charset="0"/>
              </a:defRPr>
            </a:lvl1pPr>
          </a:lstStyle>
          <a:p>
            <a:pPr defTabSz="609585"/>
            <a:r>
              <a:rPr lang="en-US" sz="3200" dirty="0">
                <a:solidFill>
                  <a:srgbClr val="FFFFFF"/>
                </a:solidFill>
                <a:latin typeface="IBM Plex Sans"/>
              </a:rPr>
              <a:t>- Hourly or Monthly billing</a:t>
            </a:r>
            <a:endParaRPr lang="en-US" sz="3200" dirty="0">
              <a:solidFill>
                <a:srgbClr val="0F6FFF"/>
              </a:solidFill>
              <a:latin typeface="IBM Plex Sans"/>
            </a:endParaRPr>
          </a:p>
        </p:txBody>
      </p:sp>
      <p:sp>
        <p:nvSpPr>
          <p:cNvPr id="9" name="Title 3">
            <a:extLst>
              <a:ext uri="{FF2B5EF4-FFF2-40B4-BE49-F238E27FC236}">
                <a16:creationId xmlns:a16="http://schemas.microsoft.com/office/drawing/2014/main" id="{E10585F7-DC0D-D447-8778-BD78C4D86B7C}"/>
              </a:ext>
            </a:extLst>
          </p:cNvPr>
          <p:cNvSpPr txBox="1">
            <a:spLocks/>
          </p:cNvSpPr>
          <p:nvPr/>
        </p:nvSpPr>
        <p:spPr>
          <a:xfrm>
            <a:off x="616479" y="3606592"/>
            <a:ext cx="10691223" cy="692616"/>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kern="1200">
                <a:solidFill>
                  <a:schemeClr val="bg2"/>
                </a:solidFill>
                <a:latin typeface="+mj-lt"/>
                <a:ea typeface="Arial" charset="0"/>
                <a:cs typeface="Arial" charset="0"/>
              </a:defRPr>
            </a:lvl1pPr>
          </a:lstStyle>
          <a:p>
            <a:pPr defTabSz="609585"/>
            <a:r>
              <a:rPr lang="en-US" sz="3200" dirty="0">
                <a:solidFill>
                  <a:srgbClr val="FFFFFF"/>
                </a:solidFill>
                <a:latin typeface="IBM Plex Sans"/>
              </a:rPr>
              <a:t>- Great for long lasting workloads</a:t>
            </a:r>
            <a:endParaRPr lang="en-US" sz="3200" dirty="0">
              <a:solidFill>
                <a:srgbClr val="0F6FFF"/>
              </a:solidFill>
              <a:latin typeface="IBM Plex Sans"/>
            </a:endParaRPr>
          </a:p>
        </p:txBody>
      </p:sp>
    </p:spTree>
    <p:extLst>
      <p:ext uri="{BB962C8B-B14F-4D97-AF65-F5344CB8AC3E}">
        <p14:creationId xmlns:p14="http://schemas.microsoft.com/office/powerpoint/2010/main" val="2864624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1E62130-47ED-404D-A664-59BF04D9B957}"/>
              </a:ext>
            </a:extLst>
          </p:cNvPr>
          <p:cNvSpPr>
            <a:spLocks noGrp="1"/>
          </p:cNvSpPr>
          <p:nvPr>
            <p:ph type="ftr" sz="quarter" idx="10"/>
          </p:nvPr>
        </p:nvSpPr>
        <p:spPr>
          <a:xfrm>
            <a:off x="330741" y="6383424"/>
            <a:ext cx="8534400" cy="182880"/>
          </a:xfrm>
        </p:spPr>
        <p:txBody>
          <a:bodyPr/>
          <a:lstStyle/>
          <a:p>
            <a:pPr defTabSz="914377"/>
            <a:r>
              <a:rPr lang="en-GB" dirty="0">
                <a:solidFill>
                  <a:srgbClr val="FFFFFF"/>
                </a:solidFill>
                <a:latin typeface="IBM Plex Sans"/>
              </a:rPr>
              <a:t>IBM Cloud / </a:t>
            </a:r>
            <a:r>
              <a:rPr lang="en-GB" dirty="0" err="1">
                <a:solidFill>
                  <a:srgbClr val="FFFFFF"/>
                </a:solidFill>
                <a:latin typeface="IBM Plex Sans"/>
              </a:rPr>
              <a:t>VMBasics</a:t>
            </a:r>
            <a:r>
              <a:rPr lang="en-GB" dirty="0">
                <a:solidFill>
                  <a:srgbClr val="FFFFFF"/>
                </a:solidFill>
                <a:latin typeface="IBM Plex Sans"/>
              </a:rPr>
              <a:t> / November 2018 / © 2018 IBM Corporation</a:t>
            </a:r>
            <a:endParaRPr lang="en-US" dirty="0">
              <a:solidFill>
                <a:srgbClr val="FFFFFF"/>
              </a:solidFill>
              <a:latin typeface="IBM Plex Sans"/>
            </a:endParaRPr>
          </a:p>
        </p:txBody>
      </p:sp>
      <p:sp>
        <p:nvSpPr>
          <p:cNvPr id="3" name="Title 2">
            <a:extLst>
              <a:ext uri="{FF2B5EF4-FFF2-40B4-BE49-F238E27FC236}">
                <a16:creationId xmlns:a16="http://schemas.microsoft.com/office/drawing/2014/main" id="{D4FB7017-BD56-4C4B-80BA-B5D624A9AADA}"/>
              </a:ext>
            </a:extLst>
          </p:cNvPr>
          <p:cNvSpPr>
            <a:spLocks noGrp="1"/>
          </p:cNvSpPr>
          <p:nvPr>
            <p:ph type="title"/>
          </p:nvPr>
        </p:nvSpPr>
        <p:spPr/>
        <p:txBody>
          <a:bodyPr/>
          <a:lstStyle/>
          <a:p>
            <a:r>
              <a:rPr lang="en-US" dirty="0"/>
              <a:t>Reserved Virtual Servers – a closer look</a:t>
            </a:r>
          </a:p>
        </p:txBody>
      </p:sp>
      <p:sp>
        <p:nvSpPr>
          <p:cNvPr id="4" name="Title 3">
            <a:extLst>
              <a:ext uri="{FF2B5EF4-FFF2-40B4-BE49-F238E27FC236}">
                <a16:creationId xmlns:a16="http://schemas.microsoft.com/office/drawing/2014/main" id="{C27976A6-3279-4B43-B52C-FCF1A64858BE}"/>
              </a:ext>
            </a:extLst>
          </p:cNvPr>
          <p:cNvSpPr txBox="1">
            <a:spLocks/>
          </p:cNvSpPr>
          <p:nvPr/>
        </p:nvSpPr>
        <p:spPr>
          <a:xfrm>
            <a:off x="616489" y="1732108"/>
            <a:ext cx="10691223" cy="692616"/>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kern="1200">
                <a:solidFill>
                  <a:schemeClr val="bg2"/>
                </a:solidFill>
                <a:latin typeface="+mj-lt"/>
                <a:ea typeface="Arial" charset="0"/>
                <a:cs typeface="Arial" charset="0"/>
              </a:defRPr>
            </a:lvl1pPr>
          </a:lstStyle>
          <a:p>
            <a:pPr defTabSz="609585"/>
            <a:r>
              <a:rPr lang="en-US" sz="3200" dirty="0">
                <a:solidFill>
                  <a:srgbClr val="FFFFFF"/>
                </a:solidFill>
                <a:latin typeface="IBM Plex Sans"/>
              </a:rPr>
              <a:t>- Reserve a capacity ‘block’ of CPU and RAM</a:t>
            </a:r>
            <a:endParaRPr lang="en-US" sz="3200" dirty="0">
              <a:solidFill>
                <a:srgbClr val="0F6FFF"/>
              </a:solidFill>
              <a:latin typeface="IBM Plex Sans"/>
            </a:endParaRPr>
          </a:p>
        </p:txBody>
      </p:sp>
      <p:sp>
        <p:nvSpPr>
          <p:cNvPr id="5" name="Title 3">
            <a:extLst>
              <a:ext uri="{FF2B5EF4-FFF2-40B4-BE49-F238E27FC236}">
                <a16:creationId xmlns:a16="http://schemas.microsoft.com/office/drawing/2014/main" id="{590E7FFE-56A5-2848-B30F-9A5A69FAA7F1}"/>
              </a:ext>
            </a:extLst>
          </p:cNvPr>
          <p:cNvSpPr txBox="1">
            <a:spLocks/>
          </p:cNvSpPr>
          <p:nvPr/>
        </p:nvSpPr>
        <p:spPr>
          <a:xfrm>
            <a:off x="616481" y="2548255"/>
            <a:ext cx="10691223" cy="692616"/>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kern="1200">
                <a:solidFill>
                  <a:schemeClr val="bg2"/>
                </a:solidFill>
                <a:latin typeface="+mj-lt"/>
                <a:ea typeface="Arial" charset="0"/>
                <a:cs typeface="Arial" charset="0"/>
              </a:defRPr>
            </a:lvl1pPr>
          </a:lstStyle>
          <a:p>
            <a:pPr defTabSz="609585"/>
            <a:r>
              <a:rPr lang="en-US" sz="3200" dirty="0">
                <a:solidFill>
                  <a:srgbClr val="FFFFFF"/>
                </a:solidFill>
                <a:latin typeface="IBM Plex Sans"/>
              </a:rPr>
              <a:t>- Create your Virtual Servers in that capacity (up to 20 per block)</a:t>
            </a:r>
            <a:endParaRPr lang="en-US" sz="3200" dirty="0">
              <a:solidFill>
                <a:srgbClr val="0F6FFF"/>
              </a:solidFill>
              <a:latin typeface="IBM Plex Sans"/>
            </a:endParaRPr>
          </a:p>
        </p:txBody>
      </p:sp>
      <p:sp>
        <p:nvSpPr>
          <p:cNvPr id="6" name="Title 3">
            <a:extLst>
              <a:ext uri="{FF2B5EF4-FFF2-40B4-BE49-F238E27FC236}">
                <a16:creationId xmlns:a16="http://schemas.microsoft.com/office/drawing/2014/main" id="{F761770F-FB34-0743-A1B6-9AC29D4D28D4}"/>
              </a:ext>
            </a:extLst>
          </p:cNvPr>
          <p:cNvSpPr txBox="1">
            <a:spLocks/>
          </p:cNvSpPr>
          <p:nvPr/>
        </p:nvSpPr>
        <p:spPr>
          <a:xfrm>
            <a:off x="616481" y="3640027"/>
            <a:ext cx="10691223" cy="692616"/>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kern="1200">
                <a:solidFill>
                  <a:schemeClr val="bg2"/>
                </a:solidFill>
                <a:latin typeface="+mj-lt"/>
                <a:ea typeface="Arial" charset="0"/>
                <a:cs typeface="Arial" charset="0"/>
              </a:defRPr>
            </a:lvl1pPr>
          </a:lstStyle>
          <a:p>
            <a:pPr defTabSz="609585"/>
            <a:r>
              <a:rPr lang="en-US" sz="3200" dirty="0">
                <a:solidFill>
                  <a:srgbClr val="FFFFFF"/>
                </a:solidFill>
                <a:latin typeface="IBM Plex Sans"/>
              </a:rPr>
              <a:t>- Reserved capacity is billed monthly</a:t>
            </a:r>
            <a:endParaRPr lang="en-US" sz="3200" dirty="0">
              <a:solidFill>
                <a:srgbClr val="0F6FFF"/>
              </a:solidFill>
              <a:latin typeface="IBM Plex Sans"/>
            </a:endParaRPr>
          </a:p>
        </p:txBody>
      </p:sp>
      <p:sp>
        <p:nvSpPr>
          <p:cNvPr id="7" name="Title 3">
            <a:extLst>
              <a:ext uri="{FF2B5EF4-FFF2-40B4-BE49-F238E27FC236}">
                <a16:creationId xmlns:a16="http://schemas.microsoft.com/office/drawing/2014/main" id="{9CA0FADF-E5D7-7B43-9F4C-202865323647}"/>
              </a:ext>
            </a:extLst>
          </p:cNvPr>
          <p:cNvSpPr txBox="1">
            <a:spLocks/>
          </p:cNvSpPr>
          <p:nvPr/>
        </p:nvSpPr>
        <p:spPr>
          <a:xfrm>
            <a:off x="616479" y="4438699"/>
            <a:ext cx="10691223" cy="692616"/>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kern="1200">
                <a:solidFill>
                  <a:schemeClr val="bg2"/>
                </a:solidFill>
                <a:latin typeface="+mj-lt"/>
                <a:ea typeface="Arial" charset="0"/>
                <a:cs typeface="Arial" charset="0"/>
              </a:defRPr>
            </a:lvl1pPr>
          </a:lstStyle>
          <a:p>
            <a:pPr defTabSz="609585"/>
            <a:r>
              <a:rPr lang="en-US" sz="3200" dirty="0">
                <a:solidFill>
                  <a:srgbClr val="FFFFFF"/>
                </a:solidFill>
                <a:latin typeface="IBM Plex Sans"/>
              </a:rPr>
              <a:t>- Choose whether other options (storage, software, networking) are billed hourly or monthly</a:t>
            </a:r>
            <a:endParaRPr lang="en-US" sz="3200" dirty="0">
              <a:solidFill>
                <a:srgbClr val="0F6FFF"/>
              </a:solidFill>
              <a:latin typeface="IBM Plex Sans"/>
            </a:endParaRPr>
          </a:p>
        </p:txBody>
      </p:sp>
    </p:spTree>
    <p:extLst>
      <p:ext uri="{BB962C8B-B14F-4D97-AF65-F5344CB8AC3E}">
        <p14:creationId xmlns:p14="http://schemas.microsoft.com/office/powerpoint/2010/main" val="3055795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20CB27-DAAD-EE45-8865-6165EF6B8EF0}"/>
              </a:ext>
            </a:extLst>
          </p:cNvPr>
          <p:cNvSpPr>
            <a:spLocks noGrp="1"/>
          </p:cNvSpPr>
          <p:nvPr>
            <p:ph type="title"/>
          </p:nvPr>
        </p:nvSpPr>
        <p:spPr/>
        <p:txBody>
          <a:bodyPr/>
          <a:lstStyle/>
          <a:p>
            <a:r>
              <a:rPr lang="en-US" dirty="0"/>
              <a:t>Section 2.1 – Understand the benefits and options of Classic Infrastructure</a:t>
            </a:r>
          </a:p>
        </p:txBody>
      </p:sp>
      <p:sp>
        <p:nvSpPr>
          <p:cNvPr id="3" name="Content Placeholder 2">
            <a:extLst>
              <a:ext uri="{FF2B5EF4-FFF2-40B4-BE49-F238E27FC236}">
                <a16:creationId xmlns:a16="http://schemas.microsoft.com/office/drawing/2014/main" id="{7080AEED-E756-A641-806C-4CF8FE20664D}"/>
              </a:ext>
            </a:extLst>
          </p:cNvPr>
          <p:cNvSpPr>
            <a:spLocks noGrp="1"/>
          </p:cNvSpPr>
          <p:nvPr>
            <p:ph idx="1"/>
          </p:nvPr>
        </p:nvSpPr>
        <p:spPr>
          <a:xfrm>
            <a:off x="366712" y="1063487"/>
            <a:ext cx="11458575" cy="5555974"/>
          </a:xfrm>
        </p:spPr>
        <p:txBody>
          <a:bodyPr/>
          <a:lstStyle/>
          <a:p>
            <a:pPr marL="0" indent="0">
              <a:buNone/>
            </a:pPr>
            <a:endParaRPr lang="en-US" sz="1600" b="1" dirty="0"/>
          </a:p>
          <a:p>
            <a:pPr marL="342900" indent="-342900">
              <a:buFont typeface="+mj-lt"/>
              <a:buAutoNum type="arabicPeriod"/>
            </a:pPr>
            <a:r>
              <a:rPr lang="en-US" sz="1600" b="1" dirty="0"/>
              <a:t>Bare Metal Servers</a:t>
            </a:r>
          </a:p>
          <a:p>
            <a:pPr lvl="1"/>
            <a:r>
              <a:rPr lang="en-US" sz="1200" dirty="0"/>
              <a:t>Your Bare Metal Servers is an hourly or monthly, single-tenant server that is dedicated to you; it is not shared in any part, including server resources, with other customers. You manage your server, which is provisioned without a hypervisor, and deployed in one or more data centers. Multiple Bare Metal Servers can communicate on the IBM Cloud virtual private network as if stationed on the same rack.</a:t>
            </a:r>
          </a:p>
          <a:p>
            <a:pPr lvl="1"/>
            <a:endParaRPr lang="en-US" sz="1200" dirty="0"/>
          </a:p>
          <a:p>
            <a:pPr marL="342900" indent="-342900">
              <a:buFont typeface="+mj-lt"/>
              <a:buAutoNum type="arabicPeriod"/>
            </a:pPr>
            <a:r>
              <a:rPr lang="en-US" sz="1400" b="1" dirty="0"/>
              <a:t>Bare Metal Server choices</a:t>
            </a:r>
          </a:p>
          <a:p>
            <a:pPr marL="342900" indent="-342900">
              <a:buFont typeface="+mj-lt"/>
              <a:buAutoNum type="arabicPeriod"/>
            </a:pPr>
            <a:endParaRPr lang="en-US" sz="1400" b="1" dirty="0"/>
          </a:p>
          <a:p>
            <a:pPr marL="342900" indent="-342900">
              <a:buFont typeface="+mj-lt"/>
              <a:buAutoNum type="arabicPeriod"/>
            </a:pPr>
            <a:r>
              <a:rPr lang="en-US" sz="1400" b="1" dirty="0"/>
              <a:t>Bare Metal Benefits</a:t>
            </a:r>
          </a:p>
          <a:p>
            <a:pPr marL="342900" indent="-342900">
              <a:buFont typeface="+mj-lt"/>
              <a:buAutoNum type="arabicPeriod"/>
            </a:pPr>
            <a:endParaRPr lang="en-US" sz="1400" b="1" dirty="0"/>
          </a:p>
          <a:p>
            <a:pPr marL="342900" indent="-342900">
              <a:buFont typeface="+mj-lt"/>
              <a:buAutoNum type="arabicPeriod"/>
            </a:pPr>
            <a:r>
              <a:rPr lang="en-US" sz="1400" b="1" dirty="0"/>
              <a:t>Bare Metal Billing Options</a:t>
            </a:r>
          </a:p>
        </p:txBody>
      </p:sp>
      <p:sp>
        <p:nvSpPr>
          <p:cNvPr id="4" name="Slide Number Placeholder 3">
            <a:extLst>
              <a:ext uri="{FF2B5EF4-FFF2-40B4-BE49-F238E27FC236}">
                <a16:creationId xmlns:a16="http://schemas.microsoft.com/office/drawing/2014/main" id="{E8D2E63D-86D1-5B4B-9569-EDB7AAD7F573}"/>
              </a:ext>
            </a:extLst>
          </p:cNvPr>
          <p:cNvSpPr>
            <a:spLocks noGrp="1"/>
          </p:cNvSpPr>
          <p:nvPr>
            <p:ph type="sldNum" sz="quarter" idx="11"/>
          </p:nvPr>
        </p:nvSpPr>
        <p:spPr/>
        <p:txBody>
          <a:bodyPr/>
          <a:lstStyle/>
          <a:p>
            <a:pPr>
              <a:defRPr/>
            </a:pPr>
            <a:fld id="{CDF6E626-488F-47BA-B12F-748BCA394C6A}" type="slidenum">
              <a:rPr lang="en-AU" altLang="en-US" smtClean="0"/>
              <a:pPr>
                <a:defRPr/>
              </a:pPr>
              <a:t>14</a:t>
            </a:fld>
            <a:endParaRPr lang="en-AU" altLang="en-US"/>
          </a:p>
        </p:txBody>
      </p:sp>
      <p:sp>
        <p:nvSpPr>
          <p:cNvPr id="5" name="Rectangle 4">
            <a:extLst>
              <a:ext uri="{FF2B5EF4-FFF2-40B4-BE49-F238E27FC236}">
                <a16:creationId xmlns:a16="http://schemas.microsoft.com/office/drawing/2014/main" id="{A04DA993-4D30-1740-8808-11C5D1855E45}"/>
              </a:ext>
            </a:extLst>
          </p:cNvPr>
          <p:cNvSpPr/>
          <p:nvPr/>
        </p:nvSpPr>
        <p:spPr>
          <a:xfrm>
            <a:off x="2632212" y="6368420"/>
            <a:ext cx="6927574" cy="307777"/>
          </a:xfrm>
          <a:prstGeom prst="rect">
            <a:avLst/>
          </a:prstGeom>
        </p:spPr>
        <p:txBody>
          <a:bodyPr wrap="square">
            <a:spAutoFit/>
          </a:bodyPr>
          <a:lstStyle/>
          <a:p>
            <a:pPr algn="ctr"/>
            <a:r>
              <a:rPr lang="en-US" sz="1400" dirty="0">
                <a:hlinkClick r:id="rId2"/>
              </a:rPr>
              <a:t>https://cloud.ibm.com/docs/bare-metal?topic=bare-metal-about-bm</a:t>
            </a:r>
            <a:endParaRPr lang="en-US" sz="1400" dirty="0"/>
          </a:p>
        </p:txBody>
      </p:sp>
    </p:spTree>
    <p:extLst>
      <p:ext uri="{BB962C8B-B14F-4D97-AF65-F5344CB8AC3E}">
        <p14:creationId xmlns:p14="http://schemas.microsoft.com/office/powerpoint/2010/main" val="40147083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579328-1EB7-8B4E-800C-9027C5A68F33}"/>
              </a:ext>
            </a:extLst>
          </p:cNvPr>
          <p:cNvSpPr>
            <a:spLocks noGrp="1"/>
          </p:cNvSpPr>
          <p:nvPr>
            <p:ph type="title"/>
          </p:nvPr>
        </p:nvSpPr>
        <p:spPr/>
        <p:txBody>
          <a:bodyPr/>
          <a:lstStyle/>
          <a:p>
            <a:r>
              <a:rPr lang="en-US" b="1" dirty="0">
                <a:latin typeface="IBM Plex Sans" panose="020B0503050203000203" pitchFamily="34" charset="77"/>
              </a:rPr>
              <a:t>Bare Metal Network Deployment</a:t>
            </a:r>
          </a:p>
        </p:txBody>
      </p:sp>
      <p:sp>
        <p:nvSpPr>
          <p:cNvPr id="5" name="Slide Number Placeholder 4">
            <a:extLst>
              <a:ext uri="{FF2B5EF4-FFF2-40B4-BE49-F238E27FC236}">
                <a16:creationId xmlns:a16="http://schemas.microsoft.com/office/drawing/2014/main" id="{DDB9FCEE-7521-BC44-B08B-D88B6B8D17E5}"/>
              </a:ext>
            </a:extLst>
          </p:cNvPr>
          <p:cNvSpPr>
            <a:spLocks noGrp="1"/>
          </p:cNvSpPr>
          <p:nvPr>
            <p:ph type="sldNum" sz="quarter" idx="11"/>
          </p:nvPr>
        </p:nvSpPr>
        <p:spPr/>
        <p:txBody>
          <a:bodyPr/>
          <a:lstStyle/>
          <a:p>
            <a:pPr>
              <a:defRPr/>
            </a:pPr>
            <a:fld id="{CDF6E626-488F-47BA-B12F-748BCA394C6A}" type="slidenum">
              <a:rPr lang="en-AU" altLang="en-US" smtClean="0">
                <a:latin typeface="IBM Plex Sans" panose="020B0503050203000203" pitchFamily="34" charset="77"/>
              </a:rPr>
              <a:pPr>
                <a:defRPr/>
              </a:pPr>
              <a:t>15</a:t>
            </a:fld>
            <a:endParaRPr lang="en-AU" altLang="en-US" dirty="0">
              <a:latin typeface="IBM Plex Sans" panose="020B0503050203000203" pitchFamily="34" charset="77"/>
            </a:endParaRPr>
          </a:p>
        </p:txBody>
      </p:sp>
      <p:pic>
        <p:nvPicPr>
          <p:cNvPr id="6" name="Content Placeholder 5" descr="A screenshot of a computer&#13;&#10;&#13;&#10;Description automatically generated">
            <a:extLst>
              <a:ext uri="{FF2B5EF4-FFF2-40B4-BE49-F238E27FC236}">
                <a16:creationId xmlns:a16="http://schemas.microsoft.com/office/drawing/2014/main" id="{4C474BD3-A599-BE48-91D9-22CC3681EB45}"/>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31005" y="1628774"/>
            <a:ext cx="5392881" cy="4044661"/>
          </a:xfrm>
          <a:prstGeom prst="rect">
            <a:avLst/>
          </a:prstGeom>
        </p:spPr>
      </p:pic>
      <p:sp>
        <p:nvSpPr>
          <p:cNvPr id="8" name="Content Placeholder 2">
            <a:extLst>
              <a:ext uri="{FF2B5EF4-FFF2-40B4-BE49-F238E27FC236}">
                <a16:creationId xmlns:a16="http://schemas.microsoft.com/office/drawing/2014/main" id="{DCC55F03-6F7D-C942-8633-5EC83633292E}"/>
              </a:ext>
            </a:extLst>
          </p:cNvPr>
          <p:cNvSpPr txBox="1">
            <a:spLocks/>
          </p:cNvSpPr>
          <p:nvPr/>
        </p:nvSpPr>
        <p:spPr bwMode="auto">
          <a:xfrm>
            <a:off x="6487173" y="1504950"/>
            <a:ext cx="5273822" cy="5029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45720" rIns="0" bIns="45720" numCol="1" anchor="t" anchorCtr="0" compatLnSpc="1">
            <a:prstTxWarp prst="textNoShape">
              <a:avLst/>
            </a:prstTxWarp>
          </a:bodyPr>
          <a:lstStyle>
            <a:lvl1pPr marL="179388" indent="-179388" algn="l" rtl="0" eaLnBrk="1" fontAlgn="base" hangingPunct="1">
              <a:spcBef>
                <a:spcPct val="40000"/>
              </a:spcBef>
              <a:spcAft>
                <a:spcPct val="0"/>
              </a:spcAft>
              <a:buClr>
                <a:schemeClr val="accent1"/>
              </a:buClr>
              <a:buFont typeface="Wingdings" panose="05000000000000000000" pitchFamily="2" charset="2"/>
              <a:buChar char="§"/>
              <a:defRPr kern="1200">
                <a:solidFill>
                  <a:schemeClr val="tx1"/>
                </a:solidFill>
                <a:latin typeface="+mn-lt"/>
                <a:ea typeface="MS PGothic" panose="020B0600070205080204" pitchFamily="34" charset="-128"/>
                <a:cs typeface="+mn-cs"/>
              </a:defRPr>
            </a:lvl1pPr>
            <a:lvl2pPr marL="536575" indent="-179388" algn="l" rtl="0" eaLnBrk="1" fontAlgn="base" hangingPunct="1">
              <a:spcBef>
                <a:spcPct val="40000"/>
              </a:spcBef>
              <a:spcAft>
                <a:spcPct val="0"/>
              </a:spcAft>
              <a:buFont typeface="Arial" panose="020B0604020202020204" pitchFamily="34" charset="0"/>
              <a:buChar char="–"/>
              <a:defRPr sz="1600" kern="1200">
                <a:solidFill>
                  <a:schemeClr val="tx1"/>
                </a:solidFill>
                <a:latin typeface="+mn-lt"/>
                <a:ea typeface="Arial" charset="0"/>
                <a:cs typeface="+mn-cs"/>
              </a:defRPr>
            </a:lvl2pPr>
            <a:lvl3pPr marL="893763" indent="-179388" algn="l" rtl="0" eaLnBrk="1" fontAlgn="base" hangingPunct="1">
              <a:spcBef>
                <a:spcPct val="40000"/>
              </a:spcBef>
              <a:spcAft>
                <a:spcPct val="0"/>
              </a:spcAft>
              <a:buChar char="•"/>
              <a:defRPr sz="1600" kern="1200">
                <a:solidFill>
                  <a:schemeClr val="tx1"/>
                </a:solidFill>
                <a:latin typeface="+mn-lt"/>
                <a:ea typeface="Arial" charset="0"/>
                <a:cs typeface="+mn-cs"/>
              </a:defRPr>
            </a:lvl3pPr>
            <a:lvl4pPr marL="1250950" indent="-179388" algn="l" rtl="0" eaLnBrk="1" fontAlgn="base" hangingPunct="1">
              <a:spcBef>
                <a:spcPct val="40000"/>
              </a:spcBef>
              <a:spcAft>
                <a:spcPct val="0"/>
              </a:spcAft>
              <a:buFont typeface="Arial" panose="020B0604020202020204" pitchFamily="34" charset="0"/>
              <a:buChar char="-"/>
              <a:defRPr sz="1600" kern="1200">
                <a:solidFill>
                  <a:schemeClr val="tx1"/>
                </a:solidFill>
                <a:latin typeface="+mn-lt"/>
                <a:ea typeface="Arial" charset="0"/>
                <a:cs typeface="+mn-cs"/>
              </a:defRPr>
            </a:lvl4pPr>
            <a:lvl5pPr marL="1619250" indent="-179388" algn="l" rtl="0" eaLnBrk="1" fontAlgn="base" hangingPunct="1">
              <a:spcBef>
                <a:spcPct val="40000"/>
              </a:spcBef>
              <a:spcAft>
                <a:spcPct val="0"/>
              </a:spcAft>
              <a:buFont typeface="Arial" panose="020B0604020202020204" pitchFamily="34" charset="0"/>
              <a:buChar char="-"/>
              <a:defRPr sz="1400" kern="1200">
                <a:solidFill>
                  <a:schemeClr val="tx1"/>
                </a:solidFill>
                <a:latin typeface="+mn-lt"/>
                <a:ea typeface="Arial"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IBM Plex Sans" panose="020B0503050203000203" pitchFamily="34" charset="77"/>
              </a:rPr>
              <a:t>Bare metal servers are deployed with a maximum of:</a:t>
            </a:r>
          </a:p>
          <a:p>
            <a:pPr lvl="1"/>
            <a:r>
              <a:rPr lang="en-US" dirty="0">
                <a:latin typeface="IBM Plex Sans" panose="020B0503050203000203" pitchFamily="34" charset="77"/>
              </a:rPr>
              <a:t>Two 10Gbe NICs connected to the public network.</a:t>
            </a:r>
          </a:p>
          <a:p>
            <a:pPr lvl="1"/>
            <a:r>
              <a:rPr lang="en-US" dirty="0">
                <a:latin typeface="IBM Plex Sans" panose="020B0503050203000203" pitchFamily="34" charset="77"/>
              </a:rPr>
              <a:t>Two 10Gbe NICs connected to the private network.</a:t>
            </a:r>
          </a:p>
          <a:p>
            <a:r>
              <a:rPr lang="en-US" dirty="0">
                <a:latin typeface="IBM Plex Sans" panose="020B0503050203000203" pitchFamily="34" charset="77"/>
              </a:rPr>
              <a:t>The server’s IPMI port is connected to the Management network which is reachable from the private network.</a:t>
            </a:r>
          </a:p>
          <a:p>
            <a:r>
              <a:rPr lang="en-US" dirty="0">
                <a:latin typeface="IBM Plex Sans" panose="020B0503050203000203" pitchFamily="34" charset="77"/>
              </a:rPr>
              <a:t>Bare Metal servers can be provisioned as “private network only”. The NICs in the server and the switch ports are disabled in the provisioning process,</a:t>
            </a:r>
          </a:p>
          <a:p>
            <a:pPr lvl="1"/>
            <a:endParaRPr lang="en-US" dirty="0">
              <a:latin typeface="IBM Plex Sans" panose="020B0503050203000203" pitchFamily="34" charset="77"/>
            </a:endParaRPr>
          </a:p>
        </p:txBody>
      </p:sp>
      <p:cxnSp>
        <p:nvCxnSpPr>
          <p:cNvPr id="4" name="Straight Connector 3">
            <a:extLst>
              <a:ext uri="{FF2B5EF4-FFF2-40B4-BE49-F238E27FC236}">
                <a16:creationId xmlns:a16="http://schemas.microsoft.com/office/drawing/2014/main" id="{4BBA9F14-03A3-244C-934A-80A2FDB880DE}"/>
              </a:ext>
            </a:extLst>
          </p:cNvPr>
          <p:cNvCxnSpPr/>
          <p:nvPr/>
        </p:nvCxnSpPr>
        <p:spPr bwMode="auto">
          <a:xfrm>
            <a:off x="4851400" y="5054600"/>
            <a:ext cx="0" cy="160867"/>
          </a:xfrm>
          <a:prstGeom prst="line">
            <a:avLst/>
          </a:prstGeom>
          <a:noFill/>
          <a:ln w="25400">
            <a:solidFill>
              <a:srgbClr val="00B0F0"/>
            </a:solid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8819209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0"/>
          </p:nvPr>
        </p:nvSpPr>
        <p:spPr/>
        <p:txBody>
          <a:bodyPr/>
          <a:lstStyle/>
          <a:p>
            <a:pPr defTabSz="914377"/>
            <a:r>
              <a:rPr lang="en-GB">
                <a:solidFill>
                  <a:srgbClr val="FFFFFF"/>
                </a:solidFill>
                <a:latin typeface="IBM Plex Sans"/>
              </a:rPr>
              <a:t>IBM Cloud / VMBasics / November 2018 / © 2018 IBM Corporation</a:t>
            </a:r>
            <a:endParaRPr lang="en-US">
              <a:solidFill>
                <a:srgbClr val="FFFFFF"/>
              </a:solidFill>
              <a:latin typeface="IBM Plex Sans"/>
            </a:endParaRPr>
          </a:p>
        </p:txBody>
      </p:sp>
      <p:sp>
        <p:nvSpPr>
          <p:cNvPr id="4" name="Title 3"/>
          <p:cNvSpPr>
            <a:spLocks noGrp="1"/>
          </p:cNvSpPr>
          <p:nvPr>
            <p:ph type="title"/>
          </p:nvPr>
        </p:nvSpPr>
        <p:spPr/>
        <p:txBody>
          <a:bodyPr/>
          <a:lstStyle/>
          <a:p>
            <a:r>
              <a:rPr lang="en-US" sz="7200" dirty="0"/>
              <a:t>Bare Metal Servers</a:t>
            </a:r>
            <a:endParaRPr lang="en-US" sz="7200" dirty="0">
              <a:solidFill>
                <a:schemeClr val="accent2"/>
              </a:solidFill>
            </a:endParaRPr>
          </a:p>
        </p:txBody>
      </p:sp>
    </p:spTree>
    <p:extLst>
      <p:ext uri="{BB962C8B-B14F-4D97-AF65-F5344CB8AC3E}">
        <p14:creationId xmlns:p14="http://schemas.microsoft.com/office/powerpoint/2010/main" val="24640590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0"/>
          </p:nvPr>
        </p:nvSpPr>
        <p:spPr>
          <a:xfrm>
            <a:off x="304800" y="6416255"/>
            <a:ext cx="8534400" cy="182880"/>
          </a:xfrm>
        </p:spPr>
        <p:txBody>
          <a:bodyPr/>
          <a:lstStyle/>
          <a:p>
            <a:pPr defTabSz="914377"/>
            <a:r>
              <a:rPr lang="en-GB">
                <a:solidFill>
                  <a:srgbClr val="FFFFFF"/>
                </a:solidFill>
                <a:latin typeface="IBM Plex Sans"/>
              </a:rPr>
              <a:t>IBM Cloud / VMBasics / November 2018 / © 2018 IBM Corporation</a:t>
            </a:r>
            <a:endParaRPr lang="en-US" dirty="0">
              <a:solidFill>
                <a:srgbClr val="FFFFFF"/>
              </a:solidFill>
              <a:latin typeface="IBM Plex Sans"/>
            </a:endParaRPr>
          </a:p>
        </p:txBody>
      </p:sp>
      <p:sp>
        <p:nvSpPr>
          <p:cNvPr id="4" name="Title 3"/>
          <p:cNvSpPr>
            <a:spLocks noGrp="1"/>
          </p:cNvSpPr>
          <p:nvPr>
            <p:ph type="title"/>
          </p:nvPr>
        </p:nvSpPr>
        <p:spPr>
          <a:xfrm>
            <a:off x="304799" y="1252287"/>
            <a:ext cx="10691223" cy="692616"/>
          </a:xfrm>
        </p:spPr>
        <p:txBody>
          <a:bodyPr/>
          <a:lstStyle/>
          <a:p>
            <a:r>
              <a:rPr lang="en-US" sz="4267" dirty="0"/>
              <a:t>Bare Metal Servers:</a:t>
            </a:r>
            <a:endParaRPr lang="en-US" sz="4267" dirty="0">
              <a:solidFill>
                <a:schemeClr val="accent2"/>
              </a:solidFill>
            </a:endParaRPr>
          </a:p>
        </p:txBody>
      </p:sp>
      <p:sp>
        <p:nvSpPr>
          <p:cNvPr id="6" name="Title 3">
            <a:extLst>
              <a:ext uri="{FF2B5EF4-FFF2-40B4-BE49-F238E27FC236}">
                <a16:creationId xmlns:a16="http://schemas.microsoft.com/office/drawing/2014/main" id="{FC29D98F-CFFF-5947-AAEB-53AC792EACAA}"/>
              </a:ext>
            </a:extLst>
          </p:cNvPr>
          <p:cNvSpPr txBox="1">
            <a:spLocks/>
          </p:cNvSpPr>
          <p:nvPr/>
        </p:nvSpPr>
        <p:spPr>
          <a:xfrm>
            <a:off x="304798" y="2327939"/>
            <a:ext cx="10691223" cy="692616"/>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kern="1200">
                <a:solidFill>
                  <a:schemeClr val="bg2"/>
                </a:solidFill>
                <a:latin typeface="+mj-lt"/>
                <a:ea typeface="Arial" charset="0"/>
                <a:cs typeface="Arial" charset="0"/>
              </a:defRPr>
            </a:lvl1pPr>
          </a:lstStyle>
          <a:p>
            <a:pPr defTabSz="609585"/>
            <a:r>
              <a:rPr lang="en-US" sz="4267" dirty="0">
                <a:solidFill>
                  <a:srgbClr val="FFFFFF"/>
                </a:solidFill>
                <a:latin typeface="IBM Plex Sans"/>
              </a:rPr>
              <a:t>- What they are</a:t>
            </a:r>
            <a:endParaRPr lang="en-US" sz="4267" dirty="0">
              <a:solidFill>
                <a:srgbClr val="0F6FFF"/>
              </a:solidFill>
              <a:latin typeface="IBM Plex Sans"/>
            </a:endParaRPr>
          </a:p>
        </p:txBody>
      </p:sp>
      <p:sp>
        <p:nvSpPr>
          <p:cNvPr id="7" name="Title 3">
            <a:extLst>
              <a:ext uri="{FF2B5EF4-FFF2-40B4-BE49-F238E27FC236}">
                <a16:creationId xmlns:a16="http://schemas.microsoft.com/office/drawing/2014/main" id="{1A5BA0D5-5831-944F-8FC2-EEBB59CA4CC9}"/>
              </a:ext>
            </a:extLst>
          </p:cNvPr>
          <p:cNvSpPr txBox="1">
            <a:spLocks/>
          </p:cNvSpPr>
          <p:nvPr/>
        </p:nvSpPr>
        <p:spPr>
          <a:xfrm>
            <a:off x="304798" y="3403591"/>
            <a:ext cx="10691223" cy="692616"/>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kern="1200">
                <a:solidFill>
                  <a:schemeClr val="bg2"/>
                </a:solidFill>
                <a:latin typeface="+mj-lt"/>
                <a:ea typeface="Arial" charset="0"/>
                <a:cs typeface="Arial" charset="0"/>
              </a:defRPr>
            </a:lvl1pPr>
          </a:lstStyle>
          <a:p>
            <a:pPr defTabSz="609585"/>
            <a:r>
              <a:rPr lang="en-US" sz="4267" dirty="0">
                <a:solidFill>
                  <a:srgbClr val="FFFFFF"/>
                </a:solidFill>
                <a:latin typeface="IBM Plex Sans"/>
              </a:rPr>
              <a:t>- Comparison to Virtual Machines</a:t>
            </a:r>
            <a:endParaRPr lang="en-US" sz="4267" dirty="0">
              <a:solidFill>
                <a:srgbClr val="0F6FFF"/>
              </a:solidFill>
              <a:latin typeface="IBM Plex Sans"/>
            </a:endParaRPr>
          </a:p>
        </p:txBody>
      </p:sp>
      <p:sp>
        <p:nvSpPr>
          <p:cNvPr id="8" name="Title 3">
            <a:extLst>
              <a:ext uri="{FF2B5EF4-FFF2-40B4-BE49-F238E27FC236}">
                <a16:creationId xmlns:a16="http://schemas.microsoft.com/office/drawing/2014/main" id="{B6F2E227-5F70-0449-BD96-BE879DA84716}"/>
              </a:ext>
            </a:extLst>
          </p:cNvPr>
          <p:cNvSpPr txBox="1">
            <a:spLocks/>
          </p:cNvSpPr>
          <p:nvPr/>
        </p:nvSpPr>
        <p:spPr>
          <a:xfrm>
            <a:off x="304798" y="4479243"/>
            <a:ext cx="10691223" cy="692616"/>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kern="1200">
                <a:solidFill>
                  <a:schemeClr val="bg2"/>
                </a:solidFill>
                <a:latin typeface="+mj-lt"/>
                <a:ea typeface="Arial" charset="0"/>
                <a:cs typeface="Arial" charset="0"/>
              </a:defRPr>
            </a:lvl1pPr>
          </a:lstStyle>
          <a:p>
            <a:pPr defTabSz="609585"/>
            <a:r>
              <a:rPr lang="en-US" sz="4267" dirty="0">
                <a:solidFill>
                  <a:srgbClr val="FFFFFF"/>
                </a:solidFill>
                <a:latin typeface="IBM Plex Sans"/>
              </a:rPr>
              <a:t>-Use Cases</a:t>
            </a:r>
            <a:endParaRPr lang="en-US" sz="4267" dirty="0">
              <a:solidFill>
                <a:srgbClr val="0F6FFF"/>
              </a:solidFill>
              <a:latin typeface="IBM Plex Sans"/>
            </a:endParaRPr>
          </a:p>
        </p:txBody>
      </p:sp>
      <p:sp>
        <p:nvSpPr>
          <p:cNvPr id="9" name="Title 3">
            <a:extLst>
              <a:ext uri="{FF2B5EF4-FFF2-40B4-BE49-F238E27FC236}">
                <a16:creationId xmlns:a16="http://schemas.microsoft.com/office/drawing/2014/main" id="{02803B3D-2FD8-D24D-927B-00A038A47F09}"/>
              </a:ext>
            </a:extLst>
          </p:cNvPr>
          <p:cNvSpPr txBox="1">
            <a:spLocks/>
          </p:cNvSpPr>
          <p:nvPr/>
        </p:nvSpPr>
        <p:spPr>
          <a:xfrm>
            <a:off x="304797" y="5554895"/>
            <a:ext cx="10691223" cy="692616"/>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kern="1200">
                <a:solidFill>
                  <a:schemeClr val="bg2"/>
                </a:solidFill>
                <a:latin typeface="+mj-lt"/>
                <a:ea typeface="Arial" charset="0"/>
                <a:cs typeface="Arial" charset="0"/>
              </a:defRPr>
            </a:lvl1pPr>
          </a:lstStyle>
          <a:p>
            <a:pPr defTabSz="609585"/>
            <a:r>
              <a:rPr lang="en-US" sz="4267" dirty="0">
                <a:solidFill>
                  <a:srgbClr val="FFFFFF"/>
                </a:solidFill>
                <a:latin typeface="IBM Plex Sans"/>
              </a:rPr>
              <a:t>-Provisioning</a:t>
            </a:r>
            <a:endParaRPr lang="en-US" sz="4267" dirty="0">
              <a:solidFill>
                <a:srgbClr val="0F6FFF"/>
              </a:solidFill>
              <a:latin typeface="IBM Plex Sans"/>
            </a:endParaRPr>
          </a:p>
        </p:txBody>
      </p:sp>
    </p:spTree>
    <p:extLst>
      <p:ext uri="{BB962C8B-B14F-4D97-AF65-F5344CB8AC3E}">
        <p14:creationId xmlns:p14="http://schemas.microsoft.com/office/powerpoint/2010/main" val="2519218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1E62130-47ED-404D-A664-59BF04D9B957}"/>
              </a:ext>
            </a:extLst>
          </p:cNvPr>
          <p:cNvSpPr>
            <a:spLocks noGrp="1"/>
          </p:cNvSpPr>
          <p:nvPr>
            <p:ph type="ftr" sz="quarter" idx="10"/>
          </p:nvPr>
        </p:nvSpPr>
        <p:spPr/>
        <p:txBody>
          <a:bodyPr/>
          <a:lstStyle/>
          <a:p>
            <a:pPr defTabSz="914377"/>
            <a:r>
              <a:rPr lang="en-GB">
                <a:solidFill>
                  <a:srgbClr val="FFFFFF"/>
                </a:solidFill>
                <a:latin typeface="IBM Plex Sans"/>
              </a:rPr>
              <a:t>IBM Cloud / VMBasics / November 2018 / © 2018 IBM Corporation</a:t>
            </a:r>
            <a:endParaRPr lang="en-US">
              <a:solidFill>
                <a:srgbClr val="FFFFFF"/>
              </a:solidFill>
              <a:latin typeface="IBM Plex Sans"/>
            </a:endParaRPr>
          </a:p>
        </p:txBody>
      </p:sp>
      <p:sp>
        <p:nvSpPr>
          <p:cNvPr id="3" name="Title 2">
            <a:extLst>
              <a:ext uri="{FF2B5EF4-FFF2-40B4-BE49-F238E27FC236}">
                <a16:creationId xmlns:a16="http://schemas.microsoft.com/office/drawing/2014/main" id="{D4FB7017-BD56-4C4B-80BA-B5D624A9AADA}"/>
              </a:ext>
            </a:extLst>
          </p:cNvPr>
          <p:cNvSpPr>
            <a:spLocks noGrp="1"/>
          </p:cNvSpPr>
          <p:nvPr>
            <p:ph type="title"/>
          </p:nvPr>
        </p:nvSpPr>
        <p:spPr/>
        <p:txBody>
          <a:bodyPr/>
          <a:lstStyle/>
          <a:p>
            <a:r>
              <a:rPr lang="en-US" dirty="0"/>
              <a:t>What is a Bare Metal Server?</a:t>
            </a:r>
          </a:p>
        </p:txBody>
      </p:sp>
      <p:sp>
        <p:nvSpPr>
          <p:cNvPr id="4" name="Title 3">
            <a:extLst>
              <a:ext uri="{FF2B5EF4-FFF2-40B4-BE49-F238E27FC236}">
                <a16:creationId xmlns:a16="http://schemas.microsoft.com/office/drawing/2014/main" id="{C27976A6-3279-4B43-B52C-FCF1A64858BE}"/>
              </a:ext>
            </a:extLst>
          </p:cNvPr>
          <p:cNvSpPr txBox="1">
            <a:spLocks/>
          </p:cNvSpPr>
          <p:nvPr/>
        </p:nvSpPr>
        <p:spPr>
          <a:xfrm>
            <a:off x="590547" y="1299229"/>
            <a:ext cx="10691223" cy="692616"/>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kern="1200">
                <a:solidFill>
                  <a:schemeClr val="bg2"/>
                </a:solidFill>
                <a:latin typeface="+mj-lt"/>
                <a:ea typeface="Arial" charset="0"/>
                <a:cs typeface="Arial" charset="0"/>
              </a:defRPr>
            </a:lvl1pPr>
          </a:lstStyle>
          <a:p>
            <a:pPr defTabSz="609585"/>
            <a:r>
              <a:rPr lang="en-US" sz="4267" dirty="0">
                <a:solidFill>
                  <a:srgbClr val="FFFFFF"/>
                </a:solidFill>
                <a:latin typeface="IBM Plex Sans"/>
              </a:rPr>
              <a:t>- A dedicated server which is yours to use  and manage from the ‘metal up’</a:t>
            </a:r>
            <a:endParaRPr lang="en-US" sz="4267" dirty="0">
              <a:solidFill>
                <a:srgbClr val="0F6FFF"/>
              </a:solidFill>
              <a:latin typeface="IBM Plex Sans"/>
            </a:endParaRPr>
          </a:p>
        </p:txBody>
      </p:sp>
      <p:sp>
        <p:nvSpPr>
          <p:cNvPr id="5" name="Title 3">
            <a:extLst>
              <a:ext uri="{FF2B5EF4-FFF2-40B4-BE49-F238E27FC236}">
                <a16:creationId xmlns:a16="http://schemas.microsoft.com/office/drawing/2014/main" id="{590E7FFE-56A5-2848-B30F-9A5A69FAA7F1}"/>
              </a:ext>
            </a:extLst>
          </p:cNvPr>
          <p:cNvSpPr txBox="1">
            <a:spLocks/>
          </p:cNvSpPr>
          <p:nvPr/>
        </p:nvSpPr>
        <p:spPr>
          <a:xfrm>
            <a:off x="590543" y="2795723"/>
            <a:ext cx="10691223" cy="692616"/>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kern="1200">
                <a:solidFill>
                  <a:schemeClr val="bg2"/>
                </a:solidFill>
                <a:latin typeface="+mj-lt"/>
                <a:ea typeface="Arial" charset="0"/>
                <a:cs typeface="Arial" charset="0"/>
              </a:defRPr>
            </a:lvl1pPr>
          </a:lstStyle>
          <a:p>
            <a:pPr defTabSz="609585"/>
            <a:r>
              <a:rPr lang="en-US" sz="4267" dirty="0">
                <a:solidFill>
                  <a:srgbClr val="FFFFFF"/>
                </a:solidFill>
                <a:latin typeface="IBM Plex Sans"/>
              </a:rPr>
              <a:t>- Choice of pre-installed OS or none</a:t>
            </a:r>
            <a:endParaRPr lang="en-US" sz="4267" dirty="0">
              <a:solidFill>
                <a:srgbClr val="0F6FFF"/>
              </a:solidFill>
              <a:latin typeface="IBM Plex Sans"/>
            </a:endParaRPr>
          </a:p>
        </p:txBody>
      </p:sp>
      <p:sp>
        <p:nvSpPr>
          <p:cNvPr id="6" name="Title 3">
            <a:extLst>
              <a:ext uri="{FF2B5EF4-FFF2-40B4-BE49-F238E27FC236}">
                <a16:creationId xmlns:a16="http://schemas.microsoft.com/office/drawing/2014/main" id="{F761770F-FB34-0743-A1B6-9AC29D4D28D4}"/>
              </a:ext>
            </a:extLst>
          </p:cNvPr>
          <p:cNvSpPr txBox="1">
            <a:spLocks/>
          </p:cNvSpPr>
          <p:nvPr/>
        </p:nvSpPr>
        <p:spPr>
          <a:xfrm>
            <a:off x="590542" y="3823880"/>
            <a:ext cx="10691223" cy="692616"/>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kern="1200">
                <a:solidFill>
                  <a:schemeClr val="bg2"/>
                </a:solidFill>
                <a:latin typeface="+mj-lt"/>
                <a:ea typeface="Arial" charset="0"/>
                <a:cs typeface="Arial" charset="0"/>
              </a:defRPr>
            </a:lvl1pPr>
          </a:lstStyle>
          <a:p>
            <a:pPr defTabSz="609585"/>
            <a:r>
              <a:rPr lang="en-US" sz="4267" dirty="0">
                <a:solidFill>
                  <a:srgbClr val="FFFFFF"/>
                </a:solidFill>
                <a:latin typeface="IBM Plex Sans"/>
              </a:rPr>
              <a:t>- Preconfigured options or custom</a:t>
            </a:r>
            <a:endParaRPr lang="en-US" sz="4267" dirty="0">
              <a:solidFill>
                <a:srgbClr val="0F6FFF"/>
              </a:solidFill>
              <a:latin typeface="IBM Plex Sans"/>
            </a:endParaRPr>
          </a:p>
        </p:txBody>
      </p:sp>
      <p:sp>
        <p:nvSpPr>
          <p:cNvPr id="8" name="Title 3">
            <a:extLst>
              <a:ext uri="{FF2B5EF4-FFF2-40B4-BE49-F238E27FC236}">
                <a16:creationId xmlns:a16="http://schemas.microsoft.com/office/drawing/2014/main" id="{0B103B3A-2DD5-204C-AF8A-09995CC1E19E}"/>
              </a:ext>
            </a:extLst>
          </p:cNvPr>
          <p:cNvSpPr txBox="1">
            <a:spLocks/>
          </p:cNvSpPr>
          <p:nvPr/>
        </p:nvSpPr>
        <p:spPr>
          <a:xfrm>
            <a:off x="590539" y="4822265"/>
            <a:ext cx="10691223" cy="692616"/>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kern="1200">
                <a:solidFill>
                  <a:schemeClr val="bg2"/>
                </a:solidFill>
                <a:latin typeface="+mj-lt"/>
                <a:ea typeface="Arial" charset="0"/>
                <a:cs typeface="Arial" charset="0"/>
              </a:defRPr>
            </a:lvl1pPr>
          </a:lstStyle>
          <a:p>
            <a:pPr defTabSz="609585"/>
            <a:r>
              <a:rPr lang="en-US" sz="4267" dirty="0">
                <a:solidFill>
                  <a:srgbClr val="FFFFFF"/>
                </a:solidFill>
                <a:latin typeface="IBM Plex Sans"/>
              </a:rPr>
              <a:t>- Certified for SAP workloads</a:t>
            </a:r>
            <a:endParaRPr lang="en-US" sz="4267" dirty="0">
              <a:solidFill>
                <a:srgbClr val="0F6FFF"/>
              </a:solidFill>
              <a:latin typeface="IBM Plex Sans"/>
            </a:endParaRPr>
          </a:p>
        </p:txBody>
      </p:sp>
    </p:spTree>
    <p:extLst>
      <p:ext uri="{BB962C8B-B14F-4D97-AF65-F5344CB8AC3E}">
        <p14:creationId xmlns:p14="http://schemas.microsoft.com/office/powerpoint/2010/main" val="2962066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1E62130-47ED-404D-A664-59BF04D9B957}"/>
              </a:ext>
            </a:extLst>
          </p:cNvPr>
          <p:cNvSpPr>
            <a:spLocks noGrp="1"/>
          </p:cNvSpPr>
          <p:nvPr>
            <p:ph type="ftr" sz="quarter" idx="10"/>
          </p:nvPr>
        </p:nvSpPr>
        <p:spPr/>
        <p:txBody>
          <a:bodyPr/>
          <a:lstStyle/>
          <a:p>
            <a:pPr defTabSz="914377"/>
            <a:r>
              <a:rPr lang="en-GB">
                <a:solidFill>
                  <a:srgbClr val="FFFFFF"/>
                </a:solidFill>
                <a:latin typeface="IBM Plex Sans"/>
              </a:rPr>
              <a:t>IBM Cloud / VMBasics / November 2018 / © 2018 IBM Corporation</a:t>
            </a:r>
            <a:endParaRPr lang="en-US">
              <a:solidFill>
                <a:srgbClr val="FFFFFF"/>
              </a:solidFill>
              <a:latin typeface="IBM Plex Sans"/>
            </a:endParaRPr>
          </a:p>
        </p:txBody>
      </p:sp>
      <p:sp>
        <p:nvSpPr>
          <p:cNvPr id="3" name="Title 2">
            <a:extLst>
              <a:ext uri="{FF2B5EF4-FFF2-40B4-BE49-F238E27FC236}">
                <a16:creationId xmlns:a16="http://schemas.microsoft.com/office/drawing/2014/main" id="{D4FB7017-BD56-4C4B-80BA-B5D624A9AADA}"/>
              </a:ext>
            </a:extLst>
          </p:cNvPr>
          <p:cNvSpPr>
            <a:spLocks noGrp="1"/>
          </p:cNvSpPr>
          <p:nvPr>
            <p:ph type="title"/>
          </p:nvPr>
        </p:nvSpPr>
        <p:spPr/>
        <p:txBody>
          <a:bodyPr/>
          <a:lstStyle/>
          <a:p>
            <a:r>
              <a:rPr lang="en-US" dirty="0"/>
              <a:t>Main Comparisons to a Virtual Machine</a:t>
            </a:r>
          </a:p>
        </p:txBody>
      </p:sp>
      <p:sp>
        <p:nvSpPr>
          <p:cNvPr id="4" name="Title 3">
            <a:extLst>
              <a:ext uri="{FF2B5EF4-FFF2-40B4-BE49-F238E27FC236}">
                <a16:creationId xmlns:a16="http://schemas.microsoft.com/office/drawing/2014/main" id="{C27976A6-3279-4B43-B52C-FCF1A64858BE}"/>
              </a:ext>
            </a:extLst>
          </p:cNvPr>
          <p:cNvSpPr txBox="1">
            <a:spLocks/>
          </p:cNvSpPr>
          <p:nvPr/>
        </p:nvSpPr>
        <p:spPr>
          <a:xfrm>
            <a:off x="590538" y="1768480"/>
            <a:ext cx="10691223" cy="692616"/>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kern="1200">
                <a:solidFill>
                  <a:schemeClr val="bg2"/>
                </a:solidFill>
                <a:latin typeface="+mj-lt"/>
                <a:ea typeface="Arial" charset="0"/>
                <a:cs typeface="Arial" charset="0"/>
              </a:defRPr>
            </a:lvl1pPr>
          </a:lstStyle>
          <a:p>
            <a:pPr defTabSz="609585"/>
            <a:r>
              <a:rPr lang="en-US" sz="4267" dirty="0">
                <a:solidFill>
                  <a:srgbClr val="FFFFFF"/>
                </a:solidFill>
                <a:latin typeface="IBM Plex Sans"/>
              </a:rPr>
              <a:t>- No sharing of underlying hardware</a:t>
            </a:r>
            <a:endParaRPr lang="en-US" sz="4267" dirty="0">
              <a:solidFill>
                <a:srgbClr val="0F6FFF"/>
              </a:solidFill>
              <a:latin typeface="IBM Plex Sans"/>
            </a:endParaRPr>
          </a:p>
        </p:txBody>
      </p:sp>
      <p:sp>
        <p:nvSpPr>
          <p:cNvPr id="5" name="Title 3">
            <a:extLst>
              <a:ext uri="{FF2B5EF4-FFF2-40B4-BE49-F238E27FC236}">
                <a16:creationId xmlns:a16="http://schemas.microsoft.com/office/drawing/2014/main" id="{590E7FFE-56A5-2848-B30F-9A5A69FAA7F1}"/>
              </a:ext>
            </a:extLst>
          </p:cNvPr>
          <p:cNvSpPr txBox="1">
            <a:spLocks/>
          </p:cNvSpPr>
          <p:nvPr/>
        </p:nvSpPr>
        <p:spPr>
          <a:xfrm>
            <a:off x="590543" y="2795723"/>
            <a:ext cx="10691223" cy="692616"/>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kern="1200">
                <a:solidFill>
                  <a:schemeClr val="bg2"/>
                </a:solidFill>
                <a:latin typeface="+mj-lt"/>
                <a:ea typeface="Arial" charset="0"/>
                <a:cs typeface="Arial" charset="0"/>
              </a:defRPr>
            </a:lvl1pPr>
          </a:lstStyle>
          <a:p>
            <a:pPr defTabSz="609585"/>
            <a:r>
              <a:rPr lang="en-US" sz="4267" dirty="0">
                <a:solidFill>
                  <a:srgbClr val="FFFFFF"/>
                </a:solidFill>
                <a:latin typeface="IBM Plex Sans"/>
              </a:rPr>
              <a:t>- Manage the entire server</a:t>
            </a:r>
            <a:endParaRPr lang="en-US" sz="4267" dirty="0">
              <a:solidFill>
                <a:srgbClr val="0F6FFF"/>
              </a:solidFill>
              <a:latin typeface="IBM Plex Sans"/>
            </a:endParaRPr>
          </a:p>
        </p:txBody>
      </p:sp>
      <p:sp>
        <p:nvSpPr>
          <p:cNvPr id="6" name="Title 3">
            <a:extLst>
              <a:ext uri="{FF2B5EF4-FFF2-40B4-BE49-F238E27FC236}">
                <a16:creationId xmlns:a16="http://schemas.microsoft.com/office/drawing/2014/main" id="{F761770F-FB34-0743-A1B6-9AC29D4D28D4}"/>
              </a:ext>
            </a:extLst>
          </p:cNvPr>
          <p:cNvSpPr txBox="1">
            <a:spLocks/>
          </p:cNvSpPr>
          <p:nvPr/>
        </p:nvSpPr>
        <p:spPr>
          <a:xfrm>
            <a:off x="590542" y="3823880"/>
            <a:ext cx="10691223" cy="692616"/>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kern="1200">
                <a:solidFill>
                  <a:schemeClr val="bg2"/>
                </a:solidFill>
                <a:latin typeface="+mj-lt"/>
                <a:ea typeface="Arial" charset="0"/>
                <a:cs typeface="Arial" charset="0"/>
              </a:defRPr>
            </a:lvl1pPr>
          </a:lstStyle>
          <a:p>
            <a:pPr defTabSz="609585"/>
            <a:r>
              <a:rPr lang="en-US" sz="4267" dirty="0">
                <a:solidFill>
                  <a:srgbClr val="FFFFFF"/>
                </a:solidFill>
                <a:latin typeface="IBM Plex Sans"/>
              </a:rPr>
              <a:t>- Longer provisioning times</a:t>
            </a:r>
            <a:endParaRPr lang="en-US" sz="4267" dirty="0">
              <a:solidFill>
                <a:srgbClr val="0F6FFF"/>
              </a:solidFill>
              <a:latin typeface="IBM Plex Sans"/>
            </a:endParaRPr>
          </a:p>
        </p:txBody>
      </p:sp>
    </p:spTree>
    <p:extLst>
      <p:ext uri="{BB962C8B-B14F-4D97-AF65-F5344CB8AC3E}">
        <p14:creationId xmlns:p14="http://schemas.microsoft.com/office/powerpoint/2010/main" val="11210582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D472DE-C07D-724A-8102-E1A4F497F593}"/>
              </a:ext>
            </a:extLst>
          </p:cNvPr>
          <p:cNvSpPr>
            <a:spLocks noGrp="1"/>
          </p:cNvSpPr>
          <p:nvPr>
            <p:ph type="title"/>
          </p:nvPr>
        </p:nvSpPr>
        <p:spPr/>
        <p:txBody>
          <a:bodyPr/>
          <a:lstStyle/>
          <a:p>
            <a:r>
              <a:rPr lang="en-US" dirty="0"/>
              <a:t>Agenda</a:t>
            </a:r>
          </a:p>
        </p:txBody>
      </p:sp>
      <p:sp>
        <p:nvSpPr>
          <p:cNvPr id="4" name="Slide Number Placeholder 3">
            <a:extLst>
              <a:ext uri="{FF2B5EF4-FFF2-40B4-BE49-F238E27FC236}">
                <a16:creationId xmlns:a16="http://schemas.microsoft.com/office/drawing/2014/main" id="{1972A021-D0C7-FD41-904A-B49EE0E34837}"/>
              </a:ext>
            </a:extLst>
          </p:cNvPr>
          <p:cNvSpPr>
            <a:spLocks noGrp="1"/>
          </p:cNvSpPr>
          <p:nvPr>
            <p:ph type="sldNum" sz="quarter" idx="11"/>
          </p:nvPr>
        </p:nvSpPr>
        <p:spPr/>
        <p:txBody>
          <a:bodyPr/>
          <a:lstStyle/>
          <a:p>
            <a:pPr>
              <a:defRPr/>
            </a:pPr>
            <a:fld id="{CDF6E626-488F-47BA-B12F-748BCA394C6A}" type="slidenum">
              <a:rPr lang="en-AU" altLang="en-US" smtClean="0"/>
              <a:pPr>
                <a:defRPr/>
              </a:pPr>
              <a:t>2</a:t>
            </a:fld>
            <a:endParaRPr lang="en-AU" altLang="en-US"/>
          </a:p>
        </p:txBody>
      </p:sp>
      <p:pic>
        <p:nvPicPr>
          <p:cNvPr id="3" name="Picture 2">
            <a:extLst>
              <a:ext uri="{FF2B5EF4-FFF2-40B4-BE49-F238E27FC236}">
                <a16:creationId xmlns:a16="http://schemas.microsoft.com/office/drawing/2014/main" id="{DACB9F55-A520-5445-B117-783FE602C432}"/>
              </a:ext>
            </a:extLst>
          </p:cNvPr>
          <p:cNvPicPr>
            <a:picLocks noChangeAspect="1"/>
          </p:cNvPicPr>
          <p:nvPr/>
        </p:nvPicPr>
        <p:blipFill>
          <a:blip r:embed="rId2"/>
          <a:stretch>
            <a:fillRect/>
          </a:stretch>
        </p:blipFill>
        <p:spPr>
          <a:xfrm>
            <a:off x="2067560" y="457199"/>
            <a:ext cx="6639118" cy="6304501"/>
          </a:xfrm>
          <a:prstGeom prst="rect">
            <a:avLst/>
          </a:prstGeom>
        </p:spPr>
      </p:pic>
    </p:spTree>
    <p:extLst>
      <p:ext uri="{BB962C8B-B14F-4D97-AF65-F5344CB8AC3E}">
        <p14:creationId xmlns:p14="http://schemas.microsoft.com/office/powerpoint/2010/main" val="8080930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1E62130-47ED-404D-A664-59BF04D9B957}"/>
              </a:ext>
            </a:extLst>
          </p:cNvPr>
          <p:cNvSpPr>
            <a:spLocks noGrp="1"/>
          </p:cNvSpPr>
          <p:nvPr>
            <p:ph type="ftr" sz="quarter" idx="10"/>
          </p:nvPr>
        </p:nvSpPr>
        <p:spPr/>
        <p:txBody>
          <a:bodyPr/>
          <a:lstStyle/>
          <a:p>
            <a:pPr defTabSz="914377"/>
            <a:r>
              <a:rPr lang="en-GB" dirty="0">
                <a:solidFill>
                  <a:srgbClr val="FFFFFF"/>
                </a:solidFill>
                <a:latin typeface="IBM Plex Sans"/>
              </a:rPr>
              <a:t>IBM Cloud / </a:t>
            </a:r>
            <a:r>
              <a:rPr lang="en-GB" dirty="0" err="1">
                <a:solidFill>
                  <a:srgbClr val="FFFFFF"/>
                </a:solidFill>
                <a:latin typeface="IBM Plex Sans"/>
              </a:rPr>
              <a:t>VMBasics</a:t>
            </a:r>
            <a:r>
              <a:rPr lang="en-GB" dirty="0">
                <a:solidFill>
                  <a:srgbClr val="FFFFFF"/>
                </a:solidFill>
                <a:latin typeface="IBM Plex Sans"/>
              </a:rPr>
              <a:t> / November 2018 / © 2018 IBM Corporation</a:t>
            </a:r>
            <a:endParaRPr lang="en-US" dirty="0">
              <a:solidFill>
                <a:srgbClr val="FFFFFF"/>
              </a:solidFill>
              <a:latin typeface="IBM Plex Sans"/>
            </a:endParaRPr>
          </a:p>
        </p:txBody>
      </p:sp>
      <p:sp>
        <p:nvSpPr>
          <p:cNvPr id="3" name="Title 2">
            <a:extLst>
              <a:ext uri="{FF2B5EF4-FFF2-40B4-BE49-F238E27FC236}">
                <a16:creationId xmlns:a16="http://schemas.microsoft.com/office/drawing/2014/main" id="{D4FB7017-BD56-4C4B-80BA-B5D624A9AADA}"/>
              </a:ext>
            </a:extLst>
          </p:cNvPr>
          <p:cNvSpPr>
            <a:spLocks noGrp="1"/>
          </p:cNvSpPr>
          <p:nvPr>
            <p:ph type="title"/>
          </p:nvPr>
        </p:nvSpPr>
        <p:spPr/>
        <p:txBody>
          <a:bodyPr/>
          <a:lstStyle/>
          <a:p>
            <a:r>
              <a:rPr lang="en-US" dirty="0"/>
              <a:t>Example Bare Metal Server Use-Cases</a:t>
            </a:r>
          </a:p>
        </p:txBody>
      </p:sp>
      <p:sp>
        <p:nvSpPr>
          <p:cNvPr id="4" name="Title 3">
            <a:extLst>
              <a:ext uri="{FF2B5EF4-FFF2-40B4-BE49-F238E27FC236}">
                <a16:creationId xmlns:a16="http://schemas.microsoft.com/office/drawing/2014/main" id="{C27976A6-3279-4B43-B52C-FCF1A64858BE}"/>
              </a:ext>
            </a:extLst>
          </p:cNvPr>
          <p:cNvSpPr txBox="1">
            <a:spLocks/>
          </p:cNvSpPr>
          <p:nvPr/>
        </p:nvSpPr>
        <p:spPr>
          <a:xfrm>
            <a:off x="590538" y="2110656"/>
            <a:ext cx="10691223" cy="692616"/>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kern="1200">
                <a:solidFill>
                  <a:schemeClr val="bg2"/>
                </a:solidFill>
                <a:latin typeface="+mj-lt"/>
                <a:ea typeface="Arial" charset="0"/>
                <a:cs typeface="Arial" charset="0"/>
              </a:defRPr>
            </a:lvl1pPr>
          </a:lstStyle>
          <a:p>
            <a:pPr defTabSz="609585"/>
            <a:r>
              <a:rPr lang="en-US" sz="4267" dirty="0">
                <a:solidFill>
                  <a:srgbClr val="FFFFFF"/>
                </a:solidFill>
                <a:latin typeface="IBM Plex Sans"/>
              </a:rPr>
              <a:t>- Software licensing</a:t>
            </a:r>
            <a:endParaRPr lang="en-US" sz="4267" dirty="0">
              <a:solidFill>
                <a:srgbClr val="0F6FFF"/>
              </a:solidFill>
              <a:latin typeface="IBM Plex Sans"/>
            </a:endParaRPr>
          </a:p>
        </p:txBody>
      </p:sp>
      <p:sp>
        <p:nvSpPr>
          <p:cNvPr id="5" name="Title 3">
            <a:extLst>
              <a:ext uri="{FF2B5EF4-FFF2-40B4-BE49-F238E27FC236}">
                <a16:creationId xmlns:a16="http://schemas.microsoft.com/office/drawing/2014/main" id="{590E7FFE-56A5-2848-B30F-9A5A69FAA7F1}"/>
              </a:ext>
            </a:extLst>
          </p:cNvPr>
          <p:cNvSpPr txBox="1">
            <a:spLocks/>
          </p:cNvSpPr>
          <p:nvPr/>
        </p:nvSpPr>
        <p:spPr>
          <a:xfrm>
            <a:off x="590543" y="3081472"/>
            <a:ext cx="10691223" cy="692616"/>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kern="1200">
                <a:solidFill>
                  <a:schemeClr val="bg2"/>
                </a:solidFill>
                <a:latin typeface="+mj-lt"/>
                <a:ea typeface="Arial" charset="0"/>
                <a:cs typeface="Arial" charset="0"/>
              </a:defRPr>
            </a:lvl1pPr>
          </a:lstStyle>
          <a:p>
            <a:pPr defTabSz="609585"/>
            <a:r>
              <a:rPr lang="en-US" sz="4267" dirty="0">
                <a:solidFill>
                  <a:srgbClr val="FFFFFF"/>
                </a:solidFill>
                <a:latin typeface="IBM Plex Sans"/>
              </a:rPr>
              <a:t>- Running compute-intensive workloads</a:t>
            </a:r>
            <a:endParaRPr lang="en-US" sz="4267" dirty="0">
              <a:solidFill>
                <a:srgbClr val="0F6FFF"/>
              </a:solidFill>
              <a:latin typeface="IBM Plex Sans"/>
            </a:endParaRPr>
          </a:p>
        </p:txBody>
      </p:sp>
      <p:sp>
        <p:nvSpPr>
          <p:cNvPr id="6" name="Title 3">
            <a:extLst>
              <a:ext uri="{FF2B5EF4-FFF2-40B4-BE49-F238E27FC236}">
                <a16:creationId xmlns:a16="http://schemas.microsoft.com/office/drawing/2014/main" id="{4699A167-C92B-5E4C-9998-2E2CE76DD651}"/>
              </a:ext>
            </a:extLst>
          </p:cNvPr>
          <p:cNvSpPr txBox="1">
            <a:spLocks/>
          </p:cNvSpPr>
          <p:nvPr/>
        </p:nvSpPr>
        <p:spPr>
          <a:xfrm>
            <a:off x="590538" y="4052288"/>
            <a:ext cx="10691223" cy="692616"/>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kern="1200">
                <a:solidFill>
                  <a:schemeClr val="bg2"/>
                </a:solidFill>
                <a:latin typeface="+mj-lt"/>
                <a:ea typeface="Arial" charset="0"/>
                <a:cs typeface="Arial" charset="0"/>
              </a:defRPr>
            </a:lvl1pPr>
          </a:lstStyle>
          <a:p>
            <a:pPr defTabSz="609585"/>
            <a:r>
              <a:rPr lang="en-US" sz="4267" dirty="0">
                <a:solidFill>
                  <a:srgbClr val="FFFFFF"/>
                </a:solidFill>
                <a:latin typeface="IBM Plex Sans"/>
              </a:rPr>
              <a:t>- Workloads which need complete control, flexibility and security</a:t>
            </a:r>
            <a:endParaRPr lang="en-US" sz="4267" dirty="0">
              <a:solidFill>
                <a:srgbClr val="0F6FFF"/>
              </a:solidFill>
              <a:latin typeface="IBM Plex Sans"/>
            </a:endParaRPr>
          </a:p>
        </p:txBody>
      </p:sp>
    </p:spTree>
    <p:extLst>
      <p:ext uri="{BB962C8B-B14F-4D97-AF65-F5344CB8AC3E}">
        <p14:creationId xmlns:p14="http://schemas.microsoft.com/office/powerpoint/2010/main" val="1437676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1E62130-47ED-404D-A664-59BF04D9B957}"/>
              </a:ext>
            </a:extLst>
          </p:cNvPr>
          <p:cNvSpPr>
            <a:spLocks noGrp="1"/>
          </p:cNvSpPr>
          <p:nvPr>
            <p:ph type="ftr" sz="quarter" idx="10"/>
          </p:nvPr>
        </p:nvSpPr>
        <p:spPr/>
        <p:txBody>
          <a:bodyPr/>
          <a:lstStyle/>
          <a:p>
            <a:pPr defTabSz="914377"/>
            <a:r>
              <a:rPr lang="en-GB" dirty="0">
                <a:solidFill>
                  <a:srgbClr val="FFFFFF"/>
                </a:solidFill>
                <a:latin typeface="IBM Plex Sans"/>
              </a:rPr>
              <a:t>IBM Cloud / </a:t>
            </a:r>
            <a:r>
              <a:rPr lang="en-GB" dirty="0" err="1">
                <a:solidFill>
                  <a:srgbClr val="FFFFFF"/>
                </a:solidFill>
                <a:latin typeface="IBM Plex Sans"/>
              </a:rPr>
              <a:t>VMBasics</a:t>
            </a:r>
            <a:r>
              <a:rPr lang="en-GB" dirty="0">
                <a:solidFill>
                  <a:srgbClr val="FFFFFF"/>
                </a:solidFill>
                <a:latin typeface="IBM Plex Sans"/>
              </a:rPr>
              <a:t> / November 2018 / © 2018 IBM Corporation</a:t>
            </a:r>
            <a:endParaRPr lang="en-US" dirty="0">
              <a:solidFill>
                <a:srgbClr val="FFFFFF"/>
              </a:solidFill>
              <a:latin typeface="IBM Plex Sans"/>
            </a:endParaRPr>
          </a:p>
        </p:txBody>
      </p:sp>
      <p:sp>
        <p:nvSpPr>
          <p:cNvPr id="3" name="Title 2">
            <a:extLst>
              <a:ext uri="{FF2B5EF4-FFF2-40B4-BE49-F238E27FC236}">
                <a16:creationId xmlns:a16="http://schemas.microsoft.com/office/drawing/2014/main" id="{D4FB7017-BD56-4C4B-80BA-B5D624A9AADA}"/>
              </a:ext>
            </a:extLst>
          </p:cNvPr>
          <p:cNvSpPr>
            <a:spLocks noGrp="1"/>
          </p:cNvSpPr>
          <p:nvPr>
            <p:ph type="title"/>
          </p:nvPr>
        </p:nvSpPr>
        <p:spPr/>
        <p:txBody>
          <a:bodyPr/>
          <a:lstStyle/>
          <a:p>
            <a:r>
              <a:rPr lang="en-US" dirty="0"/>
              <a:t>Provisioning Bare Metal Servers</a:t>
            </a:r>
          </a:p>
        </p:txBody>
      </p:sp>
      <p:sp>
        <p:nvSpPr>
          <p:cNvPr id="4" name="Title 3">
            <a:extLst>
              <a:ext uri="{FF2B5EF4-FFF2-40B4-BE49-F238E27FC236}">
                <a16:creationId xmlns:a16="http://schemas.microsoft.com/office/drawing/2014/main" id="{C27976A6-3279-4B43-B52C-FCF1A64858BE}"/>
              </a:ext>
            </a:extLst>
          </p:cNvPr>
          <p:cNvSpPr txBox="1">
            <a:spLocks/>
          </p:cNvSpPr>
          <p:nvPr/>
        </p:nvSpPr>
        <p:spPr>
          <a:xfrm>
            <a:off x="590538" y="2110656"/>
            <a:ext cx="10691223" cy="692616"/>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kern="1200">
                <a:solidFill>
                  <a:schemeClr val="bg2"/>
                </a:solidFill>
                <a:latin typeface="+mj-lt"/>
                <a:ea typeface="Arial" charset="0"/>
                <a:cs typeface="Arial" charset="0"/>
              </a:defRPr>
            </a:lvl1pPr>
          </a:lstStyle>
          <a:p>
            <a:pPr defTabSz="609585"/>
            <a:r>
              <a:rPr lang="en-US" sz="4267" dirty="0">
                <a:solidFill>
                  <a:srgbClr val="FFFFFF"/>
                </a:solidFill>
                <a:latin typeface="IBM Plex Sans"/>
              </a:rPr>
              <a:t>- Via the Catalog</a:t>
            </a:r>
            <a:endParaRPr lang="en-US" sz="4267" dirty="0">
              <a:solidFill>
                <a:srgbClr val="0F6FFF"/>
              </a:solidFill>
              <a:latin typeface="IBM Plex Sans"/>
            </a:endParaRPr>
          </a:p>
        </p:txBody>
      </p:sp>
      <p:sp>
        <p:nvSpPr>
          <p:cNvPr id="5" name="Title 3">
            <a:extLst>
              <a:ext uri="{FF2B5EF4-FFF2-40B4-BE49-F238E27FC236}">
                <a16:creationId xmlns:a16="http://schemas.microsoft.com/office/drawing/2014/main" id="{590E7FFE-56A5-2848-B30F-9A5A69FAA7F1}"/>
              </a:ext>
            </a:extLst>
          </p:cNvPr>
          <p:cNvSpPr txBox="1">
            <a:spLocks/>
          </p:cNvSpPr>
          <p:nvPr/>
        </p:nvSpPr>
        <p:spPr>
          <a:xfrm>
            <a:off x="590543" y="3081472"/>
            <a:ext cx="10691223" cy="692616"/>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kern="1200">
                <a:solidFill>
                  <a:schemeClr val="bg2"/>
                </a:solidFill>
                <a:latin typeface="+mj-lt"/>
                <a:ea typeface="Arial" charset="0"/>
                <a:cs typeface="Arial" charset="0"/>
              </a:defRPr>
            </a:lvl1pPr>
          </a:lstStyle>
          <a:p>
            <a:pPr defTabSz="609585"/>
            <a:r>
              <a:rPr lang="en-US" sz="4267" dirty="0">
                <a:solidFill>
                  <a:srgbClr val="FFFFFF"/>
                </a:solidFill>
                <a:latin typeface="IBM Plex Sans"/>
              </a:rPr>
              <a:t>- Hourly or Monthly</a:t>
            </a:r>
            <a:endParaRPr lang="en-US" sz="4267" dirty="0">
              <a:solidFill>
                <a:srgbClr val="0F6FFF"/>
              </a:solidFill>
              <a:latin typeface="IBM Plex Sans"/>
            </a:endParaRPr>
          </a:p>
        </p:txBody>
      </p:sp>
      <p:sp>
        <p:nvSpPr>
          <p:cNvPr id="6" name="Title 3">
            <a:extLst>
              <a:ext uri="{FF2B5EF4-FFF2-40B4-BE49-F238E27FC236}">
                <a16:creationId xmlns:a16="http://schemas.microsoft.com/office/drawing/2014/main" id="{4699A167-C92B-5E4C-9998-2E2CE76DD651}"/>
              </a:ext>
            </a:extLst>
          </p:cNvPr>
          <p:cNvSpPr txBox="1">
            <a:spLocks/>
          </p:cNvSpPr>
          <p:nvPr/>
        </p:nvSpPr>
        <p:spPr>
          <a:xfrm>
            <a:off x="590538" y="4052288"/>
            <a:ext cx="10691223" cy="692616"/>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kern="1200">
                <a:solidFill>
                  <a:schemeClr val="bg2"/>
                </a:solidFill>
                <a:latin typeface="+mj-lt"/>
                <a:ea typeface="Arial" charset="0"/>
                <a:cs typeface="Arial" charset="0"/>
              </a:defRPr>
            </a:lvl1pPr>
          </a:lstStyle>
          <a:p>
            <a:pPr defTabSz="609585"/>
            <a:r>
              <a:rPr lang="en-US" sz="4267" dirty="0">
                <a:solidFill>
                  <a:srgbClr val="FFFFFF"/>
                </a:solidFill>
                <a:latin typeface="IBM Plex Sans"/>
              </a:rPr>
              <a:t>-Choose between pre-configured options or </a:t>
            </a:r>
            <a:r>
              <a:rPr lang="en-US" sz="4267" dirty="0" err="1">
                <a:solidFill>
                  <a:srgbClr val="FFFFFF"/>
                </a:solidFill>
                <a:latin typeface="IBM Plex Sans"/>
              </a:rPr>
              <a:t>customise</a:t>
            </a:r>
            <a:endParaRPr lang="en-US" sz="4267" dirty="0">
              <a:solidFill>
                <a:srgbClr val="0F6FFF"/>
              </a:solidFill>
              <a:latin typeface="IBM Plex Sans"/>
            </a:endParaRPr>
          </a:p>
        </p:txBody>
      </p:sp>
      <p:sp>
        <p:nvSpPr>
          <p:cNvPr id="7" name="Title 3">
            <a:extLst>
              <a:ext uri="{FF2B5EF4-FFF2-40B4-BE49-F238E27FC236}">
                <a16:creationId xmlns:a16="http://schemas.microsoft.com/office/drawing/2014/main" id="{A1D74B7B-05BF-3E4A-8677-AA45F8961953}"/>
              </a:ext>
            </a:extLst>
          </p:cNvPr>
          <p:cNvSpPr txBox="1">
            <a:spLocks/>
          </p:cNvSpPr>
          <p:nvPr/>
        </p:nvSpPr>
        <p:spPr>
          <a:xfrm>
            <a:off x="590537" y="5464491"/>
            <a:ext cx="10691223" cy="692616"/>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kern="1200">
                <a:solidFill>
                  <a:schemeClr val="bg2"/>
                </a:solidFill>
                <a:latin typeface="+mj-lt"/>
                <a:ea typeface="Arial" charset="0"/>
                <a:cs typeface="Arial" charset="0"/>
              </a:defRPr>
            </a:lvl1pPr>
          </a:lstStyle>
          <a:p>
            <a:pPr defTabSz="609585"/>
            <a:r>
              <a:rPr lang="en-US" sz="4267" dirty="0">
                <a:solidFill>
                  <a:srgbClr val="FFFFFF"/>
                </a:solidFill>
                <a:latin typeface="IBM Plex Sans"/>
              </a:rPr>
              <a:t>-Choice of Operating system (or none)</a:t>
            </a:r>
            <a:endParaRPr lang="en-US" sz="4267" dirty="0">
              <a:solidFill>
                <a:srgbClr val="0F6FFF"/>
              </a:solidFill>
              <a:latin typeface="IBM Plex Sans"/>
            </a:endParaRPr>
          </a:p>
        </p:txBody>
      </p:sp>
    </p:spTree>
    <p:extLst>
      <p:ext uri="{BB962C8B-B14F-4D97-AF65-F5344CB8AC3E}">
        <p14:creationId xmlns:p14="http://schemas.microsoft.com/office/powerpoint/2010/main" val="1334789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5148073"/>
            <a:ext cx="12192000" cy="1710265"/>
          </a:xfrm>
          <a:prstGeom prst="rect">
            <a:avLst/>
          </a:prstGeom>
          <a:solidFill>
            <a:schemeClr val="bg2"/>
          </a:solidFill>
        </p:spPr>
        <p:txBody>
          <a:bodyPr wrap="square" lIns="0" tIns="0" rIns="0" bIns="0" rtlCol="0" anchor="ctr">
            <a:noAutofit/>
          </a:bodyPr>
          <a:lstStyle/>
          <a:p>
            <a:pPr algn="ctr"/>
            <a:endParaRPr lang="en-US" sz="1600" dirty="0">
              <a:solidFill>
                <a:srgbClr val="FFFFFF"/>
              </a:solidFill>
              <a:latin typeface="IBM Plex Sans"/>
              <a:cs typeface="IBM Plex Sans"/>
            </a:endParaRPr>
          </a:p>
        </p:txBody>
      </p:sp>
      <p:sp>
        <p:nvSpPr>
          <p:cNvPr id="2" name="Title 1"/>
          <p:cNvSpPr>
            <a:spLocks noGrp="1"/>
          </p:cNvSpPr>
          <p:nvPr>
            <p:ph type="title"/>
          </p:nvPr>
        </p:nvSpPr>
        <p:spPr>
          <a:xfrm>
            <a:off x="304797" y="452544"/>
            <a:ext cx="8617527" cy="508000"/>
          </a:xfrm>
        </p:spPr>
        <p:txBody>
          <a:bodyPr/>
          <a:lstStyle/>
          <a:p>
            <a:r>
              <a:rPr lang="en-US" dirty="0"/>
              <a:t>What’s New IBM Cloud Compute</a:t>
            </a:r>
          </a:p>
        </p:txBody>
      </p:sp>
      <p:graphicFrame>
        <p:nvGraphicFramePr>
          <p:cNvPr id="3" name="Table 2"/>
          <p:cNvGraphicFramePr>
            <a:graphicFrameLocks noGrp="1"/>
          </p:cNvGraphicFramePr>
          <p:nvPr>
            <p:extLst>
              <p:ext uri="{D42A27DB-BD31-4B8C-83A1-F6EECF244321}">
                <p14:modId xmlns:p14="http://schemas.microsoft.com/office/powerpoint/2010/main" val="1553798954"/>
              </p:ext>
            </p:extLst>
          </p:nvPr>
        </p:nvGraphicFramePr>
        <p:xfrm>
          <a:off x="0" y="3360512"/>
          <a:ext cx="12192001" cy="3438144"/>
        </p:xfrm>
        <a:graphic>
          <a:graphicData uri="http://schemas.openxmlformats.org/drawingml/2006/table">
            <a:tbl>
              <a:tblPr firstRow="1" bandRow="1">
                <a:effectLst/>
                <a:tableStyleId>{5C22544A-7EE6-4342-B048-85BDC9FD1C3A}</a:tableStyleId>
              </a:tblPr>
              <a:tblGrid>
                <a:gridCol w="2826327">
                  <a:extLst>
                    <a:ext uri="{9D8B030D-6E8A-4147-A177-3AD203B41FA5}">
                      <a16:colId xmlns:a16="http://schemas.microsoft.com/office/drawing/2014/main" val="20000"/>
                    </a:ext>
                  </a:extLst>
                </a:gridCol>
                <a:gridCol w="2970415">
                  <a:extLst>
                    <a:ext uri="{9D8B030D-6E8A-4147-A177-3AD203B41FA5}">
                      <a16:colId xmlns:a16="http://schemas.microsoft.com/office/drawing/2014/main" val="20001"/>
                    </a:ext>
                  </a:extLst>
                </a:gridCol>
                <a:gridCol w="3480263">
                  <a:extLst>
                    <a:ext uri="{9D8B030D-6E8A-4147-A177-3AD203B41FA5}">
                      <a16:colId xmlns:a16="http://schemas.microsoft.com/office/drawing/2014/main" val="20002"/>
                    </a:ext>
                  </a:extLst>
                </a:gridCol>
                <a:gridCol w="2914996">
                  <a:extLst>
                    <a:ext uri="{9D8B030D-6E8A-4147-A177-3AD203B41FA5}">
                      <a16:colId xmlns:a16="http://schemas.microsoft.com/office/drawing/2014/main" val="20003"/>
                    </a:ext>
                  </a:extLst>
                </a:gridCol>
              </a:tblGrid>
              <a:tr h="3438144">
                <a:tc>
                  <a:txBody>
                    <a:bodyPr/>
                    <a:lstStyle/>
                    <a:p>
                      <a:pPr lvl="0">
                        <a:buClr>
                          <a:schemeClr val="bg2"/>
                        </a:buClr>
                      </a:pPr>
                      <a:r>
                        <a:rPr kumimoji="0" lang="en-US" sz="1900" b="0" i="0" u="none" strike="noStrike" cap="none" spc="0" normalizeH="0" baseline="0" dirty="0">
                          <a:ln>
                            <a:noFill/>
                          </a:ln>
                          <a:solidFill>
                            <a:srgbClr val="FFFFFF"/>
                          </a:solidFill>
                          <a:effectLst/>
                          <a:uFillTx/>
                          <a:latin typeface="IBM Plex Sans SemiBold"/>
                          <a:ea typeface="+mn-ea"/>
                          <a:cs typeface="IBM Plex Sans SemiBold"/>
                          <a:sym typeface="Helvetica Light"/>
                        </a:rPr>
                        <a:t>Bare Metal Servers</a:t>
                      </a:r>
                      <a:endParaRPr kumimoji="0" lang="en-US" sz="1900" b="0" i="0" u="none" strike="noStrike" cap="none" spc="0" normalizeH="0" baseline="0" dirty="0">
                        <a:ln>
                          <a:noFill/>
                        </a:ln>
                        <a:solidFill>
                          <a:srgbClr val="FFFFFF"/>
                        </a:solidFill>
                        <a:effectLst/>
                        <a:uFillTx/>
                        <a:latin typeface="IBM Plex Sans SemiBold"/>
                        <a:ea typeface="+mn-ea"/>
                        <a:cs typeface="IBM Plex Sans SemiBold"/>
                      </a:endParaRPr>
                    </a:p>
                    <a:p>
                      <a:pPr lvl="0">
                        <a:buClr>
                          <a:schemeClr val="bg2"/>
                        </a:buClr>
                      </a:pPr>
                      <a:r>
                        <a:rPr lang="en-US" sz="1600" dirty="0">
                          <a:latin typeface="IBM Plex Sans"/>
                          <a:cs typeface="IBM Plex Sans"/>
                        </a:rPr>
                        <a:t>	</a:t>
                      </a:r>
                      <a:endParaRPr lang="en-US" sz="1600" dirty="0">
                        <a:solidFill>
                          <a:srgbClr val="010000"/>
                        </a:solidFill>
                        <a:latin typeface="IBM Plex Sans"/>
                        <a:ea typeface="IBM Plex Sans"/>
                        <a:cs typeface="IBM Plex Sans"/>
                      </a:endParaRPr>
                    </a:p>
                    <a:p>
                      <a:pPr marL="112713" indent="-112713">
                        <a:lnSpc>
                          <a:spcPct val="100000"/>
                        </a:lnSpc>
                        <a:spcBef>
                          <a:spcPts val="600"/>
                        </a:spcBef>
                        <a:buClr>
                          <a:schemeClr val="bg2"/>
                        </a:buClr>
                        <a:buFont typeface="Arial" charset="0"/>
                        <a:buChar char="•"/>
                      </a:pPr>
                      <a:r>
                        <a:rPr lang="en-US" sz="1600" b="0" kern="0" spc="-30" dirty="0">
                          <a:solidFill>
                            <a:srgbClr val="FFFFFF"/>
                          </a:solidFill>
                          <a:latin typeface="IBM Plex Sans Light"/>
                          <a:cs typeface="IBM Plex Sans Light"/>
                        </a:rPr>
                        <a:t>GDPR compliance</a:t>
                      </a:r>
                    </a:p>
                    <a:p>
                      <a:pPr marL="112713" indent="-112713">
                        <a:lnSpc>
                          <a:spcPct val="100000"/>
                        </a:lnSpc>
                        <a:spcBef>
                          <a:spcPts val="600"/>
                        </a:spcBef>
                        <a:buClr>
                          <a:schemeClr val="bg2"/>
                        </a:buClr>
                        <a:buFont typeface="Arial" charset="0"/>
                        <a:buChar char="•"/>
                      </a:pPr>
                      <a:r>
                        <a:rPr lang="en-US" sz="1600" b="0" kern="0" spc="-30" dirty="0">
                          <a:solidFill>
                            <a:srgbClr val="FFFFFF"/>
                          </a:solidFill>
                          <a:latin typeface="IBM Plex Sans Light"/>
                          <a:cs typeface="IBM Plex Sans Light"/>
                        </a:rPr>
                        <a:t>HPC E2E encryption</a:t>
                      </a:r>
                    </a:p>
                    <a:p>
                      <a:pPr marL="112713" indent="-112713">
                        <a:lnSpc>
                          <a:spcPct val="100000"/>
                        </a:lnSpc>
                        <a:spcBef>
                          <a:spcPts val="600"/>
                        </a:spcBef>
                        <a:buClr>
                          <a:schemeClr val="bg2"/>
                        </a:buClr>
                        <a:buFont typeface="Arial" charset="0"/>
                        <a:buChar char="•"/>
                      </a:pPr>
                      <a:r>
                        <a:rPr lang="en-US" sz="1600" b="0" kern="0" spc="-30" dirty="0">
                          <a:solidFill>
                            <a:srgbClr val="FFFFFF"/>
                          </a:solidFill>
                          <a:latin typeface="IBM Plex Sans Light"/>
                          <a:cs typeface="IBM Plex Sans Light"/>
                        </a:rPr>
                        <a:t>NVIDIA V100 GPUs</a:t>
                      </a:r>
                    </a:p>
                    <a:p>
                      <a:pPr marL="112713" indent="-112713">
                        <a:lnSpc>
                          <a:spcPct val="100000"/>
                        </a:lnSpc>
                        <a:spcBef>
                          <a:spcPts val="600"/>
                        </a:spcBef>
                        <a:buClr>
                          <a:schemeClr val="bg2"/>
                        </a:buClr>
                        <a:buFont typeface="Arial" charset="0"/>
                        <a:buChar char="•"/>
                      </a:pPr>
                      <a:r>
                        <a:rPr lang="en-US" sz="1600" b="0" kern="0" spc="-30" dirty="0">
                          <a:solidFill>
                            <a:srgbClr val="FFFFFF"/>
                          </a:solidFill>
                          <a:latin typeface="IBM Plex Sans Light"/>
                          <a:cs typeface="IBM Plex Sans Light"/>
                        </a:rPr>
                        <a:t>MSSQL for Linux</a:t>
                      </a:r>
                    </a:p>
                    <a:p>
                      <a:pPr marL="112713" indent="-112713">
                        <a:lnSpc>
                          <a:spcPct val="100000"/>
                        </a:lnSpc>
                        <a:spcBef>
                          <a:spcPts val="600"/>
                        </a:spcBef>
                        <a:buClr>
                          <a:schemeClr val="bg2"/>
                        </a:buClr>
                        <a:buFont typeface="Arial" charset="0"/>
                        <a:buChar char="•"/>
                      </a:pPr>
                      <a:r>
                        <a:rPr lang="en-US" sz="1600" b="0" kern="0" spc="-30" dirty="0">
                          <a:solidFill>
                            <a:srgbClr val="FFFFFF"/>
                          </a:solidFill>
                          <a:latin typeface="IBM Plex Sans Light"/>
                          <a:cs typeface="IBM Plex Sans Light"/>
                        </a:rPr>
                        <a:t>Intel Cascade Lake</a:t>
                      </a:r>
                    </a:p>
                    <a:p>
                      <a:pPr marL="112713" indent="-112713">
                        <a:lnSpc>
                          <a:spcPct val="100000"/>
                        </a:lnSpc>
                        <a:spcBef>
                          <a:spcPts val="600"/>
                        </a:spcBef>
                        <a:buClr>
                          <a:schemeClr val="bg2"/>
                        </a:buClr>
                        <a:buFont typeface="Arial" charset="0"/>
                        <a:buChar char="•"/>
                      </a:pPr>
                      <a:r>
                        <a:rPr lang="en-US" sz="1600" b="0" kern="0" spc="-30" dirty="0">
                          <a:solidFill>
                            <a:srgbClr val="FFFFFF"/>
                          </a:solidFill>
                          <a:latin typeface="IBM Plex Sans Light"/>
                          <a:cs typeface="IBM Plex Sans Light"/>
                        </a:rPr>
                        <a:t>Intel E3 1270 with SGX</a:t>
                      </a:r>
                    </a:p>
                    <a:p>
                      <a:pPr marL="112713" indent="-112713">
                        <a:lnSpc>
                          <a:spcPct val="100000"/>
                        </a:lnSpc>
                        <a:spcBef>
                          <a:spcPts val="600"/>
                        </a:spcBef>
                        <a:buClr>
                          <a:schemeClr val="bg2"/>
                        </a:buClr>
                        <a:buFont typeface="Arial" charset="0"/>
                        <a:buChar char="•"/>
                      </a:pPr>
                      <a:r>
                        <a:rPr lang="en-US" sz="1600" b="0" kern="0" spc="-30" dirty="0">
                          <a:solidFill>
                            <a:srgbClr val="FFFFFF"/>
                          </a:solidFill>
                          <a:latin typeface="IBM Plex Sans Light"/>
                          <a:cs typeface="IBM Plex Sans Light"/>
                        </a:rPr>
                        <a:t>2</a:t>
                      </a:r>
                      <a:r>
                        <a:rPr lang="en-US" sz="1600" b="0" kern="0" spc="-30" baseline="30000" dirty="0">
                          <a:solidFill>
                            <a:srgbClr val="FFFFFF"/>
                          </a:solidFill>
                          <a:latin typeface="IBM Plex Sans Light"/>
                          <a:cs typeface="IBM Plex Sans Light"/>
                        </a:rPr>
                        <a:t>nd</a:t>
                      </a:r>
                      <a:r>
                        <a:rPr lang="en-US" sz="1600" b="0" kern="0" spc="-30" dirty="0">
                          <a:solidFill>
                            <a:srgbClr val="FFFFFF"/>
                          </a:solidFill>
                          <a:latin typeface="IBM Plex Sans Light"/>
                          <a:cs typeface="IBM Plex Sans Light"/>
                        </a:rPr>
                        <a:t> Gen AMD </a:t>
                      </a:r>
                      <a:r>
                        <a:rPr lang="en-US" sz="1600" b="0" kern="0" spc="-30" dirty="0">
                          <a:solidFill>
                            <a:srgbClr val="FFFFFF"/>
                          </a:solidFill>
                          <a:latin typeface="IBM Plex Sans Light"/>
                          <a:cs typeface="IBM Plex Sans Light"/>
                          <a:hlinkClick r:id="rId3"/>
                        </a:rPr>
                        <a:t>EPYC</a:t>
                      </a:r>
                      <a:endParaRPr lang="en-US" sz="1600" b="0" kern="0" spc="-30" dirty="0">
                        <a:solidFill>
                          <a:srgbClr val="FFFFFF"/>
                        </a:solidFill>
                        <a:latin typeface="IBM Plex Sans Light"/>
                        <a:cs typeface="IBM Plex Sans Light"/>
                      </a:endParaRPr>
                    </a:p>
                  </a:txBody>
                  <a:tcPr marL="182880" marR="182880" marT="182880" marB="182880">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solidFill>
                  </a:tcPr>
                </a:tc>
                <a:tc>
                  <a:txBody>
                    <a:bodyPr/>
                    <a:lstStyle/>
                    <a:p>
                      <a:pPr>
                        <a:lnSpc>
                          <a:spcPct val="90000"/>
                        </a:lnSpc>
                        <a:spcBef>
                          <a:spcPts val="300"/>
                        </a:spcBef>
                        <a:buClr>
                          <a:schemeClr val="bg2"/>
                        </a:buClr>
                        <a:buNone/>
                      </a:pPr>
                      <a:r>
                        <a:rPr lang="en-US" sz="1900" b="0" i="0" kern="0" spc="-30" dirty="0">
                          <a:solidFill>
                            <a:srgbClr val="FFFFFF"/>
                          </a:solidFill>
                          <a:latin typeface="IBM Plex Sans SemiBold"/>
                          <a:cs typeface="IBM Plex Sans SemiBold"/>
                        </a:rPr>
                        <a:t>Virtual Servers</a:t>
                      </a:r>
                    </a:p>
                    <a:p>
                      <a:pPr>
                        <a:lnSpc>
                          <a:spcPct val="90000"/>
                        </a:lnSpc>
                        <a:spcBef>
                          <a:spcPts val="300"/>
                        </a:spcBef>
                        <a:buClr>
                          <a:schemeClr val="bg2"/>
                        </a:buClr>
                        <a:buNone/>
                      </a:pPr>
                      <a:endParaRPr lang="en-US" sz="1600" b="0" i="0" kern="0" spc="-30" dirty="0">
                        <a:solidFill>
                          <a:srgbClr val="FFFFFF"/>
                        </a:solidFill>
                        <a:latin typeface="IBM Plex Sans"/>
                        <a:cs typeface="IBM Plex Sans"/>
                      </a:endParaRPr>
                    </a:p>
                    <a:p>
                      <a:pPr marL="171450" indent="-171450">
                        <a:lnSpc>
                          <a:spcPct val="100000"/>
                        </a:lnSpc>
                        <a:spcBef>
                          <a:spcPts val="600"/>
                        </a:spcBef>
                        <a:buClr>
                          <a:schemeClr val="bg2"/>
                        </a:buClr>
                        <a:buFont typeface="Arial" charset="0"/>
                        <a:buChar char="•"/>
                      </a:pPr>
                      <a:r>
                        <a:rPr lang="en-US" sz="1600" b="0" kern="0" spc="-30" dirty="0">
                          <a:solidFill>
                            <a:srgbClr val="FFFFFF"/>
                          </a:solidFill>
                          <a:latin typeface="IBM Plex Sans Light"/>
                          <a:cs typeface="IBM Plex Sans Light"/>
                        </a:rPr>
                        <a:t>Gen2 VPC x86, POWER 9</a:t>
                      </a:r>
                    </a:p>
                    <a:p>
                      <a:pPr marL="171450" indent="-171450">
                        <a:lnSpc>
                          <a:spcPct val="100000"/>
                        </a:lnSpc>
                        <a:spcBef>
                          <a:spcPts val="600"/>
                        </a:spcBef>
                        <a:buClr>
                          <a:schemeClr val="bg2"/>
                        </a:buClr>
                        <a:buFont typeface="Arial" charset="0"/>
                        <a:buChar char="•"/>
                      </a:pPr>
                      <a:r>
                        <a:rPr lang="en-US" sz="1600" b="0" kern="0" spc="-30" dirty="0" err="1">
                          <a:solidFill>
                            <a:srgbClr val="FFFFFF"/>
                          </a:solidFill>
                          <a:latin typeface="IBM Plex Sans Light"/>
                          <a:cs typeface="IBM Plex Sans Light"/>
                        </a:rPr>
                        <a:t>HyperProtect</a:t>
                      </a:r>
                      <a:r>
                        <a:rPr lang="en-US" sz="1600" b="0" kern="0" spc="-30" dirty="0">
                          <a:solidFill>
                            <a:srgbClr val="FFFFFF"/>
                          </a:solidFill>
                          <a:latin typeface="IBM Plex Sans Light"/>
                          <a:cs typeface="IBM Plex Sans Light"/>
                        </a:rPr>
                        <a:t> Servers (</a:t>
                      </a:r>
                      <a:r>
                        <a:rPr lang="en-US" sz="1600" b="0" kern="0" spc="-30" dirty="0" err="1">
                          <a:solidFill>
                            <a:srgbClr val="FFFFFF"/>
                          </a:solidFill>
                          <a:latin typeface="IBM Plex Sans Light"/>
                          <a:cs typeface="IBM Plex Sans Light"/>
                        </a:rPr>
                        <a:t>zVSI</a:t>
                      </a:r>
                      <a:r>
                        <a:rPr lang="en-US" sz="1600" b="0" kern="0" spc="-30" dirty="0">
                          <a:solidFill>
                            <a:srgbClr val="FFFFFF"/>
                          </a:solidFill>
                          <a:latin typeface="IBM Plex Sans Light"/>
                          <a:cs typeface="IBM Plex Sans Light"/>
                        </a:rPr>
                        <a:t>)</a:t>
                      </a:r>
                    </a:p>
                    <a:p>
                      <a:pPr marL="171450" indent="-171450">
                        <a:lnSpc>
                          <a:spcPct val="100000"/>
                        </a:lnSpc>
                        <a:spcBef>
                          <a:spcPts val="600"/>
                        </a:spcBef>
                        <a:buClr>
                          <a:schemeClr val="bg2"/>
                        </a:buClr>
                        <a:buFont typeface="Arial" charset="0"/>
                        <a:buChar char="•"/>
                      </a:pPr>
                      <a:r>
                        <a:rPr lang="en-US" sz="1600" b="0" kern="0" spc="-30" dirty="0">
                          <a:solidFill>
                            <a:srgbClr val="FFFFFF"/>
                          </a:solidFill>
                          <a:latin typeface="IBM Plex Sans Light"/>
                          <a:cs typeface="IBM Plex Sans Light"/>
                        </a:rPr>
                        <a:t>Up to 100 Gbps networking</a:t>
                      </a:r>
                    </a:p>
                    <a:p>
                      <a:pPr marL="171450" indent="-171450">
                        <a:lnSpc>
                          <a:spcPct val="100000"/>
                        </a:lnSpc>
                        <a:spcBef>
                          <a:spcPts val="600"/>
                        </a:spcBef>
                        <a:buClr>
                          <a:schemeClr val="bg2"/>
                        </a:buClr>
                        <a:buFont typeface="Arial" charset="0"/>
                        <a:buChar char="•"/>
                      </a:pPr>
                      <a:r>
                        <a:rPr lang="en-US" sz="1600" b="0" kern="0" spc="-30" dirty="0">
                          <a:solidFill>
                            <a:srgbClr val="FFFFFF"/>
                          </a:solidFill>
                          <a:latin typeface="IBM Plex Sans Light"/>
                          <a:cs typeface="IBM Plex Sans Light"/>
                        </a:rPr>
                        <a:t>BYOL (OS)</a:t>
                      </a:r>
                    </a:p>
                    <a:p>
                      <a:pPr marL="171450" indent="-171450">
                        <a:lnSpc>
                          <a:spcPct val="100000"/>
                        </a:lnSpc>
                        <a:spcBef>
                          <a:spcPts val="600"/>
                        </a:spcBef>
                        <a:buClr>
                          <a:schemeClr val="bg2"/>
                        </a:buClr>
                        <a:buFont typeface="Arial" charset="0"/>
                        <a:buChar char="•"/>
                      </a:pPr>
                      <a:r>
                        <a:rPr lang="en-US" sz="1600" b="0" kern="0" spc="-30" dirty="0">
                          <a:solidFill>
                            <a:srgbClr val="FFFFFF"/>
                          </a:solidFill>
                          <a:latin typeface="IBM Plex Sans Light"/>
                          <a:cs typeface="IBM Plex Sans Light"/>
                        </a:rPr>
                        <a:t>Suspended billing, reserved instances, spot pricing</a:t>
                      </a:r>
                    </a:p>
                    <a:p>
                      <a:pPr marL="171450" indent="-171450">
                        <a:lnSpc>
                          <a:spcPct val="100000"/>
                        </a:lnSpc>
                        <a:spcBef>
                          <a:spcPts val="600"/>
                        </a:spcBef>
                        <a:buClr>
                          <a:schemeClr val="bg2"/>
                        </a:buClr>
                        <a:buFont typeface="Arial" charset="0"/>
                        <a:buChar char="•"/>
                      </a:pPr>
                      <a:r>
                        <a:rPr lang="en-US" sz="1600" b="0" kern="0" spc="-30" dirty="0">
                          <a:solidFill>
                            <a:srgbClr val="FFFFFF"/>
                          </a:solidFill>
                          <a:latin typeface="IBM Plex Sans Light"/>
                          <a:cs typeface="IBM Plex Sans Light"/>
                        </a:rPr>
                        <a:t>25% price reductions</a:t>
                      </a:r>
                    </a:p>
                  </a:txBody>
                  <a:tcPr marL="182880" marR="182880" marT="182880" marB="182880">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000F5E"/>
                    </a:solidFill>
                  </a:tcPr>
                </a:tc>
                <a:tc>
                  <a:txBody>
                    <a:bodyPr/>
                    <a:lstStyle/>
                    <a:p>
                      <a:pPr>
                        <a:lnSpc>
                          <a:spcPct val="90000"/>
                        </a:lnSpc>
                        <a:spcBef>
                          <a:spcPts val="300"/>
                        </a:spcBef>
                        <a:buClr>
                          <a:schemeClr val="bg2"/>
                        </a:buClr>
                        <a:buNone/>
                      </a:pPr>
                      <a:r>
                        <a:rPr lang="en-US" sz="1900" b="0" i="0" kern="0" spc="-30" dirty="0">
                          <a:solidFill>
                            <a:srgbClr val="FFFFFF"/>
                          </a:solidFill>
                          <a:latin typeface="IBM Plex Sans SemiBold"/>
                          <a:cs typeface="IBM Plex Sans SemiBold"/>
                        </a:rPr>
                        <a:t>VMWare</a:t>
                      </a:r>
                    </a:p>
                    <a:p>
                      <a:pPr>
                        <a:lnSpc>
                          <a:spcPct val="90000"/>
                        </a:lnSpc>
                        <a:spcBef>
                          <a:spcPts val="300"/>
                        </a:spcBef>
                        <a:buClr>
                          <a:schemeClr val="bg2"/>
                        </a:buClr>
                        <a:buNone/>
                      </a:pPr>
                      <a:endParaRPr lang="en-US" sz="1600" b="0" i="0" kern="0" spc="-30" dirty="0">
                        <a:solidFill>
                          <a:srgbClr val="FFFFFF"/>
                        </a:solidFill>
                        <a:latin typeface="IBM Plex Sans"/>
                        <a:cs typeface="IBM Plex Sans"/>
                      </a:endParaRPr>
                    </a:p>
                    <a:p>
                      <a:pPr marL="171450" indent="-171450">
                        <a:lnSpc>
                          <a:spcPct val="90000"/>
                        </a:lnSpc>
                        <a:spcBef>
                          <a:spcPts val="600"/>
                        </a:spcBef>
                        <a:buClr>
                          <a:schemeClr val="bg2"/>
                        </a:buClr>
                        <a:buFont typeface="Arial" charset="0"/>
                        <a:buChar char="•"/>
                      </a:pPr>
                      <a:r>
                        <a:rPr lang="en-US" sz="1600" b="0" kern="0" spc="-30" dirty="0">
                          <a:solidFill>
                            <a:srgbClr val="FFFFFF"/>
                          </a:solidFill>
                          <a:latin typeface="IBM Plex Sans Light"/>
                          <a:cs typeface="IBM Plex Sans Light"/>
                        </a:rPr>
                        <a:t>Multi-</a:t>
                      </a:r>
                      <a:r>
                        <a:rPr lang="en-US" sz="1600" b="0" kern="0" spc="-30" dirty="0" err="1">
                          <a:solidFill>
                            <a:srgbClr val="FFFFFF"/>
                          </a:solidFill>
                          <a:latin typeface="IBM Plex Sans Light"/>
                          <a:cs typeface="IBM Plex Sans Light"/>
                        </a:rPr>
                        <a:t>tentant</a:t>
                      </a:r>
                      <a:r>
                        <a:rPr lang="en-US" sz="1600" b="0" kern="0" spc="-30" dirty="0">
                          <a:solidFill>
                            <a:srgbClr val="FFFFFF"/>
                          </a:solidFill>
                          <a:latin typeface="IBM Plex Sans Light"/>
                          <a:cs typeface="IBM Plex Sans Light"/>
                        </a:rPr>
                        <a:t> </a:t>
                      </a:r>
                      <a:r>
                        <a:rPr lang="en-US" sz="1600" b="0" kern="0" spc="-30" dirty="0" err="1">
                          <a:solidFill>
                            <a:srgbClr val="FFFFFF"/>
                          </a:solidFill>
                          <a:latin typeface="IBM Plex Sans Light"/>
                          <a:cs typeface="IBM Plex Sans Light"/>
                        </a:rPr>
                        <a:t>vCloud</a:t>
                      </a:r>
                      <a:r>
                        <a:rPr lang="en-US" sz="1600" b="0" kern="0" spc="-30" dirty="0">
                          <a:solidFill>
                            <a:srgbClr val="FFFFFF"/>
                          </a:solidFill>
                          <a:latin typeface="IBM Plex Sans Light"/>
                          <a:cs typeface="IBM Plex Sans Light"/>
                        </a:rPr>
                        <a:t> Director</a:t>
                      </a:r>
                    </a:p>
                    <a:p>
                      <a:pPr marL="171450" indent="-171450">
                        <a:lnSpc>
                          <a:spcPct val="90000"/>
                        </a:lnSpc>
                        <a:spcBef>
                          <a:spcPts val="600"/>
                        </a:spcBef>
                        <a:buClr>
                          <a:schemeClr val="bg2"/>
                        </a:buClr>
                        <a:buFont typeface="Arial" charset="0"/>
                        <a:buChar char="•"/>
                      </a:pPr>
                      <a:r>
                        <a:rPr lang="en-US" sz="1600" b="0" kern="0" spc="-30" dirty="0">
                          <a:solidFill>
                            <a:srgbClr val="FFFFFF"/>
                          </a:solidFill>
                          <a:latin typeface="IBM Plex Sans Light"/>
                          <a:cs typeface="IBM Plex Sans Light"/>
                        </a:rPr>
                        <a:t>MZR stretch clusters with 99.99% SLA (100+ HW options)</a:t>
                      </a:r>
                    </a:p>
                    <a:p>
                      <a:pPr marL="171450" indent="-171450">
                        <a:lnSpc>
                          <a:spcPct val="90000"/>
                        </a:lnSpc>
                        <a:spcBef>
                          <a:spcPts val="600"/>
                        </a:spcBef>
                        <a:buClr>
                          <a:schemeClr val="bg2"/>
                        </a:buClr>
                        <a:buFont typeface="Arial" charset="0"/>
                        <a:buChar char="•"/>
                      </a:pPr>
                      <a:r>
                        <a:rPr lang="en-US" sz="1600" b="0" kern="0" spc="-30" dirty="0">
                          <a:solidFill>
                            <a:srgbClr val="FFFFFF"/>
                          </a:solidFill>
                          <a:latin typeface="IBM Plex Sans Light"/>
                          <a:cs typeface="IBM Plex Sans Light"/>
                        </a:rPr>
                        <a:t>KYOK, </a:t>
                      </a:r>
                      <a:r>
                        <a:rPr lang="en-US" sz="1600" b="0" kern="0" spc="-30" dirty="0" err="1">
                          <a:solidFill>
                            <a:srgbClr val="FFFFFF"/>
                          </a:solidFill>
                          <a:latin typeface="IBM Plex Sans Light"/>
                          <a:cs typeface="IBM Plex Sans Light"/>
                        </a:rPr>
                        <a:t>HyTrust</a:t>
                      </a:r>
                      <a:r>
                        <a:rPr lang="en-US" sz="1600" b="0" kern="0" spc="-30" dirty="0">
                          <a:solidFill>
                            <a:srgbClr val="FFFFFF"/>
                          </a:solidFill>
                          <a:latin typeface="IBM Plex Sans Light"/>
                          <a:cs typeface="IBM Plex Sans Light"/>
                        </a:rPr>
                        <a:t>, Intel TXT</a:t>
                      </a:r>
                    </a:p>
                    <a:p>
                      <a:pPr marL="171450" indent="-171450">
                        <a:lnSpc>
                          <a:spcPct val="90000"/>
                        </a:lnSpc>
                        <a:spcBef>
                          <a:spcPts val="600"/>
                        </a:spcBef>
                        <a:buClr>
                          <a:schemeClr val="bg2"/>
                        </a:buClr>
                        <a:buFont typeface="Arial" charset="0"/>
                        <a:buChar char="•"/>
                      </a:pPr>
                      <a:r>
                        <a:rPr lang="en-US" sz="1600" b="0" kern="0" spc="-30" dirty="0">
                          <a:solidFill>
                            <a:srgbClr val="FFFFFF"/>
                          </a:solidFill>
                          <a:latin typeface="IBM Plex Sans Light"/>
                          <a:cs typeface="IBM Plex Sans Light"/>
                        </a:rPr>
                        <a:t>vSphere 6.5u3 or 6.7u2</a:t>
                      </a:r>
                    </a:p>
                    <a:p>
                      <a:pPr marL="171450" indent="-171450">
                        <a:lnSpc>
                          <a:spcPct val="90000"/>
                        </a:lnSpc>
                        <a:spcBef>
                          <a:spcPts val="600"/>
                        </a:spcBef>
                        <a:buClr>
                          <a:schemeClr val="bg2"/>
                        </a:buClr>
                        <a:buFont typeface="Arial" charset="0"/>
                        <a:buChar char="•"/>
                      </a:pPr>
                      <a:r>
                        <a:rPr lang="en-US" sz="1600" b="0" kern="0" spc="-30" dirty="0">
                          <a:solidFill>
                            <a:srgbClr val="FFFFFF"/>
                          </a:solidFill>
                          <a:latin typeface="IBM Plex Sans Light"/>
                          <a:cs typeface="IBM Plex Sans Light"/>
                        </a:rPr>
                        <a:t>NSX-V, NSX-T, HCX, SSD VSAN</a:t>
                      </a:r>
                    </a:p>
                    <a:p>
                      <a:pPr marL="171450" indent="-171450">
                        <a:lnSpc>
                          <a:spcPct val="90000"/>
                        </a:lnSpc>
                        <a:spcBef>
                          <a:spcPts val="600"/>
                        </a:spcBef>
                        <a:buClr>
                          <a:schemeClr val="bg2"/>
                        </a:buClr>
                        <a:buFont typeface="Arial" charset="0"/>
                        <a:buChar char="•"/>
                      </a:pPr>
                      <a:r>
                        <a:rPr lang="en-US" sz="1600" b="0" kern="0" spc="-30" dirty="0">
                          <a:solidFill>
                            <a:srgbClr val="FFFFFF"/>
                          </a:solidFill>
                          <a:latin typeface="IBM Plex Sans Light"/>
                          <a:cs typeface="IBM Plex Sans Light"/>
                        </a:rPr>
                        <a:t>BYOL, </a:t>
                      </a:r>
                      <a:r>
                        <a:rPr lang="en-US" sz="1600" b="0" kern="0" spc="-30" dirty="0" err="1">
                          <a:solidFill>
                            <a:srgbClr val="FFFFFF"/>
                          </a:solidFill>
                          <a:latin typeface="IBM Plex Sans Light"/>
                          <a:cs typeface="IBM Plex Sans Light"/>
                        </a:rPr>
                        <a:t>ESXi</a:t>
                      </a:r>
                      <a:r>
                        <a:rPr lang="en-US" sz="1600" b="0" kern="0" spc="-30" dirty="0">
                          <a:solidFill>
                            <a:srgbClr val="FFFFFF"/>
                          </a:solidFill>
                          <a:latin typeface="IBM Plex Sans Light"/>
                          <a:cs typeface="IBM Plex Sans Light"/>
                        </a:rPr>
                        <a:t> Root</a:t>
                      </a:r>
                    </a:p>
                    <a:p>
                      <a:pPr marL="171450" indent="-171450">
                        <a:lnSpc>
                          <a:spcPct val="90000"/>
                        </a:lnSpc>
                        <a:spcBef>
                          <a:spcPts val="600"/>
                        </a:spcBef>
                        <a:buClr>
                          <a:schemeClr val="bg2"/>
                        </a:buClr>
                        <a:buFont typeface="Arial" charset="0"/>
                        <a:buChar char="•"/>
                      </a:pPr>
                      <a:r>
                        <a:rPr lang="en-US" sz="1600" b="0" kern="0" spc="-30" dirty="0" err="1">
                          <a:solidFill>
                            <a:srgbClr val="FFFFFF"/>
                          </a:solidFill>
                          <a:latin typeface="IBM Plex Sans Light"/>
                          <a:cs typeface="IBM Plex Sans Light"/>
                        </a:rPr>
                        <a:t>vRealize</a:t>
                      </a:r>
                      <a:r>
                        <a:rPr lang="en-US" sz="1600" b="0" kern="0" spc="-30" dirty="0">
                          <a:solidFill>
                            <a:srgbClr val="FFFFFF"/>
                          </a:solidFill>
                          <a:latin typeface="IBM Plex Sans Light"/>
                          <a:cs typeface="IBM Plex Sans Light"/>
                        </a:rPr>
                        <a:t> Operations</a:t>
                      </a:r>
                    </a:p>
                  </a:txBody>
                  <a:tcPr marL="182880" marR="182880" marT="182880" marB="182880">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1">
                        <a:lumMod val="75000"/>
                      </a:schemeClr>
                    </a:solidFill>
                  </a:tcPr>
                </a:tc>
                <a:tc>
                  <a:txBody>
                    <a:bodyPr/>
                    <a:lstStyle/>
                    <a:p>
                      <a:pPr>
                        <a:lnSpc>
                          <a:spcPct val="90000"/>
                        </a:lnSpc>
                        <a:spcBef>
                          <a:spcPts val="300"/>
                        </a:spcBef>
                        <a:buClr>
                          <a:schemeClr val="bg2"/>
                        </a:buClr>
                        <a:buNone/>
                      </a:pPr>
                      <a:r>
                        <a:rPr lang="en-US" sz="1900" b="0" i="0" kern="0" spc="-30" dirty="0">
                          <a:solidFill>
                            <a:srgbClr val="FFFFFF"/>
                          </a:solidFill>
                          <a:latin typeface="IBM Plex Sans SemiBold"/>
                          <a:cs typeface="IBM Plex Sans SemiBold"/>
                        </a:rPr>
                        <a:t>Certified SAP Servers</a:t>
                      </a:r>
                    </a:p>
                    <a:p>
                      <a:pPr>
                        <a:lnSpc>
                          <a:spcPct val="90000"/>
                        </a:lnSpc>
                        <a:spcBef>
                          <a:spcPts val="300"/>
                        </a:spcBef>
                        <a:buClr>
                          <a:schemeClr val="bg2"/>
                        </a:buClr>
                        <a:buNone/>
                      </a:pPr>
                      <a:endParaRPr lang="en-US" sz="1600" b="0" i="0" kern="0" spc="-30" dirty="0">
                        <a:solidFill>
                          <a:srgbClr val="FFFFFF"/>
                        </a:solidFill>
                        <a:latin typeface="IBM Plex Sans"/>
                        <a:cs typeface="IBM Plex Sans"/>
                      </a:endParaRPr>
                    </a:p>
                    <a:p>
                      <a:pPr marL="171450" indent="-171450">
                        <a:lnSpc>
                          <a:spcPct val="100000"/>
                        </a:lnSpc>
                        <a:spcBef>
                          <a:spcPts val="600"/>
                        </a:spcBef>
                        <a:buClr>
                          <a:schemeClr val="bg2"/>
                        </a:buClr>
                        <a:buFont typeface="Arial" charset="0"/>
                        <a:buChar char="•"/>
                      </a:pPr>
                      <a:r>
                        <a:rPr lang="en-US" sz="1600" b="0" kern="0" spc="-30" dirty="0">
                          <a:solidFill>
                            <a:srgbClr val="FFFFFF"/>
                          </a:solidFill>
                          <a:latin typeface="IBM Plex Sans Light"/>
                          <a:cs typeface="IBM Plex Sans Light"/>
                        </a:rPr>
                        <a:t>Dual socket SMC Skylake for SAP HANA certification</a:t>
                      </a:r>
                    </a:p>
                    <a:p>
                      <a:pPr marL="171450" indent="-171450">
                        <a:lnSpc>
                          <a:spcPct val="100000"/>
                        </a:lnSpc>
                        <a:spcBef>
                          <a:spcPts val="600"/>
                        </a:spcBef>
                        <a:buClr>
                          <a:schemeClr val="bg2"/>
                        </a:buClr>
                        <a:buFont typeface="Arial" charset="0"/>
                        <a:buChar char="•"/>
                      </a:pPr>
                      <a:r>
                        <a:rPr lang="en-US" sz="1600" b="0" kern="0" spc="-30" dirty="0">
                          <a:solidFill>
                            <a:srgbClr val="FFFFFF"/>
                          </a:solidFill>
                          <a:latin typeface="IBM Plex Sans Light"/>
                          <a:cs typeface="IBM Plex Sans Light"/>
                        </a:rPr>
                        <a:t>Dual socket SMC Skylake for SAP </a:t>
                      </a:r>
                      <a:r>
                        <a:rPr lang="en-US" sz="1600" b="0" kern="0" spc="-30" dirty="0" err="1">
                          <a:solidFill>
                            <a:srgbClr val="FFFFFF"/>
                          </a:solidFill>
                          <a:latin typeface="IBM Plex Sans Light"/>
                          <a:cs typeface="IBM Plex Sans Light"/>
                        </a:rPr>
                        <a:t>Netweaver</a:t>
                      </a:r>
                      <a:r>
                        <a:rPr lang="en-US" sz="1600" b="0" kern="0" spc="-30" dirty="0">
                          <a:solidFill>
                            <a:srgbClr val="FFFFFF"/>
                          </a:solidFill>
                          <a:latin typeface="IBM Plex Sans Light"/>
                          <a:cs typeface="IBM Plex Sans Light"/>
                        </a:rPr>
                        <a:t> certification</a:t>
                      </a:r>
                    </a:p>
                    <a:p>
                      <a:pPr marL="171450" indent="-171450">
                        <a:lnSpc>
                          <a:spcPct val="100000"/>
                        </a:lnSpc>
                        <a:spcBef>
                          <a:spcPts val="600"/>
                        </a:spcBef>
                        <a:buClr>
                          <a:schemeClr val="bg2"/>
                        </a:buClr>
                        <a:buFont typeface="Arial" charset="0"/>
                        <a:buChar char="•"/>
                      </a:pPr>
                      <a:r>
                        <a:rPr lang="en-US" sz="1600" b="0" kern="0" spc="-30" dirty="0">
                          <a:solidFill>
                            <a:srgbClr val="FFFFFF"/>
                          </a:solidFill>
                          <a:latin typeface="IBM Plex Sans Light"/>
                          <a:cs typeface="IBM Plex Sans Light"/>
                        </a:rPr>
                        <a:t>SAP certified VMWare</a:t>
                      </a:r>
                    </a:p>
                    <a:p>
                      <a:pPr marL="171450" indent="-171450">
                        <a:lnSpc>
                          <a:spcPct val="100000"/>
                        </a:lnSpc>
                        <a:spcBef>
                          <a:spcPts val="600"/>
                        </a:spcBef>
                        <a:buClr>
                          <a:schemeClr val="bg2"/>
                        </a:buClr>
                        <a:buFont typeface="Arial" charset="0"/>
                        <a:buChar char="•"/>
                      </a:pPr>
                      <a:r>
                        <a:rPr lang="en-US" sz="1600" b="0" i="1" kern="0" spc="-30" dirty="0">
                          <a:solidFill>
                            <a:srgbClr val="FFFFFF"/>
                          </a:solidFill>
                          <a:latin typeface="IBM Plex Sans Light"/>
                          <a:cs typeface="IBM Plex Sans Light"/>
                        </a:rPr>
                        <a:t>SAP certified on AIX (roadmap)</a:t>
                      </a:r>
                    </a:p>
                  </a:txBody>
                  <a:tcPr marL="182880" marR="182880" marT="182880" marB="182880">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000F5E"/>
                    </a:solidFill>
                  </a:tcPr>
                </a:tc>
                <a:extLst>
                  <a:ext uri="{0D108BD9-81ED-4DB2-BD59-A6C34878D82A}">
                    <a16:rowId xmlns:a16="http://schemas.microsoft.com/office/drawing/2014/main" val="10000"/>
                  </a:ext>
                </a:extLst>
              </a:tr>
            </a:tbl>
          </a:graphicData>
        </a:graphic>
      </p:graphicFrame>
      <p:sp>
        <p:nvSpPr>
          <p:cNvPr id="12" name="Footer Placeholder 3"/>
          <p:cNvSpPr txBox="1">
            <a:spLocks/>
          </p:cNvSpPr>
          <p:nvPr/>
        </p:nvSpPr>
        <p:spPr>
          <a:xfrm>
            <a:off x="304800" y="6526747"/>
            <a:ext cx="8534400" cy="182880"/>
          </a:xfrm>
          <a:prstGeom prst="rect">
            <a:avLst/>
          </a:prstGeom>
        </p:spPr>
        <p:txBody>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de-DE" sz="800" dirty="0">
                <a:solidFill>
                  <a:srgbClr val="FFFFFF"/>
                </a:solidFill>
                <a:latin typeface="IBM Plex Sans"/>
              </a:rPr>
              <a:t>IBM Cloud/ © 2018 IBM Corporation</a:t>
            </a:r>
            <a:endParaRPr lang="en-US" sz="800" dirty="0">
              <a:solidFill>
                <a:srgbClr val="FFFFFF"/>
              </a:solidFill>
              <a:latin typeface="IBM Plex Sans"/>
            </a:endParaRPr>
          </a:p>
        </p:txBody>
      </p:sp>
      <p:pic>
        <p:nvPicPr>
          <p:cNvPr id="13" name="Picture 12" descr="IBM_8bar_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207181" y="268225"/>
            <a:ext cx="680019" cy="277857"/>
          </a:xfrm>
          <a:prstGeom prst="rect">
            <a:avLst/>
          </a:prstGeom>
        </p:spPr>
      </p:pic>
      <p:pic>
        <p:nvPicPr>
          <p:cNvPr id="11" name="Picture 10">
            <a:hlinkClick r:id="rId5" action="ppaction://hlinksldjump"/>
            <a:extLst>
              <a:ext uri="{FF2B5EF4-FFF2-40B4-BE49-F238E27FC236}">
                <a16:creationId xmlns:a16="http://schemas.microsoft.com/office/drawing/2014/main" id="{388608F7-C0C4-674F-8373-9343279B459B}"/>
              </a:ext>
            </a:extLst>
          </p:cNvPr>
          <p:cNvPicPr>
            <a:picLocks noChangeAspect="1"/>
          </p:cNvPicPr>
          <p:nvPr/>
        </p:nvPicPr>
        <p:blipFill>
          <a:blip r:embed="rId6"/>
          <a:stretch>
            <a:fillRect/>
          </a:stretch>
        </p:blipFill>
        <p:spPr>
          <a:xfrm>
            <a:off x="12034033" y="6700033"/>
            <a:ext cx="94087" cy="94087"/>
          </a:xfrm>
          <a:prstGeom prst="rect">
            <a:avLst/>
          </a:prstGeom>
        </p:spPr>
      </p:pic>
      <p:pic>
        <p:nvPicPr>
          <p:cNvPr id="15" name="Picture 13" descr="server.png">
            <a:extLst>
              <a:ext uri="{FF2B5EF4-FFF2-40B4-BE49-F238E27FC236}">
                <a16:creationId xmlns:a16="http://schemas.microsoft.com/office/drawing/2014/main" id="{15C53E59-B3B1-B849-87CD-ECC908C750A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20025347">
            <a:off x="385685" y="1636172"/>
            <a:ext cx="2138641" cy="86438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6" name="Picture 15">
            <a:extLst>
              <a:ext uri="{FF2B5EF4-FFF2-40B4-BE49-F238E27FC236}">
                <a16:creationId xmlns:a16="http://schemas.microsoft.com/office/drawing/2014/main" id="{7FF87BCB-E104-FB4B-AC1B-D2167EC82C98}"/>
              </a:ext>
            </a:extLst>
          </p:cNvPr>
          <p:cNvPicPr>
            <a:picLocks noChangeAspect="1"/>
          </p:cNvPicPr>
          <p:nvPr/>
        </p:nvPicPr>
        <p:blipFill>
          <a:blip r:embed="rId8"/>
          <a:stretch>
            <a:fillRect/>
          </a:stretch>
        </p:blipFill>
        <p:spPr>
          <a:xfrm>
            <a:off x="6292480" y="1395881"/>
            <a:ext cx="2546721" cy="1184001"/>
          </a:xfrm>
          <a:prstGeom prst="rect">
            <a:avLst/>
          </a:prstGeom>
        </p:spPr>
      </p:pic>
      <p:pic>
        <p:nvPicPr>
          <p:cNvPr id="18" name="Picture 17">
            <a:extLst>
              <a:ext uri="{FF2B5EF4-FFF2-40B4-BE49-F238E27FC236}">
                <a16:creationId xmlns:a16="http://schemas.microsoft.com/office/drawing/2014/main" id="{66C1E1B6-8577-3441-B96E-4432B3EE4917}"/>
              </a:ext>
            </a:extLst>
          </p:cNvPr>
          <p:cNvPicPr>
            <a:picLocks noChangeAspect="1"/>
          </p:cNvPicPr>
          <p:nvPr/>
        </p:nvPicPr>
        <p:blipFill>
          <a:blip r:embed="rId9"/>
          <a:stretch>
            <a:fillRect/>
          </a:stretch>
        </p:blipFill>
        <p:spPr>
          <a:xfrm>
            <a:off x="9700644" y="1712765"/>
            <a:ext cx="1693333" cy="711200"/>
          </a:xfrm>
          <a:prstGeom prst="rect">
            <a:avLst/>
          </a:prstGeom>
        </p:spPr>
      </p:pic>
      <p:pic>
        <p:nvPicPr>
          <p:cNvPr id="19" name="Picture 2" descr="IBM Power System AC922">
            <a:extLst>
              <a:ext uri="{FF2B5EF4-FFF2-40B4-BE49-F238E27FC236}">
                <a16:creationId xmlns:a16="http://schemas.microsoft.com/office/drawing/2014/main" id="{664919B5-865E-8947-9526-AFF5C0FEB20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242185" y="1484768"/>
            <a:ext cx="2090593" cy="10790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9000125"/>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xmlns:p14="http://schemas.microsoft.com/office/powerpoint/2010/main">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3D7430E6-E46D-0143-83E0-EA2B6A4C7580}"/>
              </a:ext>
            </a:extLst>
          </p:cNvPr>
          <p:cNvSpPr/>
          <p:nvPr/>
        </p:nvSpPr>
        <p:spPr>
          <a:xfrm>
            <a:off x="0" y="5885264"/>
            <a:ext cx="12192000" cy="975360"/>
          </a:xfrm>
          <a:prstGeom prst="rect">
            <a:avLst/>
          </a:prstGeom>
          <a:solidFill>
            <a:schemeClr val="bg2"/>
          </a:solidFill>
        </p:spPr>
        <p:txBody>
          <a:bodyPr wrap="square" lIns="0" tIns="0" rIns="0" bIns="0" rtlCol="0" anchor="ctr">
            <a:noAutofit/>
          </a:bodyPr>
          <a:lstStyle/>
          <a:p>
            <a:pPr algn="ctr" defTabSz="914332" eaLnBrk="0" fontAlgn="base" hangingPunct="0">
              <a:spcBef>
                <a:spcPct val="0"/>
              </a:spcBef>
              <a:spcAft>
                <a:spcPct val="0"/>
              </a:spcAft>
              <a:defRPr/>
            </a:pPr>
            <a:endParaRPr lang="en-US" sz="1600" dirty="0" err="1">
              <a:solidFill>
                <a:srgbClr val="FFFFFF"/>
              </a:solidFill>
              <a:latin typeface="Arial" panose="020B0604020202020204" pitchFamily="34" charset="0"/>
              <a:cs typeface="Arial" panose="020B0604020202020204" pitchFamily="34" charset="0"/>
            </a:endParaRPr>
          </a:p>
        </p:txBody>
      </p:sp>
      <p:sp>
        <p:nvSpPr>
          <p:cNvPr id="7" name="Content Placeholder 6">
            <a:extLst>
              <a:ext uri="{FF2B5EF4-FFF2-40B4-BE49-F238E27FC236}">
                <a16:creationId xmlns:a16="http://schemas.microsoft.com/office/drawing/2014/main" id="{872FC6A8-1FB3-C44E-8AF0-299E34530A88}"/>
              </a:ext>
            </a:extLst>
          </p:cNvPr>
          <p:cNvSpPr>
            <a:spLocks noGrp="1"/>
          </p:cNvSpPr>
          <p:nvPr>
            <p:ph sz="quarter" idx="19"/>
          </p:nvPr>
        </p:nvSpPr>
        <p:spPr>
          <a:xfrm>
            <a:off x="-3968" y="1936978"/>
            <a:ext cx="3048000" cy="3620775"/>
          </a:xfrm>
        </p:spPr>
        <p:txBody>
          <a:bodyPr/>
          <a:lstStyle/>
          <a:p>
            <a:r>
              <a:rPr lang="en-US" sz="1867" b="1" dirty="0">
                <a:latin typeface="Arial" panose="020B0604020202020204" pitchFamily="34" charset="0"/>
                <a:cs typeface="Arial" panose="020B0604020202020204" pitchFamily="34" charset="0"/>
                <a:sym typeface="Helvetica"/>
              </a:rPr>
              <a:t>Hyper Protect </a:t>
            </a:r>
          </a:p>
          <a:p>
            <a:pPr>
              <a:spcBef>
                <a:spcPts val="0"/>
              </a:spcBef>
            </a:pPr>
            <a:r>
              <a:rPr lang="en-US" sz="1867" b="1" dirty="0">
                <a:latin typeface="Arial" panose="020B0604020202020204" pitchFamily="34" charset="0"/>
                <a:cs typeface="Arial" panose="020B0604020202020204" pitchFamily="34" charset="0"/>
                <a:sym typeface="Helvetica"/>
              </a:rPr>
              <a:t>Crypto Services</a:t>
            </a:r>
            <a:endParaRPr lang="en-US" altLang="en-US" sz="1867" b="1" dirty="0">
              <a:latin typeface="Arial" panose="020B0604020202020204" pitchFamily="34" charset="0"/>
              <a:cs typeface="Arial" panose="020B0604020202020204" pitchFamily="34" charset="0"/>
              <a:sym typeface="Helvetica"/>
            </a:endParaRPr>
          </a:p>
          <a:p>
            <a:pPr>
              <a:spcBef>
                <a:spcPts val="667"/>
              </a:spcBef>
            </a:pPr>
            <a:endParaRPr lang="en-US" altLang="en-US" sz="1600" i="1" dirty="0">
              <a:latin typeface="Arial" panose="020B0604020202020204" pitchFamily="34" charset="0"/>
              <a:cs typeface="Arial" panose="020B0604020202020204" pitchFamily="34" charset="0"/>
            </a:endParaRPr>
          </a:p>
          <a:p>
            <a:pPr>
              <a:spcBef>
                <a:spcPts val="667"/>
              </a:spcBef>
            </a:pPr>
            <a:endParaRPr lang="en-US" altLang="en-US" sz="1600" i="1" dirty="0">
              <a:latin typeface="Arial" panose="020B0604020202020204" pitchFamily="34" charset="0"/>
              <a:cs typeface="Arial" panose="020B0604020202020204" pitchFamily="34" charset="0"/>
            </a:endParaRPr>
          </a:p>
          <a:p>
            <a:pPr>
              <a:spcBef>
                <a:spcPts val="667"/>
              </a:spcBef>
            </a:pPr>
            <a:endParaRPr lang="en-US" altLang="en-US" sz="1600" i="1" baseline="30000" dirty="0">
              <a:latin typeface="Arial" panose="020B0604020202020204" pitchFamily="34" charset="0"/>
              <a:cs typeface="Arial" panose="020B0604020202020204" pitchFamily="34" charset="0"/>
            </a:endParaRPr>
          </a:p>
          <a:p>
            <a:endParaRPr lang="en-US" sz="2667" dirty="0">
              <a:latin typeface="Arial" panose="020B0604020202020204" pitchFamily="34" charset="0"/>
              <a:cs typeface="Arial" panose="020B0604020202020204" pitchFamily="34" charset="0"/>
            </a:endParaRPr>
          </a:p>
          <a:p>
            <a:endParaRPr lang="en-US" altLang="en-US" sz="2667"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  </a:t>
            </a:r>
          </a:p>
        </p:txBody>
      </p:sp>
      <p:sp>
        <p:nvSpPr>
          <p:cNvPr id="8" name="Content Placeholder 7">
            <a:extLst>
              <a:ext uri="{FF2B5EF4-FFF2-40B4-BE49-F238E27FC236}">
                <a16:creationId xmlns:a16="http://schemas.microsoft.com/office/drawing/2014/main" id="{5B41129E-8265-E745-8C33-866B4C06DB33}"/>
              </a:ext>
            </a:extLst>
          </p:cNvPr>
          <p:cNvSpPr>
            <a:spLocks noGrp="1"/>
          </p:cNvSpPr>
          <p:nvPr>
            <p:ph sz="quarter" idx="20"/>
          </p:nvPr>
        </p:nvSpPr>
        <p:spPr>
          <a:xfrm>
            <a:off x="3048000" y="1959248"/>
            <a:ext cx="3048000" cy="3598505"/>
          </a:xfrm>
          <a:solidFill>
            <a:srgbClr val="0F6FFF"/>
          </a:solidFill>
        </p:spPr>
        <p:txBody>
          <a:bodyPr/>
          <a:lstStyle/>
          <a:p>
            <a:r>
              <a:rPr lang="en-US" b="1" dirty="0">
                <a:latin typeface="Arial" panose="020B0604020202020204" pitchFamily="34" charset="0"/>
                <a:cs typeface="Arial" panose="020B0604020202020204" pitchFamily="34" charset="0"/>
              </a:rPr>
              <a:t>Hyper Protect </a:t>
            </a:r>
          </a:p>
          <a:p>
            <a:pPr>
              <a:spcBef>
                <a:spcPts val="0"/>
              </a:spcBef>
            </a:pPr>
            <a:r>
              <a:rPr lang="en-US" b="1" dirty="0">
                <a:latin typeface="Arial" panose="020B0604020202020204" pitchFamily="34" charset="0"/>
                <a:cs typeface="Arial" panose="020B0604020202020204" pitchFamily="34" charset="0"/>
              </a:rPr>
              <a:t>DBaaS</a:t>
            </a:r>
          </a:p>
          <a:p>
            <a:pPr>
              <a:spcBef>
                <a:spcPts val="667"/>
              </a:spcBef>
            </a:pPr>
            <a:endParaRPr lang="en-US" altLang="en-US" sz="1600" i="1" dirty="0">
              <a:latin typeface="Arial" panose="020B0604020202020204" pitchFamily="34" charset="0"/>
              <a:cs typeface="Arial" panose="020B0604020202020204" pitchFamily="34" charset="0"/>
            </a:endParaRPr>
          </a:p>
          <a:p>
            <a:pPr>
              <a:spcBef>
                <a:spcPts val="667"/>
              </a:spcBef>
            </a:pPr>
            <a:endParaRPr lang="en-US" altLang="en-US" sz="1600" i="1" dirty="0">
              <a:latin typeface="Arial" panose="020B0604020202020204" pitchFamily="34" charset="0"/>
              <a:cs typeface="Arial" panose="020B0604020202020204" pitchFamily="34" charset="0"/>
            </a:endParaRPr>
          </a:p>
          <a:p>
            <a:pPr>
              <a:spcBef>
                <a:spcPts val="667"/>
              </a:spcBef>
            </a:pPr>
            <a:endParaRPr lang="en-US" altLang="en-US" sz="1200" i="1" dirty="0">
              <a:latin typeface="Arial" panose="020B0604020202020204" pitchFamily="34" charset="0"/>
              <a:cs typeface="Arial" panose="020B0604020202020204" pitchFamily="34" charset="0"/>
            </a:endParaRPr>
          </a:p>
        </p:txBody>
      </p:sp>
      <p:sp>
        <p:nvSpPr>
          <p:cNvPr id="9" name="Content Placeholder 8">
            <a:extLst>
              <a:ext uri="{FF2B5EF4-FFF2-40B4-BE49-F238E27FC236}">
                <a16:creationId xmlns:a16="http://schemas.microsoft.com/office/drawing/2014/main" id="{17B08F78-565F-EE4E-8CC1-2C8137F4F641}"/>
              </a:ext>
            </a:extLst>
          </p:cNvPr>
          <p:cNvSpPr>
            <a:spLocks noGrp="1"/>
          </p:cNvSpPr>
          <p:nvPr>
            <p:ph sz="quarter" idx="21"/>
          </p:nvPr>
        </p:nvSpPr>
        <p:spPr>
          <a:xfrm>
            <a:off x="6096000" y="1959248"/>
            <a:ext cx="3048000" cy="3598505"/>
          </a:xfrm>
          <a:solidFill>
            <a:schemeClr val="accent3">
              <a:lumMod val="75000"/>
            </a:schemeClr>
          </a:solidFill>
          <a:ln w="38100"/>
        </p:spPr>
        <p:txBody>
          <a:bodyPr/>
          <a:lstStyle/>
          <a:p>
            <a:pPr defTabSz="609539">
              <a:spcBef>
                <a:spcPts val="1600"/>
              </a:spcBef>
            </a:pPr>
            <a:r>
              <a:rPr lang="en-US" b="1" dirty="0">
                <a:latin typeface="Arial" panose="020B0604020202020204" pitchFamily="34" charset="0"/>
                <a:cs typeface="Arial" panose="020B0604020202020204" pitchFamily="34" charset="0"/>
                <a:sym typeface="Helvetica"/>
              </a:rPr>
              <a:t>Hyper Protect </a:t>
            </a:r>
          </a:p>
          <a:p>
            <a:pPr defTabSz="609539">
              <a:spcBef>
                <a:spcPts val="0"/>
              </a:spcBef>
            </a:pPr>
            <a:r>
              <a:rPr lang="en-US" b="1" dirty="0">
                <a:latin typeface="Arial" panose="020B0604020202020204" pitchFamily="34" charset="0"/>
                <a:cs typeface="Arial" panose="020B0604020202020204" pitchFamily="34" charset="0"/>
                <a:sym typeface="Helvetica"/>
              </a:rPr>
              <a:t>Virtual Servers</a:t>
            </a:r>
          </a:p>
          <a:p>
            <a:pPr defTabSz="609539">
              <a:spcBef>
                <a:spcPts val="667"/>
              </a:spcBef>
            </a:pPr>
            <a:endParaRPr lang="en-US" sz="1600" dirty="0">
              <a:solidFill>
                <a:srgbClr val="0F6FFF">
                  <a:lumMod val="75000"/>
                </a:srgbClr>
              </a:solidFill>
              <a:latin typeface="Arial" panose="020B0604020202020204" pitchFamily="34" charset="0"/>
              <a:cs typeface="Arial" panose="020B0604020202020204" pitchFamily="34" charset="0"/>
            </a:endParaRPr>
          </a:p>
          <a:p>
            <a:pPr defTabSz="609539">
              <a:spcBef>
                <a:spcPts val="667"/>
              </a:spcBef>
            </a:pPr>
            <a:endParaRPr lang="en-US" sz="1600" dirty="0">
              <a:solidFill>
                <a:srgbClr val="0F6FFF">
                  <a:lumMod val="75000"/>
                </a:srgbClr>
              </a:solidFill>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p:txBody>
      </p:sp>
      <p:sp>
        <p:nvSpPr>
          <p:cNvPr id="10" name="Content Placeholder 9">
            <a:extLst>
              <a:ext uri="{FF2B5EF4-FFF2-40B4-BE49-F238E27FC236}">
                <a16:creationId xmlns:a16="http://schemas.microsoft.com/office/drawing/2014/main" id="{5ED285E8-D08D-C747-B101-CEAEFFE63577}"/>
              </a:ext>
            </a:extLst>
          </p:cNvPr>
          <p:cNvSpPr>
            <a:spLocks noGrp="1"/>
          </p:cNvSpPr>
          <p:nvPr>
            <p:ph sz="quarter" idx="22"/>
          </p:nvPr>
        </p:nvSpPr>
        <p:spPr>
          <a:xfrm>
            <a:off x="9144000" y="1959248"/>
            <a:ext cx="3048000" cy="3598505"/>
          </a:xfrm>
        </p:spPr>
        <p:txBody>
          <a:bodyPr/>
          <a:lstStyle/>
          <a:p>
            <a:r>
              <a:rPr lang="en-US" b="1" dirty="0">
                <a:latin typeface="Arial" panose="020B0604020202020204" pitchFamily="34" charset="0"/>
                <a:cs typeface="Arial" panose="020B0604020202020204" pitchFamily="34" charset="0"/>
                <a:sym typeface="Helvetica"/>
              </a:rPr>
              <a:t>Hyper Protect Containers</a:t>
            </a:r>
          </a:p>
          <a:p>
            <a:pPr>
              <a:spcBef>
                <a:spcPts val="667"/>
              </a:spcBef>
            </a:pPr>
            <a:endParaRPr lang="en-US" altLang="en-US" sz="1600" b="1" dirty="0">
              <a:latin typeface="Arial" panose="020B0604020202020204" pitchFamily="34" charset="0"/>
              <a:cs typeface="Arial" panose="020B0604020202020204" pitchFamily="34" charset="0"/>
              <a:sym typeface="Helvetica"/>
            </a:endParaRPr>
          </a:p>
          <a:p>
            <a:pPr>
              <a:spcBef>
                <a:spcPts val="667"/>
              </a:spcBef>
            </a:pPr>
            <a:endParaRPr lang="en-US" altLang="en-US" sz="1600" b="1" dirty="0">
              <a:latin typeface="Arial" panose="020B0604020202020204" pitchFamily="34" charset="0"/>
              <a:cs typeface="Arial" panose="020B0604020202020204" pitchFamily="34" charset="0"/>
              <a:sym typeface="Helvetica"/>
            </a:endParaRPr>
          </a:p>
          <a:p>
            <a:endParaRPr lang="en-US" altLang="en-US" sz="1200" i="1" dirty="0">
              <a:latin typeface="Arial" panose="020B0604020202020204" pitchFamily="34" charset="0"/>
              <a:cs typeface="Arial" panose="020B0604020202020204" pitchFamily="34" charset="0"/>
            </a:endParaRPr>
          </a:p>
          <a:p>
            <a:endParaRPr lang="en-US" altLang="en-US" sz="1600" dirty="0">
              <a:solidFill>
                <a:srgbClr val="0F6FFF">
                  <a:lumMod val="75000"/>
                </a:srgbClr>
              </a:solidFill>
              <a:latin typeface="Arial" panose="020B0604020202020204" pitchFamily="34" charset="0"/>
              <a:cs typeface="Arial" panose="020B0604020202020204" pitchFamily="34" charset="0"/>
            </a:endParaRPr>
          </a:p>
        </p:txBody>
      </p:sp>
      <p:sp>
        <p:nvSpPr>
          <p:cNvPr id="11" name="Title 7">
            <a:extLst>
              <a:ext uri="{FF2B5EF4-FFF2-40B4-BE49-F238E27FC236}">
                <a16:creationId xmlns:a16="http://schemas.microsoft.com/office/drawing/2014/main" id="{BD4966B0-B2C7-174A-B19B-545723FF7F14}"/>
              </a:ext>
            </a:extLst>
          </p:cNvPr>
          <p:cNvSpPr txBox="1">
            <a:spLocks/>
          </p:cNvSpPr>
          <p:nvPr/>
        </p:nvSpPr>
        <p:spPr>
          <a:xfrm>
            <a:off x="5" y="6"/>
            <a:ext cx="7046975" cy="1959241"/>
          </a:xfrm>
          <a:prstGeom prst="rect">
            <a:avLst/>
          </a:prstGeom>
          <a:solidFill>
            <a:schemeClr val="tx1">
              <a:lumMod val="75000"/>
              <a:lumOff val="25000"/>
            </a:schemeClr>
          </a:solidFill>
        </p:spPr>
        <p:txBody>
          <a:bodyPr/>
          <a:lstStyle>
            <a:lvl1pPr algn="l" defTabSz="457200" rtl="0" fontAlgn="base">
              <a:lnSpc>
                <a:spcPct val="90000"/>
              </a:lnSpc>
              <a:spcBef>
                <a:spcPct val="0"/>
              </a:spcBef>
              <a:spcAft>
                <a:spcPct val="0"/>
              </a:spcAft>
              <a:defRPr sz="2400" kern="1200">
                <a:solidFill>
                  <a:schemeClr val="tx1"/>
                </a:solidFill>
                <a:latin typeface="Arial" charset="0"/>
                <a:ea typeface="Arial" charset="0"/>
                <a:cs typeface="Arial" charset="0"/>
              </a:defRPr>
            </a:lvl1pPr>
            <a:lvl2pPr algn="l" defTabSz="457200" rtl="0" fontAlgn="base">
              <a:lnSpc>
                <a:spcPct val="90000"/>
              </a:lnSpc>
              <a:spcBef>
                <a:spcPct val="0"/>
              </a:spcBef>
              <a:spcAft>
                <a:spcPct val="0"/>
              </a:spcAft>
              <a:defRPr sz="2400">
                <a:solidFill>
                  <a:schemeClr val="tx1"/>
                </a:solidFill>
                <a:latin typeface="Arial" panose="020B0604020202020204" pitchFamily="34" charset="0"/>
                <a:cs typeface="Arial" panose="020B0604020202020204" pitchFamily="34" charset="0"/>
              </a:defRPr>
            </a:lvl2pPr>
            <a:lvl3pPr algn="l" defTabSz="457200" rtl="0" fontAlgn="base">
              <a:lnSpc>
                <a:spcPct val="90000"/>
              </a:lnSpc>
              <a:spcBef>
                <a:spcPct val="0"/>
              </a:spcBef>
              <a:spcAft>
                <a:spcPct val="0"/>
              </a:spcAft>
              <a:defRPr sz="2400">
                <a:solidFill>
                  <a:schemeClr val="tx1"/>
                </a:solidFill>
                <a:latin typeface="Arial" panose="020B0604020202020204" pitchFamily="34" charset="0"/>
                <a:cs typeface="Arial" panose="020B0604020202020204" pitchFamily="34" charset="0"/>
              </a:defRPr>
            </a:lvl3pPr>
            <a:lvl4pPr algn="l" defTabSz="457200" rtl="0" fontAlgn="base">
              <a:lnSpc>
                <a:spcPct val="90000"/>
              </a:lnSpc>
              <a:spcBef>
                <a:spcPct val="0"/>
              </a:spcBef>
              <a:spcAft>
                <a:spcPct val="0"/>
              </a:spcAft>
              <a:defRPr sz="2400">
                <a:solidFill>
                  <a:schemeClr val="tx1"/>
                </a:solidFill>
                <a:latin typeface="Arial" panose="020B0604020202020204" pitchFamily="34" charset="0"/>
                <a:cs typeface="Arial" panose="020B0604020202020204" pitchFamily="34" charset="0"/>
              </a:defRPr>
            </a:lvl4pPr>
            <a:lvl5pPr algn="l" defTabSz="457200" rtl="0" fontAlgn="base">
              <a:lnSpc>
                <a:spcPct val="90000"/>
              </a:lnSpc>
              <a:spcBef>
                <a:spcPct val="0"/>
              </a:spcBef>
              <a:spcAft>
                <a:spcPct val="0"/>
              </a:spcAft>
              <a:defRPr sz="2400">
                <a:solidFill>
                  <a:schemeClr val="tx1"/>
                </a:solidFill>
                <a:latin typeface="Arial" panose="020B0604020202020204" pitchFamily="34" charset="0"/>
                <a:cs typeface="Arial" panose="020B0604020202020204" pitchFamily="34" charset="0"/>
              </a:defRPr>
            </a:lvl5pPr>
            <a:lvl6pPr marL="457200" algn="l" defTabSz="457200" rtl="0" fontAlgn="base">
              <a:lnSpc>
                <a:spcPct val="90000"/>
              </a:lnSpc>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algn="l" defTabSz="457200" rtl="0" fontAlgn="base">
              <a:lnSpc>
                <a:spcPct val="90000"/>
              </a:lnSpc>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algn="l" defTabSz="457200" rtl="0" fontAlgn="base">
              <a:lnSpc>
                <a:spcPct val="90000"/>
              </a:lnSpc>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algn="l" defTabSz="457200" rtl="0" fontAlgn="base">
              <a:lnSpc>
                <a:spcPct val="90000"/>
              </a:lnSpc>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defTabSz="609555">
              <a:defRPr/>
            </a:pPr>
            <a:endParaRPr lang="en-US" sz="1600" b="1" dirty="0">
              <a:solidFill>
                <a:srgbClr val="FFFFFF"/>
              </a:solidFill>
              <a:latin typeface="Arial" panose="020B0604020202020204" pitchFamily="34" charset="0"/>
              <a:cs typeface="Arial" panose="020B0604020202020204" pitchFamily="34" charset="0"/>
            </a:endParaRPr>
          </a:p>
          <a:p>
            <a:pPr defTabSz="609555">
              <a:defRPr/>
            </a:pPr>
            <a:r>
              <a:rPr lang="en-US" sz="3200" b="1" dirty="0">
                <a:solidFill>
                  <a:srgbClr val="FFFFFF"/>
                </a:solidFill>
                <a:latin typeface="Arial" panose="020B0604020202020204" pitchFamily="34" charset="0"/>
                <a:cs typeface="Arial" panose="020B0604020202020204" pitchFamily="34" charset="0"/>
              </a:rPr>
              <a:t>IBM Cloud Hyper Protect Services</a:t>
            </a:r>
          </a:p>
          <a:p>
            <a:pPr defTabSz="609555">
              <a:defRPr/>
            </a:pPr>
            <a:endParaRPr lang="en-US" sz="2667" b="1" dirty="0">
              <a:solidFill>
                <a:srgbClr val="FFFFFF"/>
              </a:solidFill>
              <a:latin typeface="Arial" panose="020B0604020202020204" pitchFamily="34" charset="0"/>
              <a:cs typeface="Arial" panose="020B0604020202020204" pitchFamily="34" charset="0"/>
            </a:endParaRPr>
          </a:p>
          <a:p>
            <a:pPr defTabSz="609555">
              <a:defRPr/>
            </a:pPr>
            <a:r>
              <a:rPr lang="en-US" altLang="en-US" sz="1600" i="1" dirty="0">
                <a:solidFill>
                  <a:srgbClr val="FFFFFF"/>
                </a:solidFill>
                <a:latin typeface="Arial" panose="020B0604020202020204" pitchFamily="34" charset="0"/>
                <a:cs typeface="Arial" panose="020B0604020202020204" pitchFamily="34" charset="0"/>
              </a:rPr>
              <a:t>Industry-leading security for Cloud data, digital assets and workloads</a:t>
            </a:r>
          </a:p>
          <a:p>
            <a:pPr defTabSz="609555">
              <a:defRPr/>
            </a:pPr>
            <a:endParaRPr lang="en-US" sz="1600" i="1" dirty="0">
              <a:solidFill>
                <a:srgbClr val="FFFFFF"/>
              </a:solidFill>
              <a:latin typeface="Arial" panose="020B0604020202020204" pitchFamily="34" charset="0"/>
              <a:cs typeface="Arial" panose="020B0604020202020204" pitchFamily="34" charset="0"/>
            </a:endParaRPr>
          </a:p>
          <a:p>
            <a:pPr defTabSz="609555">
              <a:defRPr/>
            </a:pPr>
            <a:endParaRPr lang="en-US" altLang="en-US" sz="1600" i="1" dirty="0">
              <a:solidFill>
                <a:srgbClr val="FFFFFF"/>
              </a:solidFill>
              <a:latin typeface="Arial" panose="020B0604020202020204" pitchFamily="34" charset="0"/>
              <a:cs typeface="Arial" panose="020B0604020202020204" pitchFamily="34" charset="0"/>
            </a:endParaRPr>
          </a:p>
          <a:p>
            <a:pPr defTabSz="609555">
              <a:defRPr/>
            </a:pPr>
            <a:endParaRPr lang="en-US" sz="3200" b="1" dirty="0">
              <a:solidFill>
                <a:srgbClr val="FFFFFF"/>
              </a:solidFill>
              <a:latin typeface="Arial" panose="020B0604020202020204" pitchFamily="34" charset="0"/>
              <a:cs typeface="Arial" panose="020B0604020202020204" pitchFamily="34" charset="0"/>
            </a:endParaRPr>
          </a:p>
        </p:txBody>
      </p:sp>
      <p:sp>
        <p:nvSpPr>
          <p:cNvPr id="12" name="Title 7">
            <a:extLst>
              <a:ext uri="{FF2B5EF4-FFF2-40B4-BE49-F238E27FC236}">
                <a16:creationId xmlns:a16="http://schemas.microsoft.com/office/drawing/2014/main" id="{09B24B7E-444D-9541-A8FC-67057AC2D312}"/>
              </a:ext>
            </a:extLst>
          </p:cNvPr>
          <p:cNvSpPr txBox="1">
            <a:spLocks/>
          </p:cNvSpPr>
          <p:nvPr/>
        </p:nvSpPr>
        <p:spPr>
          <a:xfrm>
            <a:off x="7046976" y="3"/>
            <a:ext cx="5145024" cy="1960188"/>
          </a:xfrm>
          <a:prstGeom prst="rect">
            <a:avLst/>
          </a:prstGeom>
          <a:solidFill>
            <a:schemeClr val="tx1"/>
          </a:solidFill>
        </p:spPr>
        <p:txBody>
          <a:bodyPr/>
          <a:lstStyle>
            <a:lvl1pPr algn="l" defTabSz="457200" rtl="0" fontAlgn="base">
              <a:lnSpc>
                <a:spcPct val="90000"/>
              </a:lnSpc>
              <a:spcBef>
                <a:spcPct val="0"/>
              </a:spcBef>
              <a:spcAft>
                <a:spcPct val="0"/>
              </a:spcAft>
              <a:defRPr sz="2400" kern="1200">
                <a:solidFill>
                  <a:schemeClr val="tx1"/>
                </a:solidFill>
                <a:latin typeface="Arial" charset="0"/>
                <a:ea typeface="Arial" charset="0"/>
                <a:cs typeface="Arial" charset="0"/>
              </a:defRPr>
            </a:lvl1pPr>
            <a:lvl2pPr algn="l" defTabSz="457200" rtl="0" fontAlgn="base">
              <a:lnSpc>
                <a:spcPct val="90000"/>
              </a:lnSpc>
              <a:spcBef>
                <a:spcPct val="0"/>
              </a:spcBef>
              <a:spcAft>
                <a:spcPct val="0"/>
              </a:spcAft>
              <a:defRPr sz="2400">
                <a:solidFill>
                  <a:schemeClr val="tx1"/>
                </a:solidFill>
                <a:latin typeface="Arial" panose="020B0604020202020204" pitchFamily="34" charset="0"/>
                <a:cs typeface="Arial" panose="020B0604020202020204" pitchFamily="34" charset="0"/>
              </a:defRPr>
            </a:lvl2pPr>
            <a:lvl3pPr algn="l" defTabSz="457200" rtl="0" fontAlgn="base">
              <a:lnSpc>
                <a:spcPct val="90000"/>
              </a:lnSpc>
              <a:spcBef>
                <a:spcPct val="0"/>
              </a:spcBef>
              <a:spcAft>
                <a:spcPct val="0"/>
              </a:spcAft>
              <a:defRPr sz="2400">
                <a:solidFill>
                  <a:schemeClr val="tx1"/>
                </a:solidFill>
                <a:latin typeface="Arial" panose="020B0604020202020204" pitchFamily="34" charset="0"/>
                <a:cs typeface="Arial" panose="020B0604020202020204" pitchFamily="34" charset="0"/>
              </a:defRPr>
            </a:lvl3pPr>
            <a:lvl4pPr algn="l" defTabSz="457200" rtl="0" fontAlgn="base">
              <a:lnSpc>
                <a:spcPct val="90000"/>
              </a:lnSpc>
              <a:spcBef>
                <a:spcPct val="0"/>
              </a:spcBef>
              <a:spcAft>
                <a:spcPct val="0"/>
              </a:spcAft>
              <a:defRPr sz="2400">
                <a:solidFill>
                  <a:schemeClr val="tx1"/>
                </a:solidFill>
                <a:latin typeface="Arial" panose="020B0604020202020204" pitchFamily="34" charset="0"/>
                <a:cs typeface="Arial" panose="020B0604020202020204" pitchFamily="34" charset="0"/>
              </a:defRPr>
            </a:lvl4pPr>
            <a:lvl5pPr algn="l" defTabSz="457200" rtl="0" fontAlgn="base">
              <a:lnSpc>
                <a:spcPct val="90000"/>
              </a:lnSpc>
              <a:spcBef>
                <a:spcPct val="0"/>
              </a:spcBef>
              <a:spcAft>
                <a:spcPct val="0"/>
              </a:spcAft>
              <a:defRPr sz="2400">
                <a:solidFill>
                  <a:schemeClr val="tx1"/>
                </a:solidFill>
                <a:latin typeface="Arial" panose="020B0604020202020204" pitchFamily="34" charset="0"/>
                <a:cs typeface="Arial" panose="020B0604020202020204" pitchFamily="34" charset="0"/>
              </a:defRPr>
            </a:lvl5pPr>
            <a:lvl6pPr marL="457200" algn="l" defTabSz="457200" rtl="0" fontAlgn="base">
              <a:lnSpc>
                <a:spcPct val="90000"/>
              </a:lnSpc>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algn="l" defTabSz="457200" rtl="0" fontAlgn="base">
              <a:lnSpc>
                <a:spcPct val="90000"/>
              </a:lnSpc>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algn="l" defTabSz="457200" rtl="0" fontAlgn="base">
              <a:lnSpc>
                <a:spcPct val="90000"/>
              </a:lnSpc>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algn="l" defTabSz="457200" rtl="0" fontAlgn="base">
              <a:lnSpc>
                <a:spcPct val="90000"/>
              </a:lnSpc>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defTabSz="609539">
              <a:lnSpc>
                <a:spcPct val="114000"/>
              </a:lnSpc>
              <a:spcBef>
                <a:spcPts val="0"/>
              </a:spcBef>
              <a:defRPr/>
            </a:pPr>
            <a:endParaRPr lang="en-US" altLang="en-US" sz="1600" dirty="0">
              <a:solidFill>
                <a:srgbClr val="FFFFFF"/>
              </a:solidFill>
              <a:latin typeface="Arial" panose="020B0604020202020204" pitchFamily="34" charset="0"/>
              <a:cs typeface="Arial" panose="020B0604020202020204" pitchFamily="34" charset="0"/>
            </a:endParaRPr>
          </a:p>
          <a:p>
            <a:pPr marL="243817" indent="-243817" defTabSz="609539">
              <a:lnSpc>
                <a:spcPct val="114000"/>
              </a:lnSpc>
              <a:spcBef>
                <a:spcPts val="0"/>
              </a:spcBef>
              <a:buFont typeface="Wingdings" pitchFamily="2" charset="2"/>
              <a:buChar char="Ø"/>
              <a:defRPr/>
            </a:pPr>
            <a:endParaRPr lang="en-US" altLang="en-US" sz="1600" dirty="0">
              <a:solidFill>
                <a:srgbClr val="FFFFFF"/>
              </a:solidFill>
              <a:latin typeface="Arial" panose="020B0604020202020204" pitchFamily="34" charset="0"/>
              <a:cs typeface="Arial" panose="020B0604020202020204" pitchFamily="34" charset="0"/>
            </a:endParaRPr>
          </a:p>
          <a:p>
            <a:pPr defTabSz="914309" eaLnBrk="0" hangingPunct="0">
              <a:defRPr/>
            </a:pPr>
            <a:endParaRPr lang="en-US" sz="1600" i="1" dirty="0">
              <a:solidFill>
                <a:srgbClr val="FFFFFF"/>
              </a:solidFill>
              <a:latin typeface="Arial" panose="020B0604020202020204" pitchFamily="34" charset="0"/>
              <a:cs typeface="Arial" panose="020B0604020202020204" pitchFamily="34" charset="0"/>
            </a:endParaRPr>
          </a:p>
        </p:txBody>
      </p:sp>
      <p:sp>
        <p:nvSpPr>
          <p:cNvPr id="17" name="TextBox 15">
            <a:extLst>
              <a:ext uri="{FF2B5EF4-FFF2-40B4-BE49-F238E27FC236}">
                <a16:creationId xmlns:a16="http://schemas.microsoft.com/office/drawing/2014/main" id="{793E2173-8EA4-484F-8FE0-44E9D2E7DAB1}"/>
              </a:ext>
            </a:extLst>
          </p:cNvPr>
          <p:cNvSpPr txBox="1">
            <a:spLocks noChangeArrowheads="1"/>
          </p:cNvSpPr>
          <p:nvPr/>
        </p:nvSpPr>
        <p:spPr bwMode="auto">
          <a:xfrm>
            <a:off x="7205844" y="6054655"/>
            <a:ext cx="3665213" cy="5438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457200">
              <a:defRPr sz="1300">
                <a:solidFill>
                  <a:schemeClr val="tx1"/>
                </a:solidFill>
                <a:latin typeface="IBM Plex Sans" panose="020B0503050203000203" pitchFamily="34" charset="77"/>
              </a:defRPr>
            </a:lvl1pPr>
            <a:lvl2pPr marL="742950" indent="-285750" defTabSz="457200">
              <a:defRPr sz="1300">
                <a:solidFill>
                  <a:schemeClr val="tx1"/>
                </a:solidFill>
                <a:latin typeface="IBM Plex Sans" panose="020B0503050203000203" pitchFamily="34" charset="77"/>
              </a:defRPr>
            </a:lvl2pPr>
            <a:lvl3pPr marL="1143000" indent="-228600" defTabSz="457200">
              <a:defRPr sz="1300">
                <a:solidFill>
                  <a:schemeClr val="tx1"/>
                </a:solidFill>
                <a:latin typeface="IBM Plex Sans" panose="020B0503050203000203" pitchFamily="34" charset="77"/>
              </a:defRPr>
            </a:lvl3pPr>
            <a:lvl4pPr marL="1600200" indent="-228600" defTabSz="457200">
              <a:defRPr sz="1300">
                <a:solidFill>
                  <a:schemeClr val="tx1"/>
                </a:solidFill>
                <a:latin typeface="IBM Plex Sans" panose="020B0503050203000203" pitchFamily="34" charset="77"/>
              </a:defRPr>
            </a:lvl4pPr>
            <a:lvl5pPr marL="2057400" indent="-228600" defTabSz="457200">
              <a:defRPr sz="1300">
                <a:solidFill>
                  <a:schemeClr val="tx1"/>
                </a:solidFill>
                <a:latin typeface="IBM Plex Sans" panose="020B0503050203000203" pitchFamily="34" charset="77"/>
              </a:defRPr>
            </a:lvl5pPr>
            <a:lvl6pPr marL="2514600" indent="-228600" defTabSz="457200" fontAlgn="base">
              <a:spcBef>
                <a:spcPct val="0"/>
              </a:spcBef>
              <a:spcAft>
                <a:spcPct val="0"/>
              </a:spcAft>
              <a:defRPr sz="1300">
                <a:solidFill>
                  <a:schemeClr val="tx1"/>
                </a:solidFill>
                <a:latin typeface="IBM Plex Sans" panose="020B0503050203000203" pitchFamily="34" charset="77"/>
              </a:defRPr>
            </a:lvl6pPr>
            <a:lvl7pPr marL="2971800" indent="-228600" defTabSz="457200" fontAlgn="base">
              <a:spcBef>
                <a:spcPct val="0"/>
              </a:spcBef>
              <a:spcAft>
                <a:spcPct val="0"/>
              </a:spcAft>
              <a:defRPr sz="1300">
                <a:solidFill>
                  <a:schemeClr val="tx1"/>
                </a:solidFill>
                <a:latin typeface="IBM Plex Sans" panose="020B0503050203000203" pitchFamily="34" charset="77"/>
              </a:defRPr>
            </a:lvl7pPr>
            <a:lvl8pPr marL="3429000" indent="-228600" defTabSz="457200" fontAlgn="base">
              <a:spcBef>
                <a:spcPct val="0"/>
              </a:spcBef>
              <a:spcAft>
                <a:spcPct val="0"/>
              </a:spcAft>
              <a:defRPr sz="1300">
                <a:solidFill>
                  <a:schemeClr val="tx1"/>
                </a:solidFill>
                <a:latin typeface="IBM Plex Sans" panose="020B0503050203000203" pitchFamily="34" charset="77"/>
              </a:defRPr>
            </a:lvl8pPr>
            <a:lvl9pPr marL="3886200" indent="-228600" defTabSz="457200" fontAlgn="base">
              <a:spcBef>
                <a:spcPct val="0"/>
              </a:spcBef>
              <a:spcAft>
                <a:spcPct val="0"/>
              </a:spcAft>
              <a:defRPr sz="1300">
                <a:solidFill>
                  <a:schemeClr val="tx1"/>
                </a:solidFill>
                <a:latin typeface="IBM Plex Sans" panose="020B0503050203000203" pitchFamily="34" charset="77"/>
              </a:defRPr>
            </a:lvl9pPr>
          </a:lstStyle>
          <a:p>
            <a:pPr defTabSz="609539" fontAlgn="base">
              <a:spcBef>
                <a:spcPct val="0"/>
              </a:spcBef>
              <a:spcAft>
                <a:spcPct val="0"/>
              </a:spcAft>
              <a:defRPr/>
            </a:pPr>
            <a:endParaRPr lang="en-US" altLang="en-US" sz="1467" dirty="0">
              <a:solidFill>
                <a:srgbClr val="282828"/>
              </a:solidFill>
              <a:latin typeface="Arial" panose="020B0604020202020204" pitchFamily="34" charset="0"/>
              <a:ea typeface="ＭＳ Ｐゴシック" panose="020B0600070205080204" pitchFamily="34" charset="-128"/>
              <a:cs typeface="Arial" panose="020B0604020202020204" pitchFamily="34" charset="0"/>
            </a:endParaRPr>
          </a:p>
          <a:p>
            <a:pPr defTabSz="609539" fontAlgn="base">
              <a:spcBef>
                <a:spcPct val="0"/>
              </a:spcBef>
              <a:spcAft>
                <a:spcPct val="0"/>
              </a:spcAft>
              <a:defRPr/>
            </a:pPr>
            <a:r>
              <a:rPr lang="en-US" altLang="en-US" sz="1467" dirty="0">
                <a:solidFill>
                  <a:srgbClr val="282828"/>
                </a:solidFill>
                <a:latin typeface="Arial" panose="020B0604020202020204" pitchFamily="34" charset="0"/>
                <a:ea typeface="ＭＳ Ｐゴシック" panose="020B0600070205080204" pitchFamily="34" charset="-128"/>
                <a:cs typeface="Arial" panose="020B0604020202020204" pitchFamily="34" charset="0"/>
              </a:rPr>
              <a:t>Secure Enclaves</a:t>
            </a:r>
          </a:p>
        </p:txBody>
      </p:sp>
      <p:pic>
        <p:nvPicPr>
          <p:cNvPr id="16" name="Picture 15">
            <a:extLst>
              <a:ext uri="{FF2B5EF4-FFF2-40B4-BE49-F238E27FC236}">
                <a16:creationId xmlns:a16="http://schemas.microsoft.com/office/drawing/2014/main" id="{60D3D583-CCFF-5D4B-A9E7-4B6BF855A01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023377" y="6154736"/>
            <a:ext cx="1297697" cy="514547"/>
          </a:xfrm>
          <a:prstGeom prst="rect">
            <a:avLst/>
          </a:prstGeom>
        </p:spPr>
      </p:pic>
      <p:sp>
        <p:nvSpPr>
          <p:cNvPr id="19" name="Rectangle 18">
            <a:extLst>
              <a:ext uri="{FF2B5EF4-FFF2-40B4-BE49-F238E27FC236}">
                <a16:creationId xmlns:a16="http://schemas.microsoft.com/office/drawing/2014/main" id="{2BE2B963-436C-A241-9302-2C7FA2BB1C17}"/>
              </a:ext>
            </a:extLst>
          </p:cNvPr>
          <p:cNvSpPr/>
          <p:nvPr/>
        </p:nvSpPr>
        <p:spPr>
          <a:xfrm>
            <a:off x="5614690" y="1991711"/>
            <a:ext cx="466794" cy="256545"/>
          </a:xfrm>
          <a:prstGeom prst="rect">
            <a:avLst/>
          </a:prstGeom>
          <a:ln>
            <a:noFill/>
            <a:prstDash val="sysDot"/>
          </a:ln>
        </p:spPr>
        <p:txBody>
          <a:bodyPr wrap="none">
            <a:spAutoFit/>
          </a:bodyPr>
          <a:lstStyle/>
          <a:p>
            <a:pPr algn="r" defTabSz="914332" eaLnBrk="0" fontAlgn="base" hangingPunct="0">
              <a:spcBef>
                <a:spcPct val="0"/>
              </a:spcBef>
              <a:spcAft>
                <a:spcPct val="0"/>
              </a:spcAft>
              <a:defRPr/>
            </a:pPr>
            <a:r>
              <a:rPr lang="en-US" sz="1067" b="1" dirty="0">
                <a:solidFill>
                  <a:srgbClr val="FFFF00"/>
                </a:solidFill>
                <a:latin typeface="Arial" panose="020B0604020202020204" pitchFamily="34" charset="0"/>
                <a:cs typeface="Arial" panose="020B0604020202020204" pitchFamily="34" charset="0"/>
                <a:sym typeface="Helvetica"/>
              </a:rPr>
              <a:t>GA  </a:t>
            </a:r>
            <a:endParaRPr lang="en-US" sz="1067" dirty="0">
              <a:solidFill>
                <a:srgbClr val="FFFF0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3E768D87-6772-7843-900C-EDE51D701F87}"/>
              </a:ext>
            </a:extLst>
          </p:cNvPr>
          <p:cNvSpPr/>
          <p:nvPr/>
        </p:nvSpPr>
        <p:spPr>
          <a:xfrm>
            <a:off x="11714539" y="1985959"/>
            <a:ext cx="486030" cy="256545"/>
          </a:xfrm>
          <a:prstGeom prst="rect">
            <a:avLst/>
          </a:prstGeom>
          <a:ln>
            <a:noFill/>
            <a:prstDash val="sysDot"/>
          </a:ln>
        </p:spPr>
        <p:txBody>
          <a:bodyPr wrap="none">
            <a:spAutoFit/>
          </a:bodyPr>
          <a:lstStyle/>
          <a:p>
            <a:pPr algn="r" defTabSz="914332" eaLnBrk="0" fontAlgn="base" hangingPunct="0">
              <a:spcBef>
                <a:spcPct val="0"/>
              </a:spcBef>
              <a:spcAft>
                <a:spcPct val="0"/>
              </a:spcAft>
              <a:defRPr/>
            </a:pPr>
            <a:r>
              <a:rPr lang="en-US" sz="1067" b="1" dirty="0">
                <a:solidFill>
                  <a:srgbClr val="FFFF00"/>
                </a:solidFill>
                <a:latin typeface="Arial" panose="020B0604020202020204" pitchFamily="34" charset="0"/>
                <a:cs typeface="Arial" panose="020B0604020202020204" pitchFamily="34" charset="0"/>
                <a:sym typeface="Helvetica"/>
              </a:rPr>
              <a:t>2020</a:t>
            </a:r>
            <a:endParaRPr lang="en-US" sz="1067" dirty="0">
              <a:solidFill>
                <a:srgbClr val="FFFF00"/>
              </a:solidFill>
              <a:latin typeface="Arial" panose="020B0604020202020204" pitchFamily="34" charset="0"/>
              <a:cs typeface="Arial" panose="020B0604020202020204" pitchFamily="34" charset="0"/>
            </a:endParaRPr>
          </a:p>
        </p:txBody>
      </p:sp>
      <p:sp>
        <p:nvSpPr>
          <p:cNvPr id="24" name="Rectangle 23">
            <a:extLst>
              <a:ext uri="{FF2B5EF4-FFF2-40B4-BE49-F238E27FC236}">
                <a16:creationId xmlns:a16="http://schemas.microsoft.com/office/drawing/2014/main" id="{6F859E6F-FE74-B44F-AAE9-B2236FA897ED}"/>
              </a:ext>
            </a:extLst>
          </p:cNvPr>
          <p:cNvSpPr/>
          <p:nvPr/>
        </p:nvSpPr>
        <p:spPr>
          <a:xfrm>
            <a:off x="6921420" y="1983922"/>
            <a:ext cx="2214013" cy="256545"/>
          </a:xfrm>
          <a:prstGeom prst="rect">
            <a:avLst/>
          </a:prstGeom>
          <a:ln>
            <a:noFill/>
            <a:prstDash val="sysDot"/>
          </a:ln>
        </p:spPr>
        <p:txBody>
          <a:bodyPr wrap="square">
            <a:spAutoFit/>
          </a:bodyPr>
          <a:lstStyle/>
          <a:p>
            <a:pPr algn="r" defTabSz="914332" eaLnBrk="0" fontAlgn="base" hangingPunct="0">
              <a:spcBef>
                <a:spcPct val="0"/>
              </a:spcBef>
              <a:spcAft>
                <a:spcPct val="0"/>
              </a:spcAft>
              <a:defRPr/>
            </a:pPr>
            <a:r>
              <a:rPr lang="en-US" sz="1067" b="1" dirty="0">
                <a:solidFill>
                  <a:srgbClr val="FFFF00"/>
                </a:solidFill>
                <a:latin typeface="Arial" panose="020B0604020202020204" pitchFamily="34" charset="0"/>
                <a:cs typeface="Arial" panose="020B0604020202020204" pitchFamily="34" charset="0"/>
                <a:sym typeface="Helvetica"/>
              </a:rPr>
              <a:t> GA</a:t>
            </a:r>
            <a:endParaRPr lang="en-US" sz="1067" dirty="0">
              <a:solidFill>
                <a:srgbClr val="FFFF00"/>
              </a:solidFill>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81731EAA-5B8E-4149-88C3-9FA3753C3E84}"/>
              </a:ext>
            </a:extLst>
          </p:cNvPr>
          <p:cNvPicPr>
            <a:picLocks noChangeAspect="1"/>
          </p:cNvPicPr>
          <p:nvPr/>
        </p:nvPicPr>
        <p:blipFill>
          <a:blip r:embed="rId4"/>
          <a:stretch>
            <a:fillRect/>
          </a:stretch>
        </p:blipFill>
        <p:spPr>
          <a:xfrm>
            <a:off x="3452021" y="6141869"/>
            <a:ext cx="697704" cy="617731"/>
          </a:xfrm>
          <a:prstGeom prst="rect">
            <a:avLst/>
          </a:prstGeom>
        </p:spPr>
      </p:pic>
      <p:pic>
        <p:nvPicPr>
          <p:cNvPr id="25" name="Picture 24">
            <a:extLst>
              <a:ext uri="{FF2B5EF4-FFF2-40B4-BE49-F238E27FC236}">
                <a16:creationId xmlns:a16="http://schemas.microsoft.com/office/drawing/2014/main" id="{6A834925-F7F4-194C-9D9B-F709B28B49B1}"/>
              </a:ext>
            </a:extLst>
          </p:cNvPr>
          <p:cNvPicPr>
            <a:picLocks noChangeAspect="1"/>
          </p:cNvPicPr>
          <p:nvPr/>
        </p:nvPicPr>
        <p:blipFill rotWithShape="1">
          <a:blip r:embed="rId5"/>
          <a:srcRect l="23207" t="7729" r="59015" b="64796"/>
          <a:stretch/>
        </p:blipFill>
        <p:spPr>
          <a:xfrm>
            <a:off x="2338536" y="2333323"/>
            <a:ext cx="609600" cy="609600"/>
          </a:xfrm>
          <a:prstGeom prst="rect">
            <a:avLst/>
          </a:prstGeom>
        </p:spPr>
      </p:pic>
      <p:pic>
        <p:nvPicPr>
          <p:cNvPr id="26" name="Picture 25">
            <a:extLst>
              <a:ext uri="{FF2B5EF4-FFF2-40B4-BE49-F238E27FC236}">
                <a16:creationId xmlns:a16="http://schemas.microsoft.com/office/drawing/2014/main" id="{70000232-4E3F-D94E-B9BE-52BD1E4E020E}"/>
              </a:ext>
            </a:extLst>
          </p:cNvPr>
          <p:cNvPicPr>
            <a:picLocks noChangeAspect="1"/>
          </p:cNvPicPr>
          <p:nvPr/>
        </p:nvPicPr>
        <p:blipFill rotWithShape="1">
          <a:blip r:embed="rId6">
            <a:extLst>
              <a:ext uri="{28A0092B-C50C-407E-A947-70E740481C1C}">
                <a14:useLocalDpi xmlns:a14="http://schemas.microsoft.com/office/drawing/2010/main"/>
              </a:ext>
            </a:extLst>
          </a:blip>
          <a:srcRect/>
          <a:stretch/>
        </p:blipFill>
        <p:spPr>
          <a:xfrm>
            <a:off x="9023375" y="42899"/>
            <a:ext cx="1832524" cy="1832524"/>
          </a:xfrm>
          <a:prstGeom prst="rect">
            <a:avLst/>
          </a:prstGeom>
        </p:spPr>
      </p:pic>
      <p:pic>
        <p:nvPicPr>
          <p:cNvPr id="22" name="Picture 21">
            <a:extLst>
              <a:ext uri="{FF2B5EF4-FFF2-40B4-BE49-F238E27FC236}">
                <a16:creationId xmlns:a16="http://schemas.microsoft.com/office/drawing/2014/main" id="{671F49D3-E1EA-2D4F-AD71-8C7FC7C80EDD}"/>
              </a:ext>
            </a:extLst>
          </p:cNvPr>
          <p:cNvPicPr>
            <a:picLocks noChangeAspect="1"/>
          </p:cNvPicPr>
          <p:nvPr/>
        </p:nvPicPr>
        <p:blipFill rotWithShape="1">
          <a:blip r:embed="rId7">
            <a:extLst>
              <a:ext uri="{28A0092B-C50C-407E-A947-70E740481C1C}">
                <a14:useLocalDpi xmlns:a14="http://schemas.microsoft.com/office/drawing/2010/main"/>
              </a:ext>
            </a:extLst>
          </a:blip>
          <a:srcRect/>
          <a:stretch/>
        </p:blipFill>
        <p:spPr>
          <a:xfrm>
            <a:off x="5325705" y="2333323"/>
            <a:ext cx="609600" cy="609600"/>
          </a:xfrm>
          <a:prstGeom prst="rect">
            <a:avLst/>
          </a:prstGeom>
        </p:spPr>
      </p:pic>
      <p:pic>
        <p:nvPicPr>
          <p:cNvPr id="27" name="Picture 26">
            <a:extLst>
              <a:ext uri="{FF2B5EF4-FFF2-40B4-BE49-F238E27FC236}">
                <a16:creationId xmlns:a16="http://schemas.microsoft.com/office/drawing/2014/main" id="{FA573D2F-8769-8447-A282-7D36BE505489}"/>
              </a:ext>
            </a:extLst>
          </p:cNvPr>
          <p:cNvPicPr>
            <a:picLocks noChangeAspect="1"/>
          </p:cNvPicPr>
          <p:nvPr/>
        </p:nvPicPr>
        <p:blipFill rotWithShape="1">
          <a:blip r:embed="rId8">
            <a:extLst>
              <a:ext uri="{28A0092B-C50C-407E-A947-70E740481C1C}">
                <a14:useLocalDpi xmlns:a14="http://schemas.microsoft.com/office/drawing/2010/main"/>
              </a:ext>
            </a:extLst>
          </a:blip>
          <a:srcRect/>
          <a:stretch/>
        </p:blipFill>
        <p:spPr>
          <a:xfrm>
            <a:off x="11389456" y="2333323"/>
            <a:ext cx="609600" cy="609600"/>
          </a:xfrm>
          <a:prstGeom prst="rect">
            <a:avLst/>
          </a:prstGeom>
        </p:spPr>
      </p:pic>
      <p:pic>
        <p:nvPicPr>
          <p:cNvPr id="28" name="Picture 27">
            <a:extLst>
              <a:ext uri="{FF2B5EF4-FFF2-40B4-BE49-F238E27FC236}">
                <a16:creationId xmlns:a16="http://schemas.microsoft.com/office/drawing/2014/main" id="{BA6C07CD-64DA-0845-BF6A-0481A4ED7BE0}"/>
              </a:ext>
            </a:extLst>
          </p:cNvPr>
          <p:cNvPicPr>
            <a:picLocks noChangeAspect="1"/>
          </p:cNvPicPr>
          <p:nvPr/>
        </p:nvPicPr>
        <p:blipFill rotWithShape="1">
          <a:blip r:embed="rId9">
            <a:extLst>
              <a:ext uri="{28A0092B-C50C-407E-A947-70E740481C1C}">
                <a14:useLocalDpi xmlns:a14="http://schemas.microsoft.com/office/drawing/2010/main"/>
              </a:ext>
            </a:extLst>
          </a:blip>
          <a:srcRect/>
          <a:stretch/>
        </p:blipFill>
        <p:spPr>
          <a:xfrm>
            <a:off x="8413776" y="2333323"/>
            <a:ext cx="609600" cy="609600"/>
          </a:xfrm>
          <a:prstGeom prst="rect">
            <a:avLst/>
          </a:prstGeom>
        </p:spPr>
      </p:pic>
      <p:sp>
        <p:nvSpPr>
          <p:cNvPr id="29" name="Rectangle 28">
            <a:extLst>
              <a:ext uri="{FF2B5EF4-FFF2-40B4-BE49-F238E27FC236}">
                <a16:creationId xmlns:a16="http://schemas.microsoft.com/office/drawing/2014/main" id="{9D9EFEEA-7CA3-3F48-A2AF-6B9CF55E40A2}"/>
              </a:ext>
            </a:extLst>
          </p:cNvPr>
          <p:cNvSpPr/>
          <p:nvPr/>
        </p:nvSpPr>
        <p:spPr>
          <a:xfrm>
            <a:off x="2583366" y="1971483"/>
            <a:ext cx="466794" cy="256545"/>
          </a:xfrm>
          <a:prstGeom prst="rect">
            <a:avLst/>
          </a:prstGeom>
          <a:ln>
            <a:noFill/>
            <a:prstDash val="sysDot"/>
          </a:ln>
        </p:spPr>
        <p:txBody>
          <a:bodyPr wrap="none">
            <a:spAutoFit/>
          </a:bodyPr>
          <a:lstStyle/>
          <a:p>
            <a:pPr algn="r" defTabSz="914332" eaLnBrk="0" fontAlgn="base" hangingPunct="0">
              <a:spcBef>
                <a:spcPct val="0"/>
              </a:spcBef>
              <a:spcAft>
                <a:spcPct val="0"/>
              </a:spcAft>
              <a:defRPr/>
            </a:pPr>
            <a:r>
              <a:rPr lang="en-US" sz="1067" b="1" dirty="0">
                <a:solidFill>
                  <a:srgbClr val="FFFF00"/>
                </a:solidFill>
                <a:latin typeface="Arial" panose="020B0604020202020204" pitchFamily="34" charset="0"/>
                <a:cs typeface="Arial" panose="020B0604020202020204" pitchFamily="34" charset="0"/>
                <a:sym typeface="Helvetica"/>
              </a:rPr>
              <a:t>GA  </a:t>
            </a:r>
            <a:endParaRPr lang="en-US" sz="1067" dirty="0">
              <a:solidFill>
                <a:srgbClr val="FFFF00"/>
              </a:solidFill>
              <a:latin typeface="Arial" panose="020B0604020202020204" pitchFamily="34" charset="0"/>
              <a:cs typeface="Arial" panose="020B0604020202020204" pitchFamily="34" charset="0"/>
            </a:endParaRPr>
          </a:p>
        </p:txBody>
      </p:sp>
      <p:sp>
        <p:nvSpPr>
          <p:cNvPr id="33" name="Rectangle 32">
            <a:extLst>
              <a:ext uri="{FF2B5EF4-FFF2-40B4-BE49-F238E27FC236}">
                <a16:creationId xmlns:a16="http://schemas.microsoft.com/office/drawing/2014/main" id="{D76808D8-7886-BD4E-8244-9D3B095ACACB}"/>
              </a:ext>
            </a:extLst>
          </p:cNvPr>
          <p:cNvSpPr/>
          <p:nvPr/>
        </p:nvSpPr>
        <p:spPr>
          <a:xfrm>
            <a:off x="47617" y="4939539"/>
            <a:ext cx="3157111" cy="461665"/>
          </a:xfrm>
          <a:prstGeom prst="rect">
            <a:avLst/>
          </a:prstGeom>
        </p:spPr>
        <p:txBody>
          <a:bodyPr wrap="square">
            <a:spAutoFit/>
          </a:bodyPr>
          <a:lstStyle/>
          <a:p>
            <a:pPr defTabSz="457167">
              <a:spcBef>
                <a:spcPts val="800"/>
              </a:spcBef>
              <a:defRPr/>
            </a:pPr>
            <a:r>
              <a:rPr lang="en-US" sz="1200" b="1" dirty="0">
                <a:solidFill>
                  <a:srgbClr val="FFFFFF"/>
                </a:solidFill>
                <a:latin typeface="Arial" panose="020B0604020202020204" pitchFamily="34" charset="0"/>
                <a:cs typeface="Arial" panose="020B0604020202020204" pitchFamily="34" charset="0"/>
              </a:rPr>
              <a:t>* Built on industry’s only </a:t>
            </a:r>
          </a:p>
          <a:p>
            <a:pPr defTabSz="457167">
              <a:defRPr/>
            </a:pPr>
            <a:r>
              <a:rPr lang="en-US" sz="1200" b="1" dirty="0">
                <a:solidFill>
                  <a:srgbClr val="FFFFFF"/>
                </a:solidFill>
                <a:latin typeface="Arial" panose="020B0604020202020204" pitchFamily="34" charset="0"/>
                <a:cs typeface="Arial" panose="020B0604020202020204" pitchFamily="34" charset="0"/>
              </a:rPr>
              <a:t>FIPS 140-2 Level 4 certified Cloud HSM</a:t>
            </a:r>
            <a:endParaRPr lang="en-US" altLang="en-US" sz="1200" b="1" dirty="0">
              <a:solidFill>
                <a:srgbClr val="FFFFFF"/>
              </a:solidFill>
              <a:latin typeface="Arial" panose="020B0604020202020204" pitchFamily="34" charset="0"/>
              <a:cs typeface="Arial" panose="020B0604020202020204" pitchFamily="34" charset="0"/>
            </a:endParaRPr>
          </a:p>
        </p:txBody>
      </p:sp>
      <p:sp>
        <p:nvSpPr>
          <p:cNvPr id="35" name="Rectangle 34">
            <a:extLst>
              <a:ext uri="{FF2B5EF4-FFF2-40B4-BE49-F238E27FC236}">
                <a16:creationId xmlns:a16="http://schemas.microsoft.com/office/drawing/2014/main" id="{3C9E3436-7D08-354C-A1A5-5869AF9D7DF4}"/>
              </a:ext>
            </a:extLst>
          </p:cNvPr>
          <p:cNvSpPr/>
          <p:nvPr/>
        </p:nvSpPr>
        <p:spPr>
          <a:xfrm>
            <a:off x="6422304" y="5066828"/>
            <a:ext cx="898003" cy="297454"/>
          </a:xfrm>
          <a:prstGeom prst="rect">
            <a:avLst/>
          </a:prstGeom>
        </p:spPr>
        <p:txBody>
          <a:bodyPr wrap="none">
            <a:spAutoFit/>
          </a:bodyPr>
          <a:lstStyle/>
          <a:p>
            <a:pPr defTabSz="457167">
              <a:spcBef>
                <a:spcPts val="2000"/>
              </a:spcBef>
              <a:defRPr/>
            </a:pPr>
            <a:r>
              <a:rPr lang="en-US" altLang="en-US" sz="1333" b="1" dirty="0">
                <a:solidFill>
                  <a:srgbClr val="FFFFFF"/>
                </a:solidFill>
                <a:latin typeface="Arial" panose="020B0604020202020204" pitchFamily="34" charset="0"/>
                <a:cs typeface="Arial" panose="020B0604020202020204" pitchFamily="34" charset="0"/>
              </a:rPr>
              <a:t>(Ubuntu)</a:t>
            </a:r>
            <a:endParaRPr lang="en-US" sz="1333" b="1" dirty="0">
              <a:solidFill>
                <a:srgbClr val="FFFFFF"/>
              </a:solidFill>
              <a:latin typeface="Arial" panose="020B0604020202020204" pitchFamily="34" charset="0"/>
              <a:cs typeface="Arial" panose="020B0604020202020204" pitchFamily="34" charset="0"/>
            </a:endParaRPr>
          </a:p>
        </p:txBody>
      </p:sp>
      <p:sp>
        <p:nvSpPr>
          <p:cNvPr id="36" name="Rectangle 35">
            <a:extLst>
              <a:ext uri="{FF2B5EF4-FFF2-40B4-BE49-F238E27FC236}">
                <a16:creationId xmlns:a16="http://schemas.microsoft.com/office/drawing/2014/main" id="{A940F665-5CB2-8B4C-BBEB-4AFB5BE7B92D}"/>
              </a:ext>
            </a:extLst>
          </p:cNvPr>
          <p:cNvSpPr/>
          <p:nvPr/>
        </p:nvSpPr>
        <p:spPr>
          <a:xfrm>
            <a:off x="9337146" y="5066828"/>
            <a:ext cx="1239442" cy="297454"/>
          </a:xfrm>
          <a:prstGeom prst="rect">
            <a:avLst/>
          </a:prstGeom>
        </p:spPr>
        <p:txBody>
          <a:bodyPr wrap="none">
            <a:spAutoFit/>
          </a:bodyPr>
          <a:lstStyle/>
          <a:p>
            <a:pPr defTabSz="457167">
              <a:defRPr/>
            </a:pPr>
            <a:r>
              <a:rPr lang="en-US" altLang="en-US" sz="1333" b="1" dirty="0">
                <a:solidFill>
                  <a:srgbClr val="FFFFFF"/>
                </a:solidFill>
                <a:latin typeface="Arial" panose="020B0604020202020204" pitchFamily="34" charset="0"/>
                <a:cs typeface="Arial" panose="020B0604020202020204" pitchFamily="34" charset="0"/>
              </a:rPr>
              <a:t>(Kubernetes)</a:t>
            </a:r>
            <a:endParaRPr lang="en-US" sz="1333" b="1" dirty="0">
              <a:solidFill>
                <a:srgbClr val="FFFFFF"/>
              </a:solidFill>
              <a:latin typeface="Arial" panose="020B0604020202020204" pitchFamily="34" charset="0"/>
              <a:cs typeface="Arial" panose="020B0604020202020204" pitchFamily="34" charset="0"/>
            </a:endParaRPr>
          </a:p>
        </p:txBody>
      </p:sp>
      <p:sp>
        <p:nvSpPr>
          <p:cNvPr id="30" name="Rectangle 29">
            <a:extLst>
              <a:ext uri="{FF2B5EF4-FFF2-40B4-BE49-F238E27FC236}">
                <a16:creationId xmlns:a16="http://schemas.microsoft.com/office/drawing/2014/main" id="{C7366678-7345-DC4F-938C-97E29139889A}"/>
              </a:ext>
            </a:extLst>
          </p:cNvPr>
          <p:cNvSpPr/>
          <p:nvPr/>
        </p:nvSpPr>
        <p:spPr>
          <a:xfrm>
            <a:off x="-11612" y="5637627"/>
            <a:ext cx="7461504" cy="359009"/>
          </a:xfrm>
          <a:prstGeom prst="rect">
            <a:avLst/>
          </a:prstGeom>
          <a:solidFill>
            <a:schemeClr val="accent1">
              <a:lumMod val="20000"/>
              <a:lumOff val="80000"/>
            </a:schemeClr>
          </a:solidFill>
          <a:ln w="3175">
            <a:solidFill>
              <a:schemeClr val="accent1">
                <a:lumMod val="20000"/>
                <a:lumOff val="80000"/>
              </a:schemeClr>
            </a:solidFill>
          </a:ln>
        </p:spPr>
        <p:txBody>
          <a:bodyPr wrap="square">
            <a:spAutoFit/>
          </a:bodyPr>
          <a:lstStyle/>
          <a:p>
            <a:pPr algn="ctr" defTabSz="914332" eaLnBrk="0" fontAlgn="base" hangingPunct="0">
              <a:spcBef>
                <a:spcPct val="0"/>
              </a:spcBef>
              <a:spcAft>
                <a:spcPct val="0"/>
              </a:spcAft>
              <a:defRPr/>
            </a:pPr>
            <a:r>
              <a:rPr lang="en-US" sz="1733" b="1" dirty="0">
                <a:solidFill>
                  <a:srgbClr val="0F6FFF"/>
                </a:solidFill>
                <a:latin typeface="Arial" panose="020B0604020202020204" pitchFamily="34" charset="0"/>
                <a:cs typeface="Arial" panose="020B0604020202020204" pitchFamily="34" charset="0"/>
              </a:rPr>
              <a:t>Only you have access to your data, encryption keys and workloads  </a:t>
            </a:r>
          </a:p>
        </p:txBody>
      </p:sp>
      <p:sp>
        <p:nvSpPr>
          <p:cNvPr id="31" name="Rectangle 30">
            <a:extLst>
              <a:ext uri="{FF2B5EF4-FFF2-40B4-BE49-F238E27FC236}">
                <a16:creationId xmlns:a16="http://schemas.microsoft.com/office/drawing/2014/main" id="{331FC01D-AB42-D14D-A387-295FE4D82D9A}"/>
              </a:ext>
            </a:extLst>
          </p:cNvPr>
          <p:cNvSpPr/>
          <p:nvPr/>
        </p:nvSpPr>
        <p:spPr>
          <a:xfrm>
            <a:off x="7475709" y="5637627"/>
            <a:ext cx="4702744" cy="359009"/>
          </a:xfrm>
          <a:prstGeom prst="rect">
            <a:avLst/>
          </a:prstGeom>
          <a:solidFill>
            <a:schemeClr val="accent1">
              <a:lumMod val="20000"/>
              <a:lumOff val="80000"/>
            </a:schemeClr>
          </a:solidFill>
          <a:ln w="3175">
            <a:solidFill>
              <a:schemeClr val="accent1">
                <a:lumMod val="20000"/>
                <a:lumOff val="80000"/>
              </a:schemeClr>
            </a:solidFill>
          </a:ln>
        </p:spPr>
        <p:txBody>
          <a:bodyPr wrap="square">
            <a:spAutoFit/>
          </a:bodyPr>
          <a:lstStyle/>
          <a:p>
            <a:pPr algn="ctr" defTabSz="914332" eaLnBrk="0" fontAlgn="base" hangingPunct="0">
              <a:spcBef>
                <a:spcPct val="0"/>
              </a:spcBef>
              <a:spcAft>
                <a:spcPct val="0"/>
              </a:spcAft>
              <a:defRPr/>
            </a:pPr>
            <a:r>
              <a:rPr lang="en-US" sz="1733" b="1" dirty="0">
                <a:solidFill>
                  <a:srgbClr val="0F6FFF"/>
                </a:solidFill>
                <a:latin typeface="Arial" panose="020B0604020202020204" pitchFamily="34" charset="0"/>
                <a:cs typeface="Arial" panose="020B0604020202020204" pitchFamily="34" charset="0"/>
              </a:rPr>
              <a:t>Even the IBM cloud admin has no access!</a:t>
            </a:r>
          </a:p>
        </p:txBody>
      </p:sp>
      <p:sp>
        <p:nvSpPr>
          <p:cNvPr id="2" name="Footer Placeholder 1">
            <a:extLst>
              <a:ext uri="{FF2B5EF4-FFF2-40B4-BE49-F238E27FC236}">
                <a16:creationId xmlns:a16="http://schemas.microsoft.com/office/drawing/2014/main" id="{22431CBF-EE74-C542-A8A0-9B1E35DE573D}"/>
              </a:ext>
            </a:extLst>
          </p:cNvPr>
          <p:cNvSpPr>
            <a:spLocks noGrp="1"/>
          </p:cNvSpPr>
          <p:nvPr>
            <p:ph type="ftr" sz="quarter" idx="24"/>
          </p:nvPr>
        </p:nvSpPr>
        <p:spPr>
          <a:xfrm>
            <a:off x="96808" y="6617149"/>
            <a:ext cx="8534400" cy="184151"/>
          </a:xfrm>
        </p:spPr>
        <p:txBody>
          <a:bodyPr/>
          <a:lstStyle/>
          <a:p>
            <a:pPr defTabSz="914332">
              <a:defRPr/>
            </a:pPr>
            <a:r>
              <a:rPr lang="en-US" dirty="0">
                <a:solidFill>
                  <a:srgbClr val="FFFFFF"/>
                </a:solidFill>
                <a:latin typeface="Arial" panose="020B0604020202020204" pitchFamily="34" charset="0"/>
                <a:cs typeface="Arial" panose="020B0604020202020204" pitchFamily="34" charset="0"/>
              </a:rPr>
              <a:t>Hyper Protect Crypto Services - Sales Enablement (Internal Use </a:t>
            </a:r>
            <a:r>
              <a:rPr lang="en-US" dirty="0" err="1">
                <a:solidFill>
                  <a:srgbClr val="FFFFFF"/>
                </a:solidFill>
                <a:latin typeface="Arial" panose="020B0604020202020204" pitchFamily="34" charset="0"/>
                <a:cs typeface="Arial" panose="020B0604020202020204" pitchFamily="34" charset="0"/>
              </a:rPr>
              <a:t>onlye</a:t>
            </a:r>
            <a:endParaRPr lang="en-US" dirty="0">
              <a:solidFill>
                <a:srgbClr val="FFFFFF"/>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59B3CFC3-A7C0-A546-A036-650189D386DE}"/>
              </a:ext>
            </a:extLst>
          </p:cNvPr>
          <p:cNvSpPr/>
          <p:nvPr/>
        </p:nvSpPr>
        <p:spPr>
          <a:xfrm>
            <a:off x="145769" y="2815831"/>
            <a:ext cx="2816011" cy="2446824"/>
          </a:xfrm>
          <a:prstGeom prst="rect">
            <a:avLst/>
          </a:prstGeom>
        </p:spPr>
        <p:txBody>
          <a:bodyPr wrap="square">
            <a:spAutoFit/>
          </a:bodyPr>
          <a:lstStyle/>
          <a:p>
            <a:pPr defTabSz="914332" eaLnBrk="0" fontAlgn="base" hangingPunct="0">
              <a:spcBef>
                <a:spcPts val="667"/>
              </a:spcBef>
              <a:spcAft>
                <a:spcPct val="0"/>
              </a:spcAft>
              <a:defRPr/>
            </a:pPr>
            <a:r>
              <a:rPr lang="en-US" altLang="en-US" sz="1600" i="1" dirty="0">
                <a:solidFill>
                  <a:srgbClr val="FFFFFF"/>
                </a:solidFill>
                <a:latin typeface="Arial" panose="020B0604020202020204" pitchFamily="34" charset="0"/>
                <a:cs typeface="Arial" panose="020B0604020202020204" pitchFamily="34" charset="0"/>
              </a:rPr>
              <a:t>Keep your own keys for cloud data encryption protected by a dedicated cloud HSM</a:t>
            </a:r>
            <a:r>
              <a:rPr lang="en-US" altLang="en-US" sz="1600" i="1" baseline="30000" dirty="0">
                <a:solidFill>
                  <a:srgbClr val="FFFFFF"/>
                </a:solidFill>
                <a:latin typeface="Arial" panose="020B0604020202020204" pitchFamily="34" charset="0"/>
                <a:cs typeface="Arial" panose="020B0604020202020204" pitchFamily="34" charset="0"/>
              </a:rPr>
              <a:t>* </a:t>
            </a:r>
          </a:p>
          <a:p>
            <a:pPr defTabSz="914332" eaLnBrk="0" fontAlgn="base" hangingPunct="0">
              <a:spcBef>
                <a:spcPts val="1467"/>
              </a:spcBef>
              <a:spcAft>
                <a:spcPct val="0"/>
              </a:spcAft>
              <a:defRPr/>
            </a:pPr>
            <a:r>
              <a:rPr lang="en-US" sz="1600" i="1" dirty="0">
                <a:solidFill>
                  <a:srgbClr val="FFFFFF"/>
                </a:solidFill>
                <a:latin typeface="Arial" panose="020B0604020202020204" pitchFamily="34" charset="0"/>
                <a:cs typeface="Arial" panose="020B0604020202020204" pitchFamily="34" charset="0"/>
              </a:rPr>
              <a:t>Fully managed cloud HSM as a service – </a:t>
            </a:r>
            <a:r>
              <a:rPr lang="en-US" sz="1600" i="1" dirty="0">
                <a:solidFill>
                  <a:srgbClr val="FFFF00"/>
                </a:solidFill>
                <a:latin typeface="Arial" panose="020B0604020202020204" pitchFamily="34" charset="0"/>
                <a:cs typeface="Arial" panose="020B0604020202020204" pitchFamily="34" charset="0"/>
              </a:rPr>
              <a:t>no charge for first 60 days!</a:t>
            </a:r>
          </a:p>
          <a:p>
            <a:pPr defTabSz="914332" eaLnBrk="0" fontAlgn="base" hangingPunct="0">
              <a:spcBef>
                <a:spcPts val="1467"/>
              </a:spcBef>
              <a:spcAft>
                <a:spcPct val="0"/>
              </a:spcAft>
              <a:defRPr/>
            </a:pPr>
            <a:endParaRPr lang="en-US" sz="1600" i="1" dirty="0">
              <a:solidFill>
                <a:srgbClr val="FFFF00"/>
              </a:solidFill>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BCD3916A-013F-1148-BF1B-0A896723A543}"/>
              </a:ext>
            </a:extLst>
          </p:cNvPr>
          <p:cNvSpPr/>
          <p:nvPr/>
        </p:nvSpPr>
        <p:spPr>
          <a:xfrm>
            <a:off x="3136429" y="3188583"/>
            <a:ext cx="2872689" cy="584775"/>
          </a:xfrm>
          <a:prstGeom prst="rect">
            <a:avLst/>
          </a:prstGeom>
        </p:spPr>
        <p:txBody>
          <a:bodyPr wrap="square">
            <a:spAutoFit/>
          </a:bodyPr>
          <a:lstStyle/>
          <a:p>
            <a:pPr defTabSz="914332" eaLnBrk="0" fontAlgn="base" hangingPunct="0">
              <a:spcBef>
                <a:spcPts val="667"/>
              </a:spcBef>
              <a:spcAft>
                <a:spcPct val="0"/>
              </a:spcAft>
              <a:defRPr/>
            </a:pPr>
            <a:r>
              <a:rPr lang="en-US" altLang="en-US" sz="1600" i="1" dirty="0">
                <a:solidFill>
                  <a:srgbClr val="FFFFFF"/>
                </a:solidFill>
                <a:latin typeface="Arial" panose="020B0604020202020204" pitchFamily="34" charset="0"/>
                <a:cs typeface="Arial" panose="020B0604020202020204" pitchFamily="34" charset="0"/>
              </a:rPr>
              <a:t>Complete data confidentiality for your sensitive data  </a:t>
            </a:r>
          </a:p>
        </p:txBody>
      </p:sp>
      <p:sp>
        <p:nvSpPr>
          <p:cNvPr id="13" name="Rectangle 12">
            <a:extLst>
              <a:ext uri="{FF2B5EF4-FFF2-40B4-BE49-F238E27FC236}">
                <a16:creationId xmlns:a16="http://schemas.microsoft.com/office/drawing/2014/main" id="{93802E26-CC19-D849-B010-DC0AD66A75CD}"/>
              </a:ext>
            </a:extLst>
          </p:cNvPr>
          <p:cNvSpPr/>
          <p:nvPr/>
        </p:nvSpPr>
        <p:spPr>
          <a:xfrm>
            <a:off x="9304698" y="3188581"/>
            <a:ext cx="2895871" cy="830997"/>
          </a:xfrm>
          <a:prstGeom prst="rect">
            <a:avLst/>
          </a:prstGeom>
        </p:spPr>
        <p:txBody>
          <a:bodyPr wrap="square">
            <a:spAutoFit/>
          </a:bodyPr>
          <a:lstStyle/>
          <a:p>
            <a:pPr defTabSz="914332" eaLnBrk="0" fontAlgn="base" hangingPunct="0">
              <a:spcBef>
                <a:spcPts val="667"/>
              </a:spcBef>
              <a:spcAft>
                <a:spcPct val="0"/>
              </a:spcAft>
              <a:defRPr/>
            </a:pPr>
            <a:r>
              <a:rPr lang="en-US" altLang="en-US" sz="1600" i="1" dirty="0">
                <a:solidFill>
                  <a:srgbClr val="FFFFFF"/>
                </a:solidFill>
                <a:latin typeface="Arial" panose="020B0604020202020204" pitchFamily="34" charset="0"/>
                <a:cs typeface="Arial" panose="020B0604020202020204" pitchFamily="34" charset="0"/>
              </a:rPr>
              <a:t>Build and deploy micro services within a hyper secure environment</a:t>
            </a:r>
          </a:p>
        </p:txBody>
      </p:sp>
      <p:sp>
        <p:nvSpPr>
          <p:cNvPr id="39" name="Rectangle 38">
            <a:extLst>
              <a:ext uri="{FF2B5EF4-FFF2-40B4-BE49-F238E27FC236}">
                <a16:creationId xmlns:a16="http://schemas.microsoft.com/office/drawing/2014/main" id="{1EA508ED-7983-B444-A978-5CFD9FB6AD58}"/>
              </a:ext>
            </a:extLst>
          </p:cNvPr>
          <p:cNvSpPr/>
          <p:nvPr/>
        </p:nvSpPr>
        <p:spPr>
          <a:xfrm>
            <a:off x="6176347" y="3188581"/>
            <a:ext cx="2847028" cy="1077218"/>
          </a:xfrm>
          <a:prstGeom prst="rect">
            <a:avLst/>
          </a:prstGeom>
        </p:spPr>
        <p:txBody>
          <a:bodyPr wrap="square">
            <a:spAutoFit/>
          </a:bodyPr>
          <a:lstStyle/>
          <a:p>
            <a:pPr defTabSz="914332" eaLnBrk="0" fontAlgn="base" hangingPunct="0">
              <a:spcBef>
                <a:spcPct val="0"/>
              </a:spcBef>
              <a:spcAft>
                <a:spcPct val="0"/>
              </a:spcAft>
              <a:defRPr/>
            </a:pPr>
            <a:r>
              <a:rPr lang="en-US" sz="1600" i="1" dirty="0">
                <a:solidFill>
                  <a:srgbClr val="FFFFFF"/>
                </a:solidFill>
                <a:latin typeface="Arial" panose="020B0604020202020204" pitchFamily="34" charset="0"/>
                <a:cs typeface="Arial" panose="020B0604020202020204" pitchFamily="34" charset="0"/>
              </a:rPr>
              <a:t>Complete authority over your </a:t>
            </a:r>
            <a:r>
              <a:rPr lang="en-US" sz="1600" i="1" dirty="0" err="1">
                <a:solidFill>
                  <a:srgbClr val="FFFFFF"/>
                </a:solidFill>
                <a:latin typeface="Arial" panose="020B0604020202020204" pitchFamily="34" charset="0"/>
                <a:cs typeface="Arial" panose="020B0604020202020204" pitchFamily="34" charset="0"/>
              </a:rPr>
              <a:t>LinuxONE</a:t>
            </a:r>
            <a:r>
              <a:rPr lang="en-US" sz="1600" i="1" dirty="0">
                <a:solidFill>
                  <a:srgbClr val="FFFFFF"/>
                </a:solidFill>
                <a:latin typeface="Arial" panose="020B0604020202020204" pitchFamily="34" charset="0"/>
                <a:cs typeface="Arial" panose="020B0604020202020204" pitchFamily="34" charset="0"/>
              </a:rPr>
              <a:t> Virtual Servers for workloads with sensitive data or business IP</a:t>
            </a:r>
            <a:endParaRPr lang="en-US" sz="1867" dirty="0">
              <a:solidFill>
                <a:srgbClr val="FFFFFF"/>
              </a:solidFill>
              <a:latin typeface="Arial" panose="020B0604020202020204" pitchFamily="34" charset="0"/>
              <a:cs typeface="Arial" panose="020B0604020202020204" pitchFamily="34" charset="0"/>
            </a:endParaRPr>
          </a:p>
        </p:txBody>
      </p:sp>
      <p:sp>
        <p:nvSpPr>
          <p:cNvPr id="6" name="Slide Number Placeholder 5">
            <a:extLst>
              <a:ext uri="{FF2B5EF4-FFF2-40B4-BE49-F238E27FC236}">
                <a16:creationId xmlns:a16="http://schemas.microsoft.com/office/drawing/2014/main" id="{6585AA3F-4C14-0C4A-862E-C7EC2F693F1A}"/>
              </a:ext>
            </a:extLst>
          </p:cNvPr>
          <p:cNvSpPr>
            <a:spLocks noGrp="1"/>
          </p:cNvSpPr>
          <p:nvPr>
            <p:ph type="sldNum" sz="quarter" idx="23"/>
          </p:nvPr>
        </p:nvSpPr>
        <p:spPr/>
        <p:txBody>
          <a:bodyPr/>
          <a:lstStyle/>
          <a:p>
            <a:pPr defTabSz="914332">
              <a:defRPr/>
            </a:pPr>
            <a:fld id="{96E1154B-24AE-FA44-BBDA-1151B1C4DFF7}" type="slidenum">
              <a:rPr lang="en-US">
                <a:solidFill>
                  <a:srgbClr val="FFFFFF"/>
                </a:solidFill>
                <a:latin typeface="Arial" panose="020B0604020202020204" pitchFamily="34" charset="0"/>
                <a:cs typeface="Arial" panose="020B0604020202020204" pitchFamily="34" charset="0"/>
              </a:rPr>
              <a:pPr defTabSz="914332">
                <a:defRPr/>
              </a:pPr>
              <a:t>23</a:t>
            </a:fld>
            <a:endParaRPr lang="en-US">
              <a:solidFill>
                <a:srgbClr val="FFFFFF"/>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E8589108-3B91-D748-92D0-E6771FA95435}"/>
              </a:ext>
            </a:extLst>
          </p:cNvPr>
          <p:cNvSpPr/>
          <p:nvPr/>
        </p:nvSpPr>
        <p:spPr>
          <a:xfrm>
            <a:off x="3060903" y="4691762"/>
            <a:ext cx="3009280" cy="738664"/>
          </a:xfrm>
          <a:prstGeom prst="rect">
            <a:avLst/>
          </a:prstGeom>
        </p:spPr>
        <p:txBody>
          <a:bodyPr wrap="square">
            <a:spAutoFit/>
          </a:bodyPr>
          <a:lstStyle/>
          <a:p>
            <a:pPr marL="228584" defTabSz="609539">
              <a:defRPr/>
            </a:pPr>
            <a:r>
              <a:rPr lang="en-US" sz="1400" b="1" dirty="0">
                <a:solidFill>
                  <a:srgbClr val="FFFF00"/>
                </a:solidFill>
                <a:latin typeface="Arial" panose="020B0604020202020204" pitchFamily="34" charset="0"/>
                <a:cs typeface="Arial" panose="020B0604020202020204" pitchFamily="34" charset="0"/>
              </a:rPr>
              <a:t>Get Started with free version on the IBM Cloud    </a:t>
            </a:r>
            <a:r>
              <a:rPr lang="en-US" sz="1400" b="1" dirty="0">
                <a:solidFill>
                  <a:srgbClr val="FFFF00"/>
                </a:solidFill>
                <a:latin typeface="Arial" panose="020B0604020202020204" pitchFamily="34" charset="0"/>
                <a:cs typeface="Arial" panose="020B0604020202020204" pitchFamily="34" charset="0"/>
                <a:hlinkClick r:id="rId10">
                  <a:extLst>
                    <a:ext uri="{A12FA001-AC4F-418D-AE19-62706E023703}">
                      <ahyp:hlinkClr xmlns:ahyp="http://schemas.microsoft.com/office/drawing/2018/hyperlinkcolor" val="tx"/>
                    </a:ext>
                  </a:extLst>
                </a:hlinkClick>
              </a:rPr>
              <a:t>PostgreSQL</a:t>
            </a:r>
            <a:r>
              <a:rPr lang="en-US" sz="1400" b="1" dirty="0">
                <a:solidFill>
                  <a:srgbClr val="FFFF00"/>
                </a:solidFill>
                <a:latin typeface="Arial" panose="020B0604020202020204" pitchFamily="34" charset="0"/>
                <a:cs typeface="Arial" panose="020B0604020202020204" pitchFamily="34" charset="0"/>
              </a:rPr>
              <a:t>  </a:t>
            </a:r>
            <a:r>
              <a:rPr lang="en-US" sz="1400" b="1" dirty="0">
                <a:solidFill>
                  <a:srgbClr val="FFFF00"/>
                </a:solidFill>
                <a:latin typeface="Arial" panose="020B0604020202020204" pitchFamily="34" charset="0"/>
                <a:cs typeface="Arial" panose="020B0604020202020204" pitchFamily="34" charset="0"/>
                <a:hlinkClick r:id="rId11">
                  <a:extLst>
                    <a:ext uri="{A12FA001-AC4F-418D-AE19-62706E023703}">
                      <ahyp:hlinkClr xmlns:ahyp="http://schemas.microsoft.com/office/drawing/2018/hyperlinkcolor" val="tx"/>
                    </a:ext>
                  </a:extLst>
                </a:hlinkClick>
              </a:rPr>
              <a:t>MongoDB</a:t>
            </a:r>
            <a:r>
              <a:rPr lang="en-US" sz="1400" b="1" dirty="0">
                <a:solidFill>
                  <a:srgbClr val="FFFF00"/>
                </a:solidFill>
                <a:latin typeface="Arial" panose="020B0604020202020204" pitchFamily="34" charset="0"/>
                <a:cs typeface="Arial" panose="020B0604020202020204" pitchFamily="34" charset="0"/>
              </a:rPr>
              <a:t> EE</a:t>
            </a:r>
          </a:p>
        </p:txBody>
      </p:sp>
      <p:sp>
        <p:nvSpPr>
          <p:cNvPr id="15" name="Rectangle 14">
            <a:extLst>
              <a:ext uri="{FF2B5EF4-FFF2-40B4-BE49-F238E27FC236}">
                <a16:creationId xmlns:a16="http://schemas.microsoft.com/office/drawing/2014/main" id="{5DF66C28-5C70-8748-A190-DFEEF99587B6}"/>
              </a:ext>
            </a:extLst>
          </p:cNvPr>
          <p:cNvSpPr/>
          <p:nvPr/>
        </p:nvSpPr>
        <p:spPr>
          <a:xfrm>
            <a:off x="6129743" y="1959248"/>
            <a:ext cx="3060901" cy="3598505"/>
          </a:xfrm>
          <a:prstGeom prst="rect">
            <a:avLst/>
          </a:prstGeom>
          <a:ln w="28575">
            <a:solidFill>
              <a:srgbClr val="FFC000"/>
            </a:solidFill>
          </a:ln>
        </p:spPr>
        <p:txBody>
          <a:bodyPr wrap="square" lIns="0" tIns="0" rIns="0" bIns="0" rtlCol="0" anchor="ctr">
            <a:noAutofit/>
          </a:bodyPr>
          <a:lstStyle/>
          <a:p>
            <a:pPr algn="ctr" defTabSz="914332"/>
            <a:endParaRPr lang="en-US" sz="1600" dirty="0" err="1">
              <a:solidFill>
                <a:srgbClr val="FFFFFF"/>
              </a:solidFill>
              <a:latin typeface="Arial" panose="020B0604020202020204" pitchFamily="34" charset="0"/>
              <a:cs typeface="Arial" panose="020B0604020202020204" pitchFamily="34" charset="0"/>
            </a:endParaRPr>
          </a:p>
        </p:txBody>
      </p:sp>
      <p:pic>
        <p:nvPicPr>
          <p:cNvPr id="34" name="Picture 33">
            <a:extLst>
              <a:ext uri="{FF2B5EF4-FFF2-40B4-BE49-F238E27FC236}">
                <a16:creationId xmlns:a16="http://schemas.microsoft.com/office/drawing/2014/main" id="{F2E9392C-DA50-4040-B50F-AE2DC3BA65F4}"/>
              </a:ext>
            </a:extLst>
          </p:cNvPr>
          <p:cNvPicPr>
            <a:picLocks noChangeAspect="1"/>
          </p:cNvPicPr>
          <p:nvPr/>
        </p:nvPicPr>
        <p:blipFill>
          <a:blip r:embed="rId12"/>
          <a:stretch>
            <a:fillRect/>
          </a:stretch>
        </p:blipFill>
        <p:spPr>
          <a:xfrm>
            <a:off x="5094926" y="5981548"/>
            <a:ext cx="2415839" cy="901245"/>
          </a:xfrm>
          <a:prstGeom prst="rect">
            <a:avLst/>
          </a:prstGeom>
        </p:spPr>
      </p:pic>
      <p:sp>
        <p:nvSpPr>
          <p:cNvPr id="37" name="Rectangle 36">
            <a:extLst>
              <a:ext uri="{FF2B5EF4-FFF2-40B4-BE49-F238E27FC236}">
                <a16:creationId xmlns:a16="http://schemas.microsoft.com/office/drawing/2014/main" id="{EBAB7521-2970-1142-A2B8-F7EB4E108D53}"/>
              </a:ext>
            </a:extLst>
          </p:cNvPr>
          <p:cNvSpPr/>
          <p:nvPr/>
        </p:nvSpPr>
        <p:spPr>
          <a:xfrm>
            <a:off x="4420998" y="6251974"/>
            <a:ext cx="914033" cy="338554"/>
          </a:xfrm>
          <a:prstGeom prst="rect">
            <a:avLst/>
          </a:prstGeom>
        </p:spPr>
        <p:txBody>
          <a:bodyPr wrap="none">
            <a:spAutoFit/>
          </a:bodyPr>
          <a:lstStyle/>
          <a:p>
            <a:pPr defTabSz="609539" fontAlgn="base">
              <a:spcBef>
                <a:spcPct val="0"/>
              </a:spcBef>
              <a:spcAft>
                <a:spcPct val="0"/>
              </a:spcAft>
              <a:defRPr/>
            </a:pPr>
            <a:r>
              <a:rPr lang="en-US" altLang="en-US" sz="1600" dirty="0">
                <a:solidFill>
                  <a:srgbClr val="282828"/>
                </a:solidFill>
                <a:latin typeface="Arial" panose="020B0604020202020204" pitchFamily="34" charset="0"/>
                <a:ea typeface="ＭＳ Ｐゴシック" panose="020B0600070205080204" pitchFamily="34" charset="-128"/>
                <a:cs typeface="Arial" panose="020B0604020202020204" pitchFamily="34" charset="0"/>
              </a:rPr>
              <a:t>Built On</a:t>
            </a:r>
          </a:p>
        </p:txBody>
      </p:sp>
    </p:spTree>
    <p:extLst>
      <p:ext uri="{BB962C8B-B14F-4D97-AF65-F5344CB8AC3E}">
        <p14:creationId xmlns:p14="http://schemas.microsoft.com/office/powerpoint/2010/main" val="1236464810"/>
      </p:ext>
    </p:extLst>
  </p:cSld>
  <p:clrMapOvr>
    <a:masterClrMapping/>
  </p:clrMapOvr>
  <mc:AlternateContent xmlns:mc="http://schemas.openxmlformats.org/markup-compatibility/2006" xmlns:p14="http://schemas.microsoft.com/office/powerpoint/2010/main">
    <mc:Choice Requires="p14">
      <p:transition spd="slow" p14:dur="2000" advTm="40510"/>
    </mc:Choice>
    <mc:Fallback xmlns="">
      <p:transition spd="slow" advTm="40510"/>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20CB27-DAAD-EE45-8865-6165EF6B8EF0}"/>
              </a:ext>
            </a:extLst>
          </p:cNvPr>
          <p:cNvSpPr>
            <a:spLocks noGrp="1"/>
          </p:cNvSpPr>
          <p:nvPr>
            <p:ph type="title"/>
          </p:nvPr>
        </p:nvSpPr>
        <p:spPr/>
        <p:txBody>
          <a:bodyPr/>
          <a:lstStyle/>
          <a:p>
            <a:r>
              <a:rPr lang="en-US" dirty="0"/>
              <a:t>Section 2.2 – Understand the benefits and options for IBM Kubernetes Service</a:t>
            </a:r>
          </a:p>
        </p:txBody>
      </p:sp>
      <p:sp>
        <p:nvSpPr>
          <p:cNvPr id="3" name="Content Placeholder 2">
            <a:extLst>
              <a:ext uri="{FF2B5EF4-FFF2-40B4-BE49-F238E27FC236}">
                <a16:creationId xmlns:a16="http://schemas.microsoft.com/office/drawing/2014/main" id="{7080AEED-E756-A641-806C-4CF8FE20664D}"/>
              </a:ext>
            </a:extLst>
          </p:cNvPr>
          <p:cNvSpPr>
            <a:spLocks noGrp="1"/>
          </p:cNvSpPr>
          <p:nvPr>
            <p:ph idx="1"/>
          </p:nvPr>
        </p:nvSpPr>
        <p:spPr>
          <a:xfrm>
            <a:off x="366712" y="1063487"/>
            <a:ext cx="11458575" cy="5555974"/>
          </a:xfrm>
        </p:spPr>
        <p:txBody>
          <a:bodyPr/>
          <a:lstStyle/>
          <a:p>
            <a:pPr marL="0" indent="0">
              <a:buNone/>
            </a:pPr>
            <a:endParaRPr lang="en-US" sz="1600" b="1" dirty="0"/>
          </a:p>
          <a:p>
            <a:pPr marL="342900" indent="-342900">
              <a:buFont typeface="+mj-lt"/>
              <a:buAutoNum type="arabicPeriod"/>
            </a:pPr>
            <a:r>
              <a:rPr lang="en-US" sz="1600" b="1" dirty="0"/>
              <a:t>Components of IKS</a:t>
            </a:r>
          </a:p>
          <a:p>
            <a:pPr lvl="1"/>
            <a:r>
              <a:rPr lang="en-US" sz="1200" dirty="0"/>
              <a:t>IKS Cluster</a:t>
            </a:r>
          </a:p>
          <a:p>
            <a:pPr lvl="1"/>
            <a:r>
              <a:rPr lang="en-US" sz="1200" dirty="0"/>
              <a:t>IKS Registry</a:t>
            </a:r>
          </a:p>
          <a:p>
            <a:pPr lvl="1"/>
            <a:r>
              <a:rPr lang="en-US" sz="1200" dirty="0"/>
              <a:t>IKS Helm Catalog</a:t>
            </a:r>
          </a:p>
          <a:p>
            <a:pPr lvl="1"/>
            <a:endParaRPr lang="en-US" sz="1200" dirty="0"/>
          </a:p>
          <a:p>
            <a:pPr marL="342900" indent="-342900">
              <a:buFont typeface="+mj-lt"/>
              <a:buAutoNum type="arabicPeriod"/>
            </a:pPr>
            <a:r>
              <a:rPr lang="en-US" sz="1400" b="1" dirty="0"/>
              <a:t>IKS Benefits</a:t>
            </a:r>
          </a:p>
          <a:p>
            <a:pPr marL="342900" indent="-342900">
              <a:buFont typeface="+mj-lt"/>
              <a:buAutoNum type="arabicPeriod"/>
            </a:pPr>
            <a:endParaRPr lang="en-US" sz="1400" b="1" dirty="0"/>
          </a:p>
          <a:p>
            <a:pPr marL="342900" indent="-342900">
              <a:buFont typeface="+mj-lt"/>
              <a:buAutoNum type="arabicPeriod"/>
            </a:pPr>
            <a:r>
              <a:rPr lang="en-US" sz="1400" b="1" dirty="0"/>
              <a:t>IKS Compute Choices</a:t>
            </a:r>
          </a:p>
          <a:p>
            <a:pPr lvl="1"/>
            <a:r>
              <a:rPr lang="en-US" sz="1200" dirty="0"/>
              <a:t>VSIs</a:t>
            </a:r>
          </a:p>
          <a:p>
            <a:pPr lvl="1"/>
            <a:r>
              <a:rPr lang="en-US" sz="1200" dirty="0"/>
              <a:t>Dedicated</a:t>
            </a:r>
          </a:p>
          <a:p>
            <a:pPr lvl="1"/>
            <a:r>
              <a:rPr lang="en-US" sz="1200" dirty="0"/>
              <a:t>Bare Metal</a:t>
            </a:r>
          </a:p>
          <a:p>
            <a:pPr marL="342900" indent="-342900">
              <a:buFont typeface="+mj-lt"/>
              <a:buAutoNum type="arabicPeriod"/>
            </a:pPr>
            <a:endParaRPr lang="en-US" sz="1400" b="1" dirty="0"/>
          </a:p>
          <a:p>
            <a:pPr marL="342900" indent="-342900">
              <a:buFont typeface="+mj-lt"/>
              <a:buAutoNum type="arabicPeriod"/>
            </a:pPr>
            <a:r>
              <a:rPr lang="en-US" sz="1400" b="1" dirty="0"/>
              <a:t>IKS Availability Zone choices and Benefits</a:t>
            </a:r>
          </a:p>
        </p:txBody>
      </p:sp>
      <p:sp>
        <p:nvSpPr>
          <p:cNvPr id="4" name="Slide Number Placeholder 3">
            <a:extLst>
              <a:ext uri="{FF2B5EF4-FFF2-40B4-BE49-F238E27FC236}">
                <a16:creationId xmlns:a16="http://schemas.microsoft.com/office/drawing/2014/main" id="{E8D2E63D-86D1-5B4B-9569-EDB7AAD7F573}"/>
              </a:ext>
            </a:extLst>
          </p:cNvPr>
          <p:cNvSpPr>
            <a:spLocks noGrp="1"/>
          </p:cNvSpPr>
          <p:nvPr>
            <p:ph type="sldNum" sz="quarter" idx="11"/>
          </p:nvPr>
        </p:nvSpPr>
        <p:spPr/>
        <p:txBody>
          <a:bodyPr/>
          <a:lstStyle/>
          <a:p>
            <a:pPr>
              <a:defRPr/>
            </a:pPr>
            <a:fld id="{CDF6E626-488F-47BA-B12F-748BCA394C6A}" type="slidenum">
              <a:rPr lang="en-AU" altLang="en-US" smtClean="0"/>
              <a:pPr>
                <a:defRPr/>
              </a:pPr>
              <a:t>24</a:t>
            </a:fld>
            <a:endParaRPr lang="en-AU" altLang="en-US"/>
          </a:p>
        </p:txBody>
      </p:sp>
      <p:sp>
        <p:nvSpPr>
          <p:cNvPr id="5" name="Rectangle 4">
            <a:extLst>
              <a:ext uri="{FF2B5EF4-FFF2-40B4-BE49-F238E27FC236}">
                <a16:creationId xmlns:a16="http://schemas.microsoft.com/office/drawing/2014/main" id="{A04DA993-4D30-1740-8808-11C5D1855E45}"/>
              </a:ext>
            </a:extLst>
          </p:cNvPr>
          <p:cNvSpPr/>
          <p:nvPr/>
        </p:nvSpPr>
        <p:spPr>
          <a:xfrm>
            <a:off x="2632212" y="6368420"/>
            <a:ext cx="6927574" cy="307777"/>
          </a:xfrm>
          <a:prstGeom prst="rect">
            <a:avLst/>
          </a:prstGeom>
        </p:spPr>
        <p:txBody>
          <a:bodyPr wrap="square">
            <a:spAutoFit/>
          </a:bodyPr>
          <a:lstStyle/>
          <a:p>
            <a:pPr algn="ctr"/>
            <a:r>
              <a:rPr lang="en-US" sz="1400" dirty="0">
                <a:hlinkClick r:id="rId2"/>
              </a:rPr>
              <a:t>https://cloud.ibm.com/docs/containers?topic=containers-getting-started</a:t>
            </a:r>
            <a:endParaRPr lang="en-US" sz="1400" dirty="0"/>
          </a:p>
        </p:txBody>
      </p:sp>
    </p:spTree>
    <p:extLst>
      <p:ext uri="{BB962C8B-B14F-4D97-AF65-F5344CB8AC3E}">
        <p14:creationId xmlns:p14="http://schemas.microsoft.com/office/powerpoint/2010/main" val="14015181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0"/>
          </p:nvPr>
        </p:nvSpPr>
        <p:spPr/>
        <p:txBody>
          <a:bodyPr/>
          <a:lstStyle/>
          <a:p>
            <a:pPr defTabSz="914377"/>
            <a:endParaRPr lang="de-DE" dirty="0">
              <a:solidFill>
                <a:srgbClr val="FFFFFF"/>
              </a:solidFill>
              <a:latin typeface="IBM Plex Sans"/>
            </a:endParaRPr>
          </a:p>
          <a:p>
            <a:pPr defTabSz="914377"/>
            <a:r>
              <a:rPr lang="de-DE" dirty="0">
                <a:solidFill>
                  <a:srgbClr val="FFFFFF"/>
                </a:solidFill>
                <a:latin typeface="IBM Plex Sans"/>
              </a:rPr>
              <a:t> © 2020 IBM Corporation</a:t>
            </a:r>
            <a:endParaRPr lang="en-US" dirty="0">
              <a:solidFill>
                <a:srgbClr val="FFFFFF"/>
              </a:solidFill>
              <a:latin typeface="IBM Plex Sans"/>
            </a:endParaRPr>
          </a:p>
        </p:txBody>
      </p:sp>
      <p:sp>
        <p:nvSpPr>
          <p:cNvPr id="6" name="Title 3">
            <a:extLst>
              <a:ext uri="{FF2B5EF4-FFF2-40B4-BE49-F238E27FC236}">
                <a16:creationId xmlns:a16="http://schemas.microsoft.com/office/drawing/2014/main" id="{F0673406-4E5A-A245-A4C4-1F0244E39B05}"/>
              </a:ext>
            </a:extLst>
          </p:cNvPr>
          <p:cNvSpPr txBox="1">
            <a:spLocks/>
          </p:cNvSpPr>
          <p:nvPr/>
        </p:nvSpPr>
        <p:spPr>
          <a:xfrm>
            <a:off x="304799" y="268224"/>
            <a:ext cx="9034944" cy="5991669"/>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kern="1200">
                <a:solidFill>
                  <a:schemeClr val="bg2"/>
                </a:solidFill>
                <a:latin typeface="+mj-lt"/>
                <a:ea typeface="Arial" charset="0"/>
                <a:cs typeface="Arial" charset="0"/>
              </a:defRPr>
            </a:lvl1pPr>
          </a:lstStyle>
          <a:p>
            <a:pPr defTabSz="609585"/>
            <a:r>
              <a:rPr lang="en-US" sz="4800" dirty="0">
                <a:solidFill>
                  <a:srgbClr val="FFFFFF"/>
                </a:solidFill>
                <a:latin typeface="IBM Plex Sans"/>
              </a:rPr>
              <a:t>Cloud is abstracting away from the infrastructure and enabling applications to ‘just run’</a:t>
            </a:r>
          </a:p>
        </p:txBody>
      </p:sp>
    </p:spTree>
    <p:extLst>
      <p:ext uri="{BB962C8B-B14F-4D97-AF65-F5344CB8AC3E}">
        <p14:creationId xmlns:p14="http://schemas.microsoft.com/office/powerpoint/2010/main" val="32188762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B48B3DB-84C9-FA4D-B70B-71834A5C11EC}"/>
              </a:ext>
            </a:extLst>
          </p:cNvPr>
          <p:cNvSpPr/>
          <p:nvPr/>
        </p:nvSpPr>
        <p:spPr>
          <a:xfrm>
            <a:off x="0" y="1029050"/>
            <a:ext cx="12192000" cy="4932727"/>
          </a:xfrm>
          <a:prstGeom prst="rect">
            <a:avLst/>
          </a:prstGeom>
          <a:solidFill>
            <a:schemeClr val="bg2"/>
          </a:solidFill>
          <a:ln>
            <a:solidFill>
              <a:schemeClr val="bg2"/>
            </a:solidFill>
          </a:ln>
        </p:spPr>
        <p:txBody>
          <a:bodyPr wrap="square" lIns="0" tIns="0" rIns="0" bIns="0" rtlCol="0" anchor="ctr">
            <a:noAutofit/>
          </a:bodyPr>
          <a:lstStyle/>
          <a:p>
            <a:pPr algn="ctr" defTabSz="914377"/>
            <a:endParaRPr lang="en-US" sz="1600" dirty="0" err="1">
              <a:solidFill>
                <a:srgbClr val="FFFFFF"/>
              </a:solidFill>
              <a:latin typeface="Arial"/>
              <a:cs typeface="Arial"/>
            </a:endParaRPr>
          </a:p>
        </p:txBody>
      </p:sp>
      <p:sp>
        <p:nvSpPr>
          <p:cNvPr id="3" name="Title 2">
            <a:extLst>
              <a:ext uri="{FF2B5EF4-FFF2-40B4-BE49-F238E27FC236}">
                <a16:creationId xmlns:a16="http://schemas.microsoft.com/office/drawing/2014/main" id="{F9A8D284-C2A2-1E48-82FD-3D837427E940}"/>
              </a:ext>
            </a:extLst>
          </p:cNvPr>
          <p:cNvSpPr>
            <a:spLocks noGrp="1"/>
          </p:cNvSpPr>
          <p:nvPr>
            <p:ph type="title"/>
          </p:nvPr>
        </p:nvSpPr>
        <p:spPr/>
        <p:txBody>
          <a:bodyPr/>
          <a:lstStyle/>
          <a:p>
            <a:r>
              <a:rPr lang="en-US" dirty="0"/>
              <a:t>Levels of Abstraction</a:t>
            </a:r>
          </a:p>
        </p:txBody>
      </p:sp>
      <p:pic>
        <p:nvPicPr>
          <p:cNvPr id="4" name="Picture 3">
            <a:extLst>
              <a:ext uri="{FF2B5EF4-FFF2-40B4-BE49-F238E27FC236}">
                <a16:creationId xmlns:a16="http://schemas.microsoft.com/office/drawing/2014/main" id="{152E73C9-A4F4-1349-87EF-5C936CDA207D}"/>
              </a:ext>
            </a:extLst>
          </p:cNvPr>
          <p:cNvPicPr>
            <a:picLocks noChangeAspect="1"/>
          </p:cNvPicPr>
          <p:nvPr/>
        </p:nvPicPr>
        <p:blipFill>
          <a:blip r:embed="rId2"/>
          <a:stretch>
            <a:fillRect/>
          </a:stretch>
        </p:blipFill>
        <p:spPr>
          <a:xfrm>
            <a:off x="1621872" y="1330006"/>
            <a:ext cx="9130021" cy="4388983"/>
          </a:xfrm>
          <a:prstGeom prst="rect">
            <a:avLst/>
          </a:prstGeom>
        </p:spPr>
      </p:pic>
      <p:sp>
        <p:nvSpPr>
          <p:cNvPr id="6" name="Footer Placeholder 4">
            <a:extLst>
              <a:ext uri="{FF2B5EF4-FFF2-40B4-BE49-F238E27FC236}">
                <a16:creationId xmlns:a16="http://schemas.microsoft.com/office/drawing/2014/main" id="{014579A1-C8E2-1B45-BB3E-A94979A06811}"/>
              </a:ext>
            </a:extLst>
          </p:cNvPr>
          <p:cNvSpPr>
            <a:spLocks noGrp="1"/>
          </p:cNvSpPr>
          <p:nvPr>
            <p:ph type="ftr" sz="quarter" idx="10"/>
          </p:nvPr>
        </p:nvSpPr>
        <p:spPr>
          <a:xfrm>
            <a:off x="304800" y="6424121"/>
            <a:ext cx="8534400" cy="182880"/>
          </a:xfrm>
        </p:spPr>
        <p:txBody>
          <a:bodyPr/>
          <a:lstStyle/>
          <a:p>
            <a:pPr defTabSz="914377"/>
            <a:endParaRPr lang="de-DE" dirty="0">
              <a:solidFill>
                <a:srgbClr val="FFFFFF"/>
              </a:solidFill>
              <a:latin typeface="IBM Plex Sans"/>
            </a:endParaRPr>
          </a:p>
          <a:p>
            <a:pPr defTabSz="914377"/>
            <a:r>
              <a:rPr lang="de-DE" dirty="0">
                <a:solidFill>
                  <a:srgbClr val="FFFFFF"/>
                </a:solidFill>
                <a:latin typeface="IBM Plex Sans"/>
              </a:rPr>
              <a:t> © 2020 IBM Corporation</a:t>
            </a:r>
            <a:endParaRPr lang="en-US" dirty="0">
              <a:solidFill>
                <a:srgbClr val="FFFFFF"/>
              </a:solidFill>
              <a:latin typeface="IBM Plex Sans"/>
            </a:endParaRPr>
          </a:p>
        </p:txBody>
      </p:sp>
    </p:spTree>
    <p:extLst>
      <p:ext uri="{BB962C8B-B14F-4D97-AF65-F5344CB8AC3E}">
        <p14:creationId xmlns:p14="http://schemas.microsoft.com/office/powerpoint/2010/main" val="38718038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0"/>
          </p:nvPr>
        </p:nvSpPr>
        <p:spPr/>
        <p:txBody>
          <a:bodyPr/>
          <a:lstStyle/>
          <a:p>
            <a:pPr defTabSz="914377"/>
            <a:endParaRPr lang="de-DE" dirty="0">
              <a:solidFill>
                <a:srgbClr val="FFFFFF"/>
              </a:solidFill>
              <a:latin typeface="IBM Plex Sans"/>
            </a:endParaRPr>
          </a:p>
          <a:p>
            <a:pPr defTabSz="914377"/>
            <a:r>
              <a:rPr lang="de-DE" dirty="0">
                <a:solidFill>
                  <a:srgbClr val="FFFFFF"/>
                </a:solidFill>
                <a:latin typeface="IBM Plex Sans"/>
              </a:rPr>
              <a:t> © 2020 IBM Corporation</a:t>
            </a:r>
            <a:endParaRPr lang="en-US" dirty="0">
              <a:solidFill>
                <a:srgbClr val="FFFFFF"/>
              </a:solidFill>
              <a:latin typeface="IBM Plex Sans"/>
            </a:endParaRPr>
          </a:p>
        </p:txBody>
      </p:sp>
      <p:sp>
        <p:nvSpPr>
          <p:cNvPr id="6" name="Title 3">
            <a:extLst>
              <a:ext uri="{FF2B5EF4-FFF2-40B4-BE49-F238E27FC236}">
                <a16:creationId xmlns:a16="http://schemas.microsoft.com/office/drawing/2014/main" id="{F0673406-4E5A-A245-A4C4-1F0244E39B05}"/>
              </a:ext>
            </a:extLst>
          </p:cNvPr>
          <p:cNvSpPr txBox="1">
            <a:spLocks/>
          </p:cNvSpPr>
          <p:nvPr/>
        </p:nvSpPr>
        <p:spPr>
          <a:xfrm>
            <a:off x="304799" y="268224"/>
            <a:ext cx="9034944" cy="5991669"/>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kern="1200">
                <a:solidFill>
                  <a:schemeClr val="bg2"/>
                </a:solidFill>
                <a:latin typeface="+mj-lt"/>
                <a:ea typeface="Arial" charset="0"/>
                <a:cs typeface="Arial" charset="0"/>
              </a:defRPr>
            </a:lvl1pPr>
          </a:lstStyle>
          <a:p>
            <a:pPr defTabSz="609585"/>
            <a:r>
              <a:rPr lang="en-US" sz="4800" dirty="0">
                <a:solidFill>
                  <a:srgbClr val="FFFFFF"/>
                </a:solidFill>
                <a:latin typeface="IBM Plex Sans"/>
              </a:rPr>
              <a:t>What are Containers?</a:t>
            </a:r>
          </a:p>
        </p:txBody>
      </p:sp>
      <p:pic>
        <p:nvPicPr>
          <p:cNvPr id="2" name="Picture 1">
            <a:extLst>
              <a:ext uri="{FF2B5EF4-FFF2-40B4-BE49-F238E27FC236}">
                <a16:creationId xmlns:a16="http://schemas.microsoft.com/office/drawing/2014/main" id="{3ED2910A-5326-254C-B4D6-82A2D3F285F7}"/>
              </a:ext>
            </a:extLst>
          </p:cNvPr>
          <p:cNvPicPr>
            <a:picLocks noChangeAspect="1"/>
          </p:cNvPicPr>
          <p:nvPr/>
        </p:nvPicPr>
        <p:blipFill>
          <a:blip r:embed="rId2"/>
          <a:stretch>
            <a:fillRect/>
          </a:stretch>
        </p:blipFill>
        <p:spPr>
          <a:xfrm>
            <a:off x="7250353" y="0"/>
            <a:ext cx="9848497" cy="6860408"/>
          </a:xfrm>
          <a:prstGeom prst="rect">
            <a:avLst/>
          </a:prstGeom>
        </p:spPr>
      </p:pic>
      <p:sp>
        <p:nvSpPr>
          <p:cNvPr id="3" name="TextBox 2">
            <a:extLst>
              <a:ext uri="{FF2B5EF4-FFF2-40B4-BE49-F238E27FC236}">
                <a16:creationId xmlns:a16="http://schemas.microsoft.com/office/drawing/2014/main" id="{17C2E376-6B25-B54A-BC34-7EBC48B88D2C}"/>
              </a:ext>
            </a:extLst>
          </p:cNvPr>
          <p:cNvSpPr txBox="1"/>
          <p:nvPr/>
        </p:nvSpPr>
        <p:spPr>
          <a:xfrm>
            <a:off x="304799" y="2498729"/>
            <a:ext cx="5546848" cy="2144498"/>
          </a:xfrm>
          <a:prstGeom prst="rect">
            <a:avLst/>
          </a:prstGeom>
          <a:noFill/>
        </p:spPr>
        <p:txBody>
          <a:bodyPr wrap="square" rtlCol="0">
            <a:spAutoFit/>
          </a:bodyPr>
          <a:lstStyle/>
          <a:p>
            <a:pPr defTabSz="914377"/>
            <a:r>
              <a:rPr lang="en-US" sz="2667" dirty="0">
                <a:solidFill>
                  <a:srgbClr val="FFFFFF"/>
                </a:solidFill>
                <a:latin typeface="IBM Plex Sans"/>
              </a:rPr>
              <a:t>A container is a unit of software that contains all the components required to run and application, including all its dependencies, libraries, other binaries and so on</a:t>
            </a:r>
          </a:p>
        </p:txBody>
      </p:sp>
    </p:spTree>
    <p:extLst>
      <p:ext uri="{BB962C8B-B14F-4D97-AF65-F5344CB8AC3E}">
        <p14:creationId xmlns:p14="http://schemas.microsoft.com/office/powerpoint/2010/main" val="409054384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0"/>
          </p:nvPr>
        </p:nvSpPr>
        <p:spPr/>
        <p:txBody>
          <a:bodyPr/>
          <a:lstStyle/>
          <a:p>
            <a:pPr defTabSz="914377"/>
            <a:endParaRPr lang="de-DE" dirty="0">
              <a:solidFill>
                <a:srgbClr val="FFFFFF"/>
              </a:solidFill>
              <a:latin typeface="IBM Plex Sans"/>
            </a:endParaRPr>
          </a:p>
          <a:p>
            <a:pPr defTabSz="914377"/>
            <a:r>
              <a:rPr lang="de-DE" dirty="0">
                <a:solidFill>
                  <a:srgbClr val="FFFFFF"/>
                </a:solidFill>
                <a:latin typeface="IBM Plex Sans"/>
              </a:rPr>
              <a:t> © 2020 IBM Corporation</a:t>
            </a:r>
            <a:endParaRPr lang="en-US" dirty="0">
              <a:solidFill>
                <a:srgbClr val="FFFFFF"/>
              </a:solidFill>
              <a:latin typeface="IBM Plex Sans"/>
            </a:endParaRPr>
          </a:p>
        </p:txBody>
      </p:sp>
      <p:sp>
        <p:nvSpPr>
          <p:cNvPr id="6" name="Title 3">
            <a:extLst>
              <a:ext uri="{FF2B5EF4-FFF2-40B4-BE49-F238E27FC236}">
                <a16:creationId xmlns:a16="http://schemas.microsoft.com/office/drawing/2014/main" id="{F0673406-4E5A-A245-A4C4-1F0244E39B05}"/>
              </a:ext>
            </a:extLst>
          </p:cNvPr>
          <p:cNvSpPr txBox="1">
            <a:spLocks/>
          </p:cNvSpPr>
          <p:nvPr/>
        </p:nvSpPr>
        <p:spPr>
          <a:xfrm>
            <a:off x="304799" y="268224"/>
            <a:ext cx="9034944" cy="5991669"/>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kern="1200">
                <a:solidFill>
                  <a:schemeClr val="bg2"/>
                </a:solidFill>
                <a:latin typeface="+mj-lt"/>
                <a:ea typeface="Arial" charset="0"/>
                <a:cs typeface="Arial" charset="0"/>
              </a:defRPr>
            </a:lvl1pPr>
          </a:lstStyle>
          <a:p>
            <a:pPr defTabSz="609585"/>
            <a:r>
              <a:rPr lang="en-US" sz="4800" dirty="0">
                <a:solidFill>
                  <a:srgbClr val="FFFFFF"/>
                </a:solidFill>
                <a:latin typeface="IBM Plex Sans"/>
              </a:rPr>
              <a:t>Why Containers?</a:t>
            </a:r>
          </a:p>
        </p:txBody>
      </p:sp>
      <p:sp>
        <p:nvSpPr>
          <p:cNvPr id="3" name="TextBox 2">
            <a:extLst>
              <a:ext uri="{FF2B5EF4-FFF2-40B4-BE49-F238E27FC236}">
                <a16:creationId xmlns:a16="http://schemas.microsoft.com/office/drawing/2014/main" id="{17C2E376-6B25-B54A-BC34-7EBC48B88D2C}"/>
              </a:ext>
            </a:extLst>
          </p:cNvPr>
          <p:cNvSpPr txBox="1"/>
          <p:nvPr/>
        </p:nvSpPr>
        <p:spPr>
          <a:xfrm>
            <a:off x="304799" y="2498730"/>
            <a:ext cx="5546848" cy="1734064"/>
          </a:xfrm>
          <a:prstGeom prst="rect">
            <a:avLst/>
          </a:prstGeom>
          <a:noFill/>
        </p:spPr>
        <p:txBody>
          <a:bodyPr wrap="square" rtlCol="0">
            <a:spAutoFit/>
          </a:bodyPr>
          <a:lstStyle/>
          <a:p>
            <a:pPr marL="457189" indent="-457189" defTabSz="914377">
              <a:buFont typeface="Arial" panose="020B0604020202020204" pitchFamily="34" charset="0"/>
              <a:buChar char="•"/>
            </a:pPr>
            <a:r>
              <a:rPr lang="en-US" sz="2667" dirty="0">
                <a:solidFill>
                  <a:srgbClr val="FFFFFF"/>
                </a:solidFill>
                <a:latin typeface="IBM Plex Sans"/>
              </a:rPr>
              <a:t>They achieve much higher densities than virtual machines</a:t>
            </a:r>
          </a:p>
          <a:p>
            <a:pPr marL="457189" indent="-457189" defTabSz="914377">
              <a:buFont typeface="Arial" panose="020B0604020202020204" pitchFamily="34" charset="0"/>
              <a:buChar char="•"/>
            </a:pPr>
            <a:r>
              <a:rPr lang="en-US" sz="2667" dirty="0">
                <a:solidFill>
                  <a:srgbClr val="FFFFFF"/>
                </a:solidFill>
                <a:latin typeface="IBM Plex Sans"/>
              </a:rPr>
              <a:t>We have the tools to manage them</a:t>
            </a:r>
          </a:p>
          <a:p>
            <a:pPr marL="457189" indent="-457189" defTabSz="914377">
              <a:buFont typeface="Arial" panose="020B0604020202020204" pitchFamily="34" charset="0"/>
              <a:buChar char="•"/>
            </a:pPr>
            <a:r>
              <a:rPr lang="en-US" sz="2667" dirty="0">
                <a:solidFill>
                  <a:srgbClr val="FFFFFF"/>
                </a:solidFill>
                <a:latin typeface="IBM Plex Sans"/>
              </a:rPr>
              <a:t>They are portable</a:t>
            </a:r>
          </a:p>
        </p:txBody>
      </p:sp>
      <p:pic>
        <p:nvPicPr>
          <p:cNvPr id="4" name="Picture 3">
            <a:extLst>
              <a:ext uri="{FF2B5EF4-FFF2-40B4-BE49-F238E27FC236}">
                <a16:creationId xmlns:a16="http://schemas.microsoft.com/office/drawing/2014/main" id="{E006E888-42DD-CF4C-9070-B0CFB6F1D81D}"/>
              </a:ext>
            </a:extLst>
          </p:cNvPr>
          <p:cNvPicPr>
            <a:picLocks noChangeAspect="1"/>
          </p:cNvPicPr>
          <p:nvPr/>
        </p:nvPicPr>
        <p:blipFill>
          <a:blip r:embed="rId2"/>
          <a:stretch>
            <a:fillRect/>
          </a:stretch>
        </p:blipFill>
        <p:spPr>
          <a:xfrm>
            <a:off x="5672667" y="1748940"/>
            <a:ext cx="6519333" cy="3674533"/>
          </a:xfrm>
          <a:prstGeom prst="rect">
            <a:avLst/>
          </a:prstGeom>
        </p:spPr>
      </p:pic>
    </p:spTree>
    <p:extLst>
      <p:ext uri="{BB962C8B-B14F-4D97-AF65-F5344CB8AC3E}">
        <p14:creationId xmlns:p14="http://schemas.microsoft.com/office/powerpoint/2010/main" val="4098319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856F734-8CCD-CE43-8F32-867653B72877}"/>
              </a:ext>
            </a:extLst>
          </p:cNvPr>
          <p:cNvSpPr/>
          <p:nvPr/>
        </p:nvSpPr>
        <p:spPr>
          <a:xfrm>
            <a:off x="7136235" y="2885813"/>
            <a:ext cx="3903677" cy="965201"/>
          </a:xfrm>
          <a:prstGeom prst="rect">
            <a:avLst/>
          </a:prstGeom>
          <a:solidFill>
            <a:schemeClr val="bg2"/>
          </a:solidFill>
        </p:spPr>
        <p:txBody>
          <a:bodyPr wrap="square" lIns="0" tIns="0" rIns="0" bIns="0" rtlCol="0" anchor="ctr">
            <a:noAutofit/>
          </a:bodyPr>
          <a:lstStyle/>
          <a:p>
            <a:pPr algn="ctr" defTabSz="914377"/>
            <a:endParaRPr lang="en-US" sz="1600" dirty="0" err="1">
              <a:solidFill>
                <a:srgbClr val="FFFFFF"/>
              </a:solidFill>
              <a:latin typeface="Arial"/>
              <a:cs typeface="Arial"/>
            </a:endParaRPr>
          </a:p>
        </p:txBody>
      </p:sp>
      <p:sp>
        <p:nvSpPr>
          <p:cNvPr id="5" name="Footer Placeholder 4"/>
          <p:cNvSpPr>
            <a:spLocks noGrp="1"/>
          </p:cNvSpPr>
          <p:nvPr>
            <p:ph type="ftr" sz="quarter" idx="10"/>
          </p:nvPr>
        </p:nvSpPr>
        <p:spPr/>
        <p:txBody>
          <a:bodyPr/>
          <a:lstStyle/>
          <a:p>
            <a:pPr defTabSz="914377"/>
            <a:endParaRPr lang="de-DE" dirty="0">
              <a:solidFill>
                <a:srgbClr val="FFFFFF"/>
              </a:solidFill>
              <a:latin typeface="IBM Plex Sans"/>
            </a:endParaRPr>
          </a:p>
          <a:p>
            <a:pPr defTabSz="914377"/>
            <a:r>
              <a:rPr lang="de-DE" dirty="0">
                <a:solidFill>
                  <a:srgbClr val="FFFFFF"/>
                </a:solidFill>
                <a:latin typeface="IBM Plex Sans"/>
              </a:rPr>
              <a:t> © 2020 IBM Corporation</a:t>
            </a:r>
            <a:endParaRPr lang="en-US" dirty="0">
              <a:solidFill>
                <a:srgbClr val="FFFFFF"/>
              </a:solidFill>
              <a:latin typeface="IBM Plex Sans"/>
            </a:endParaRPr>
          </a:p>
        </p:txBody>
      </p:sp>
      <p:sp>
        <p:nvSpPr>
          <p:cNvPr id="6" name="Title 3">
            <a:extLst>
              <a:ext uri="{FF2B5EF4-FFF2-40B4-BE49-F238E27FC236}">
                <a16:creationId xmlns:a16="http://schemas.microsoft.com/office/drawing/2014/main" id="{F0673406-4E5A-A245-A4C4-1F0244E39B05}"/>
              </a:ext>
            </a:extLst>
          </p:cNvPr>
          <p:cNvSpPr txBox="1">
            <a:spLocks/>
          </p:cNvSpPr>
          <p:nvPr/>
        </p:nvSpPr>
        <p:spPr>
          <a:xfrm>
            <a:off x="304799" y="268224"/>
            <a:ext cx="9034944" cy="5991669"/>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kern="1200">
                <a:solidFill>
                  <a:schemeClr val="bg2"/>
                </a:solidFill>
                <a:latin typeface="+mj-lt"/>
                <a:ea typeface="Arial" charset="0"/>
                <a:cs typeface="Arial" charset="0"/>
              </a:defRPr>
            </a:lvl1pPr>
          </a:lstStyle>
          <a:p>
            <a:pPr defTabSz="609585"/>
            <a:r>
              <a:rPr lang="en-US" sz="4800" dirty="0">
                <a:solidFill>
                  <a:srgbClr val="FFFFFF"/>
                </a:solidFill>
                <a:latin typeface="IBM Plex Sans"/>
              </a:rPr>
              <a:t>OK but what about…..</a:t>
            </a:r>
          </a:p>
        </p:txBody>
      </p:sp>
      <p:sp>
        <p:nvSpPr>
          <p:cNvPr id="3" name="TextBox 2">
            <a:extLst>
              <a:ext uri="{FF2B5EF4-FFF2-40B4-BE49-F238E27FC236}">
                <a16:creationId xmlns:a16="http://schemas.microsoft.com/office/drawing/2014/main" id="{17C2E376-6B25-B54A-BC34-7EBC48B88D2C}"/>
              </a:ext>
            </a:extLst>
          </p:cNvPr>
          <p:cNvSpPr txBox="1"/>
          <p:nvPr/>
        </p:nvSpPr>
        <p:spPr>
          <a:xfrm>
            <a:off x="304799" y="2498729"/>
            <a:ext cx="5546848" cy="1323632"/>
          </a:xfrm>
          <a:prstGeom prst="rect">
            <a:avLst/>
          </a:prstGeom>
          <a:noFill/>
        </p:spPr>
        <p:txBody>
          <a:bodyPr wrap="square" rtlCol="0">
            <a:spAutoFit/>
          </a:bodyPr>
          <a:lstStyle/>
          <a:p>
            <a:pPr marL="457189" indent="-457189" defTabSz="914377">
              <a:buFont typeface="Arial" panose="020B0604020202020204" pitchFamily="34" charset="0"/>
              <a:buChar char="•"/>
            </a:pPr>
            <a:r>
              <a:rPr lang="en-US" sz="2667" dirty="0">
                <a:solidFill>
                  <a:srgbClr val="FFFFFF"/>
                </a:solidFill>
                <a:latin typeface="IBM Plex Sans"/>
              </a:rPr>
              <a:t>Docker</a:t>
            </a:r>
          </a:p>
          <a:p>
            <a:pPr marL="457189" indent="-457189" defTabSz="914377">
              <a:buFont typeface="Arial" panose="020B0604020202020204" pitchFamily="34" charset="0"/>
              <a:buChar char="•"/>
            </a:pPr>
            <a:r>
              <a:rPr lang="en-US" sz="2667" dirty="0">
                <a:solidFill>
                  <a:srgbClr val="FFFFFF"/>
                </a:solidFill>
                <a:latin typeface="IBM Plex Sans"/>
              </a:rPr>
              <a:t>Kubernetes / </a:t>
            </a:r>
            <a:r>
              <a:rPr lang="en-US" sz="2667" dirty="0" err="1">
                <a:solidFill>
                  <a:srgbClr val="FFFFFF"/>
                </a:solidFill>
                <a:latin typeface="IBM Plex Sans"/>
              </a:rPr>
              <a:t>Kubes</a:t>
            </a:r>
            <a:r>
              <a:rPr lang="en-US" sz="2667" dirty="0">
                <a:solidFill>
                  <a:srgbClr val="FFFFFF"/>
                </a:solidFill>
                <a:latin typeface="IBM Plex Sans"/>
              </a:rPr>
              <a:t> / K8</a:t>
            </a:r>
          </a:p>
          <a:p>
            <a:pPr marL="457189" indent="-457189" defTabSz="914377">
              <a:buFont typeface="Arial" panose="020B0604020202020204" pitchFamily="34" charset="0"/>
              <a:buChar char="•"/>
            </a:pPr>
            <a:r>
              <a:rPr lang="en-US" sz="2667" dirty="0">
                <a:solidFill>
                  <a:srgbClr val="FFFFFF"/>
                </a:solidFill>
                <a:latin typeface="IBM Plex Sans"/>
              </a:rPr>
              <a:t>Red Hat OpenShift</a:t>
            </a:r>
          </a:p>
        </p:txBody>
      </p:sp>
      <p:pic>
        <p:nvPicPr>
          <p:cNvPr id="4" name="Picture 3">
            <a:extLst>
              <a:ext uri="{FF2B5EF4-FFF2-40B4-BE49-F238E27FC236}">
                <a16:creationId xmlns:a16="http://schemas.microsoft.com/office/drawing/2014/main" id="{E0B25DD3-5862-6A48-AD6C-C92F87631C4B}"/>
              </a:ext>
            </a:extLst>
          </p:cNvPr>
          <p:cNvPicPr>
            <a:picLocks noChangeAspect="1"/>
          </p:cNvPicPr>
          <p:nvPr/>
        </p:nvPicPr>
        <p:blipFill>
          <a:blip r:embed="rId2"/>
          <a:stretch>
            <a:fillRect/>
          </a:stretch>
        </p:blipFill>
        <p:spPr>
          <a:xfrm>
            <a:off x="7172049" y="1533529"/>
            <a:ext cx="3892231" cy="1003879"/>
          </a:xfrm>
          <a:prstGeom prst="rect">
            <a:avLst/>
          </a:prstGeom>
        </p:spPr>
      </p:pic>
      <p:pic>
        <p:nvPicPr>
          <p:cNvPr id="8" name="Picture 7">
            <a:extLst>
              <a:ext uri="{FF2B5EF4-FFF2-40B4-BE49-F238E27FC236}">
                <a16:creationId xmlns:a16="http://schemas.microsoft.com/office/drawing/2014/main" id="{9CD26C7F-6E62-114E-893B-AE2A7CFF99EB}"/>
              </a:ext>
            </a:extLst>
          </p:cNvPr>
          <p:cNvPicPr>
            <a:picLocks noChangeAspect="1"/>
          </p:cNvPicPr>
          <p:nvPr/>
        </p:nvPicPr>
        <p:blipFill>
          <a:blip r:embed="rId3"/>
          <a:stretch>
            <a:fillRect/>
          </a:stretch>
        </p:blipFill>
        <p:spPr>
          <a:xfrm>
            <a:off x="7214532" y="2974583"/>
            <a:ext cx="3664709" cy="789845"/>
          </a:xfrm>
          <a:prstGeom prst="rect">
            <a:avLst/>
          </a:prstGeom>
        </p:spPr>
      </p:pic>
      <p:pic>
        <p:nvPicPr>
          <p:cNvPr id="12" name="Picture 11">
            <a:extLst>
              <a:ext uri="{FF2B5EF4-FFF2-40B4-BE49-F238E27FC236}">
                <a16:creationId xmlns:a16="http://schemas.microsoft.com/office/drawing/2014/main" id="{90BD348C-36E3-2A4E-90B5-E39F50075C04}"/>
              </a:ext>
            </a:extLst>
          </p:cNvPr>
          <p:cNvPicPr>
            <a:picLocks noChangeAspect="1"/>
          </p:cNvPicPr>
          <p:nvPr/>
        </p:nvPicPr>
        <p:blipFill>
          <a:blip r:embed="rId4"/>
          <a:stretch>
            <a:fillRect/>
          </a:stretch>
        </p:blipFill>
        <p:spPr>
          <a:xfrm>
            <a:off x="7136236" y="4199417"/>
            <a:ext cx="3903677" cy="1315971"/>
          </a:xfrm>
          <a:prstGeom prst="rect">
            <a:avLst/>
          </a:prstGeom>
        </p:spPr>
      </p:pic>
    </p:spTree>
    <p:extLst>
      <p:ext uri="{BB962C8B-B14F-4D97-AF65-F5344CB8AC3E}">
        <p14:creationId xmlns:p14="http://schemas.microsoft.com/office/powerpoint/2010/main" val="32755023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2D683687-7E09-A14E-9C7B-F78D58060F8F}"/>
              </a:ext>
            </a:extLst>
          </p:cNvPr>
          <p:cNvSpPr/>
          <p:nvPr/>
        </p:nvSpPr>
        <p:spPr bwMode="auto">
          <a:xfrm>
            <a:off x="1440056" y="2308403"/>
            <a:ext cx="2086187" cy="1923627"/>
          </a:xfrm>
          <a:prstGeom prst="rect">
            <a:avLst/>
          </a:prstGeom>
          <a:solidFill>
            <a:schemeClr val="bg2">
              <a:lumMod val="95000"/>
            </a:schemeClr>
          </a:solidFill>
          <a:ln w="6350">
            <a:solidFill>
              <a:srgbClr val="C00000"/>
            </a:solidFill>
            <a:prstDash val="sysDash"/>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8000" tIns="60960" rIns="48000" bIns="48000" numCol="1" rtlCol="0" anchor="ctr" anchorCtr="0" compatLnSpc="1">
            <a:prstTxWarp prst="textNoShape">
              <a:avLst/>
            </a:prstTxWarp>
          </a:bodyPr>
          <a:lstStyle/>
          <a:p>
            <a:pPr algn="ctr" defTabSz="914598">
              <a:defRPr/>
            </a:pPr>
            <a:endParaRPr lang="en-US" sz="1467" dirty="0">
              <a:solidFill>
                <a:srgbClr val="000000"/>
              </a:solidFill>
              <a:latin typeface="IBM Plex Sans" charset="0"/>
              <a:ea typeface="IBM Plex Sans" charset="0"/>
              <a:cs typeface="IBM Plex Sans" charset="0"/>
            </a:endParaRPr>
          </a:p>
        </p:txBody>
      </p:sp>
      <p:sp>
        <p:nvSpPr>
          <p:cNvPr id="12" name="Rectangle 11">
            <a:extLst>
              <a:ext uri="{FF2B5EF4-FFF2-40B4-BE49-F238E27FC236}">
                <a16:creationId xmlns:a16="http://schemas.microsoft.com/office/drawing/2014/main" id="{C2C46D4C-F6DA-CC43-A381-41F7DB4E481F}"/>
              </a:ext>
            </a:extLst>
          </p:cNvPr>
          <p:cNvSpPr/>
          <p:nvPr/>
        </p:nvSpPr>
        <p:spPr bwMode="auto">
          <a:xfrm>
            <a:off x="4182333" y="2308403"/>
            <a:ext cx="6322824" cy="1923627"/>
          </a:xfrm>
          <a:prstGeom prst="rect">
            <a:avLst/>
          </a:prstGeom>
          <a:solidFill>
            <a:schemeClr val="bg2">
              <a:lumMod val="95000"/>
            </a:schemeClr>
          </a:solidFill>
          <a:ln w="6350">
            <a:solidFill>
              <a:srgbClr val="C00000"/>
            </a:solidFill>
            <a:prstDash val="sysDash"/>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8000" tIns="60960" rIns="48000" bIns="48000" numCol="1" rtlCol="0" anchor="ctr" anchorCtr="0" compatLnSpc="1">
            <a:prstTxWarp prst="textNoShape">
              <a:avLst/>
            </a:prstTxWarp>
          </a:bodyPr>
          <a:lstStyle/>
          <a:p>
            <a:pPr algn="ctr" defTabSz="914598">
              <a:defRPr/>
            </a:pPr>
            <a:endParaRPr lang="en-US" sz="1467" dirty="0">
              <a:solidFill>
                <a:srgbClr val="000000"/>
              </a:solidFill>
              <a:latin typeface="IBM Plex Sans" charset="0"/>
              <a:ea typeface="IBM Plex Sans" charset="0"/>
              <a:cs typeface="IBM Plex Sans" charset="0"/>
            </a:endParaRPr>
          </a:p>
        </p:txBody>
      </p:sp>
      <p:sp>
        <p:nvSpPr>
          <p:cNvPr id="2" name="Title 1">
            <a:extLst>
              <a:ext uri="{FF2B5EF4-FFF2-40B4-BE49-F238E27FC236}">
                <a16:creationId xmlns:a16="http://schemas.microsoft.com/office/drawing/2014/main" id="{21D181E6-4A19-CF4C-A0B5-D34D8B9A1B0F}"/>
              </a:ext>
            </a:extLst>
          </p:cNvPr>
          <p:cNvSpPr>
            <a:spLocks noGrp="1"/>
          </p:cNvSpPr>
          <p:nvPr>
            <p:ph type="title"/>
          </p:nvPr>
        </p:nvSpPr>
        <p:spPr>
          <a:xfrm>
            <a:off x="304800" y="268224"/>
            <a:ext cx="8934027" cy="508000"/>
          </a:xfrm>
        </p:spPr>
        <p:txBody>
          <a:bodyPr/>
          <a:lstStyle/>
          <a:p>
            <a:r>
              <a:rPr lang="en-US" dirty="0"/>
              <a:t>IBM Cloud Infrastructure Services Portfolio</a:t>
            </a:r>
          </a:p>
        </p:txBody>
      </p:sp>
      <p:sp>
        <p:nvSpPr>
          <p:cNvPr id="3" name="Slide Number Placeholder 2">
            <a:extLst>
              <a:ext uri="{FF2B5EF4-FFF2-40B4-BE49-F238E27FC236}">
                <a16:creationId xmlns:a16="http://schemas.microsoft.com/office/drawing/2014/main" id="{B2FA5229-8444-6A48-8749-DD80E1D2C821}"/>
              </a:ext>
            </a:extLst>
          </p:cNvPr>
          <p:cNvSpPr>
            <a:spLocks noGrp="1"/>
          </p:cNvSpPr>
          <p:nvPr>
            <p:ph type="sldNum" sz="quarter" idx="10"/>
          </p:nvPr>
        </p:nvSpPr>
        <p:spPr>
          <a:xfrm>
            <a:off x="9238827" y="6592625"/>
            <a:ext cx="2743200" cy="182880"/>
          </a:xfrm>
        </p:spPr>
        <p:txBody>
          <a:bodyPr/>
          <a:lstStyle/>
          <a:p>
            <a:pPr defTabSz="914377">
              <a:defRPr/>
            </a:pPr>
            <a:fld id="{D0BE6F14-FF48-0F4F-A8AA-2E3F25371E4A}" type="slidenum">
              <a:rPr lang="en-US">
                <a:solidFill>
                  <a:srgbClr val="000000"/>
                </a:solidFill>
                <a:latin typeface="IBM Plex Sans"/>
              </a:rPr>
              <a:pPr defTabSz="914377">
                <a:defRPr/>
              </a:pPr>
              <a:t>3</a:t>
            </a:fld>
            <a:endParaRPr lang="en-US">
              <a:solidFill>
                <a:srgbClr val="000000"/>
              </a:solidFill>
              <a:latin typeface="IBM Plex Sans"/>
            </a:endParaRPr>
          </a:p>
        </p:txBody>
      </p:sp>
      <p:sp>
        <p:nvSpPr>
          <p:cNvPr id="6" name="Rectangle 5">
            <a:extLst>
              <a:ext uri="{FF2B5EF4-FFF2-40B4-BE49-F238E27FC236}">
                <a16:creationId xmlns:a16="http://schemas.microsoft.com/office/drawing/2014/main" id="{004E6418-DDF9-E14D-B34C-E359382B2EA5}"/>
              </a:ext>
            </a:extLst>
          </p:cNvPr>
          <p:cNvSpPr/>
          <p:nvPr/>
        </p:nvSpPr>
        <p:spPr bwMode="auto">
          <a:xfrm>
            <a:off x="1599229" y="2770683"/>
            <a:ext cx="1764455" cy="1298787"/>
          </a:xfrm>
          <a:prstGeom prst="rect">
            <a:avLst/>
          </a:prstGeom>
          <a:solidFill>
            <a:schemeClr val="accent2">
              <a:lumMod val="20000"/>
              <a:lumOff val="80000"/>
            </a:schemeClr>
          </a:solidFill>
          <a:ln w="6350">
            <a:solidFill>
              <a:schemeClr val="bg2">
                <a:lumMod val="65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243840" tIns="243840" rIns="48000" bIns="48000" numCol="1" rtlCol="0" anchor="t" anchorCtr="0" compatLnSpc="1">
            <a:prstTxWarp prst="textNoShape">
              <a:avLst/>
            </a:prstTxWarp>
          </a:bodyPr>
          <a:lstStyle/>
          <a:p>
            <a:pPr defTabSz="914598">
              <a:defRPr/>
            </a:pPr>
            <a:r>
              <a:rPr lang="en-US" sz="1467" dirty="0">
                <a:solidFill>
                  <a:srgbClr val="000000"/>
                </a:solidFill>
                <a:latin typeface="IBM Plex Sans" charset="0"/>
                <a:ea typeface="IBM Plex Sans" charset="0"/>
                <a:cs typeface="IBM Plex Sans" charset="0"/>
              </a:rPr>
              <a:t>VPC</a:t>
            </a:r>
          </a:p>
          <a:p>
            <a:pPr defTabSz="914598">
              <a:defRPr/>
            </a:pPr>
            <a:r>
              <a:rPr lang="en-US" sz="1467" dirty="0">
                <a:solidFill>
                  <a:srgbClr val="000000"/>
                </a:solidFill>
                <a:latin typeface="IBM Plex Sans" charset="0"/>
                <a:ea typeface="IBM Plex Sans" charset="0"/>
                <a:cs typeface="IBM Plex Sans" charset="0"/>
              </a:rPr>
              <a:t>Infrastructure</a:t>
            </a:r>
          </a:p>
          <a:p>
            <a:pPr defTabSz="914598">
              <a:defRPr/>
            </a:pPr>
            <a:endParaRPr lang="en-US" sz="1467" dirty="0">
              <a:solidFill>
                <a:srgbClr val="000000"/>
              </a:solidFill>
              <a:latin typeface="IBM Plex Sans" charset="0"/>
              <a:ea typeface="IBM Plex Sans" charset="0"/>
              <a:cs typeface="IBM Plex Sans" charset="0"/>
            </a:endParaRPr>
          </a:p>
          <a:p>
            <a:pPr defTabSz="914598">
              <a:defRPr/>
            </a:pPr>
            <a:endParaRPr lang="en-US" sz="1200" dirty="0">
              <a:solidFill>
                <a:srgbClr val="000000"/>
              </a:solidFill>
              <a:latin typeface="IBM Plex Sans" charset="0"/>
              <a:ea typeface="IBM Plex Sans" charset="0"/>
              <a:cs typeface="IBM Plex Sans" charset="0"/>
            </a:endParaRPr>
          </a:p>
        </p:txBody>
      </p:sp>
      <p:sp>
        <p:nvSpPr>
          <p:cNvPr id="7" name="Rectangle 6">
            <a:extLst>
              <a:ext uri="{FF2B5EF4-FFF2-40B4-BE49-F238E27FC236}">
                <a16:creationId xmlns:a16="http://schemas.microsoft.com/office/drawing/2014/main" id="{B7F9E207-B48F-D84B-AE2B-DF0E0CC2AC14}"/>
              </a:ext>
            </a:extLst>
          </p:cNvPr>
          <p:cNvSpPr/>
          <p:nvPr/>
        </p:nvSpPr>
        <p:spPr bwMode="auto">
          <a:xfrm>
            <a:off x="4316146" y="2810312"/>
            <a:ext cx="1939652" cy="1298787"/>
          </a:xfrm>
          <a:prstGeom prst="rect">
            <a:avLst/>
          </a:prstGeom>
          <a:solidFill>
            <a:schemeClr val="accent2">
              <a:lumMod val="20000"/>
              <a:lumOff val="80000"/>
            </a:schemeClr>
          </a:solidFill>
          <a:ln w="6350">
            <a:solidFill>
              <a:schemeClr val="bg2">
                <a:lumMod val="65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243840" tIns="243840" rIns="48000" bIns="48000" numCol="1" rtlCol="0" anchor="t" anchorCtr="0" compatLnSpc="1">
            <a:prstTxWarp prst="textNoShape">
              <a:avLst/>
            </a:prstTxWarp>
          </a:bodyPr>
          <a:lstStyle/>
          <a:p>
            <a:pPr defTabSz="914598">
              <a:defRPr/>
            </a:pPr>
            <a:r>
              <a:rPr lang="en-US" sz="1467" dirty="0">
                <a:solidFill>
                  <a:srgbClr val="000000"/>
                </a:solidFill>
                <a:latin typeface="IBM Plex Sans" charset="0"/>
                <a:ea typeface="IBM Plex Sans" charset="0"/>
                <a:cs typeface="IBM Plex Sans" charset="0"/>
              </a:rPr>
              <a:t>x86 Bare Metal Infrastructure</a:t>
            </a:r>
            <a:br>
              <a:rPr lang="en-US" sz="1467" dirty="0">
                <a:solidFill>
                  <a:srgbClr val="000000"/>
                </a:solidFill>
                <a:latin typeface="IBM Plex Sans" charset="0"/>
                <a:ea typeface="IBM Plex Sans" charset="0"/>
                <a:cs typeface="IBM Plex Sans" charset="0"/>
              </a:rPr>
            </a:br>
            <a:br>
              <a:rPr lang="en-US" sz="1467" dirty="0">
                <a:solidFill>
                  <a:srgbClr val="000000"/>
                </a:solidFill>
                <a:latin typeface="IBM Plex Sans" charset="0"/>
                <a:ea typeface="IBM Plex Sans" charset="0"/>
                <a:cs typeface="IBM Plex Sans" charset="0"/>
              </a:rPr>
            </a:br>
            <a:endParaRPr lang="en-US" sz="1200" dirty="0">
              <a:solidFill>
                <a:srgbClr val="000000">
                  <a:lumMod val="65000"/>
                  <a:lumOff val="35000"/>
                </a:srgbClr>
              </a:solidFill>
              <a:latin typeface="IBM Plex Sans" charset="0"/>
              <a:ea typeface="IBM Plex Sans" charset="0"/>
              <a:cs typeface="IBM Plex Sans" charset="0"/>
            </a:endParaRPr>
          </a:p>
        </p:txBody>
      </p:sp>
      <p:sp>
        <p:nvSpPr>
          <p:cNvPr id="8" name="Rectangle 7">
            <a:extLst>
              <a:ext uri="{FF2B5EF4-FFF2-40B4-BE49-F238E27FC236}">
                <a16:creationId xmlns:a16="http://schemas.microsoft.com/office/drawing/2014/main" id="{49E8D105-0D99-CC45-B836-B75BD6AF5BCB}"/>
              </a:ext>
            </a:extLst>
          </p:cNvPr>
          <p:cNvSpPr/>
          <p:nvPr/>
        </p:nvSpPr>
        <p:spPr bwMode="auto">
          <a:xfrm>
            <a:off x="6452226" y="2787344"/>
            <a:ext cx="1939652" cy="1298787"/>
          </a:xfrm>
          <a:prstGeom prst="rect">
            <a:avLst/>
          </a:prstGeom>
          <a:solidFill>
            <a:schemeClr val="accent2">
              <a:lumMod val="20000"/>
              <a:lumOff val="80000"/>
            </a:schemeClr>
          </a:solidFill>
          <a:ln w="6350">
            <a:solidFill>
              <a:schemeClr val="bg2">
                <a:lumMod val="65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243840" tIns="243840" rIns="48000" bIns="48000" numCol="1" rtlCol="0" anchor="t" anchorCtr="0" compatLnSpc="1">
            <a:prstTxWarp prst="textNoShape">
              <a:avLst/>
            </a:prstTxWarp>
          </a:bodyPr>
          <a:lstStyle/>
          <a:p>
            <a:pPr defTabSz="914598">
              <a:defRPr/>
            </a:pPr>
            <a:r>
              <a:rPr lang="en-US" sz="1467" dirty="0">
                <a:solidFill>
                  <a:srgbClr val="000000"/>
                </a:solidFill>
                <a:latin typeface="IBM Plex Sans" charset="0"/>
                <a:ea typeface="IBM Plex Sans" charset="0"/>
                <a:cs typeface="IBM Plex Sans" charset="0"/>
              </a:rPr>
              <a:t>Power</a:t>
            </a:r>
          </a:p>
          <a:p>
            <a:pPr defTabSz="914598">
              <a:defRPr/>
            </a:pPr>
            <a:r>
              <a:rPr lang="en-US" sz="1467" dirty="0">
                <a:solidFill>
                  <a:srgbClr val="000000"/>
                </a:solidFill>
                <a:latin typeface="IBM Plex Sans" charset="0"/>
                <a:ea typeface="IBM Plex Sans" charset="0"/>
                <a:cs typeface="IBM Plex Sans" charset="0"/>
              </a:rPr>
              <a:t>Infrastructure</a:t>
            </a:r>
            <a:br>
              <a:rPr lang="en-US" sz="1467" dirty="0">
                <a:solidFill>
                  <a:srgbClr val="000000"/>
                </a:solidFill>
                <a:latin typeface="IBM Plex Sans" charset="0"/>
                <a:ea typeface="IBM Plex Sans" charset="0"/>
                <a:cs typeface="IBM Plex Sans" charset="0"/>
              </a:rPr>
            </a:br>
            <a:br>
              <a:rPr lang="en-US" sz="1467" dirty="0">
                <a:solidFill>
                  <a:srgbClr val="000000"/>
                </a:solidFill>
                <a:latin typeface="IBM Plex Sans" charset="0"/>
                <a:ea typeface="IBM Plex Sans" charset="0"/>
                <a:cs typeface="IBM Plex Sans" charset="0"/>
              </a:rPr>
            </a:br>
            <a:r>
              <a:rPr lang="en-US" sz="1200" dirty="0">
                <a:solidFill>
                  <a:srgbClr val="000000">
                    <a:lumMod val="65000"/>
                    <a:lumOff val="35000"/>
                  </a:srgbClr>
                </a:solidFill>
                <a:latin typeface="IBM Plex Sans" charset="0"/>
                <a:ea typeface="IBM Plex Sans" charset="0"/>
                <a:cs typeface="IBM Plex Sans" charset="0"/>
              </a:rPr>
              <a:t>Linux, AIX, IBM </a:t>
            </a:r>
            <a:r>
              <a:rPr lang="en-US" sz="1200" dirty="0" err="1">
                <a:solidFill>
                  <a:srgbClr val="000000">
                    <a:lumMod val="65000"/>
                    <a:lumOff val="35000"/>
                  </a:srgbClr>
                </a:solidFill>
                <a:latin typeface="IBM Plex Sans" charset="0"/>
                <a:ea typeface="IBM Plex Sans" charset="0"/>
                <a:cs typeface="IBM Plex Sans" charset="0"/>
              </a:rPr>
              <a:t>i</a:t>
            </a:r>
            <a:endParaRPr lang="en-US" sz="1200" dirty="0">
              <a:solidFill>
                <a:srgbClr val="000000">
                  <a:lumMod val="65000"/>
                  <a:lumOff val="35000"/>
                </a:srgbClr>
              </a:solidFill>
              <a:latin typeface="IBM Plex Sans" charset="0"/>
              <a:ea typeface="IBM Plex Sans" charset="0"/>
              <a:cs typeface="IBM Plex Sans" charset="0"/>
            </a:endParaRPr>
          </a:p>
        </p:txBody>
      </p:sp>
      <p:sp>
        <p:nvSpPr>
          <p:cNvPr id="9" name="Rectangle 8">
            <a:extLst>
              <a:ext uri="{FF2B5EF4-FFF2-40B4-BE49-F238E27FC236}">
                <a16:creationId xmlns:a16="http://schemas.microsoft.com/office/drawing/2014/main" id="{492D01EA-31A9-9D48-9829-B9CF1476789A}"/>
              </a:ext>
            </a:extLst>
          </p:cNvPr>
          <p:cNvSpPr/>
          <p:nvPr/>
        </p:nvSpPr>
        <p:spPr bwMode="auto">
          <a:xfrm>
            <a:off x="8588304" y="2770683"/>
            <a:ext cx="1720427" cy="1298787"/>
          </a:xfrm>
          <a:prstGeom prst="rect">
            <a:avLst/>
          </a:prstGeom>
          <a:solidFill>
            <a:schemeClr val="accent2">
              <a:lumMod val="20000"/>
              <a:lumOff val="80000"/>
            </a:schemeClr>
          </a:solidFill>
          <a:ln w="6350">
            <a:solidFill>
              <a:schemeClr val="bg2">
                <a:lumMod val="65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243840" tIns="243840" rIns="48000" bIns="48000" numCol="1" rtlCol="0" anchor="t" anchorCtr="0" compatLnSpc="1">
            <a:prstTxWarp prst="textNoShape">
              <a:avLst/>
            </a:prstTxWarp>
          </a:bodyPr>
          <a:lstStyle/>
          <a:p>
            <a:pPr defTabSz="914598">
              <a:defRPr/>
            </a:pPr>
            <a:r>
              <a:rPr lang="en-US" sz="1467" dirty="0">
                <a:solidFill>
                  <a:srgbClr val="000000"/>
                </a:solidFill>
                <a:latin typeface="IBM Plex Sans" charset="0"/>
                <a:ea typeface="IBM Plex Sans" charset="0"/>
                <a:cs typeface="IBM Plex Sans" charset="0"/>
              </a:rPr>
              <a:t>Z</a:t>
            </a:r>
          </a:p>
          <a:p>
            <a:pPr defTabSz="914598">
              <a:defRPr/>
            </a:pPr>
            <a:r>
              <a:rPr lang="en-US" sz="1467" dirty="0">
                <a:solidFill>
                  <a:srgbClr val="000000"/>
                </a:solidFill>
                <a:latin typeface="IBM Plex Sans" charset="0"/>
                <a:ea typeface="IBM Plex Sans" charset="0"/>
                <a:cs typeface="IBM Plex Sans" charset="0"/>
              </a:rPr>
              <a:t>Infrastructure</a:t>
            </a:r>
            <a:br>
              <a:rPr lang="en-US" sz="1467" dirty="0">
                <a:solidFill>
                  <a:srgbClr val="000000"/>
                </a:solidFill>
                <a:latin typeface="IBM Plex Sans" charset="0"/>
                <a:ea typeface="IBM Plex Sans" charset="0"/>
                <a:cs typeface="IBM Plex Sans" charset="0"/>
              </a:rPr>
            </a:br>
            <a:br>
              <a:rPr lang="en-US" sz="1467" dirty="0">
                <a:solidFill>
                  <a:srgbClr val="000000"/>
                </a:solidFill>
                <a:latin typeface="IBM Plex Sans" charset="0"/>
                <a:ea typeface="IBM Plex Sans" charset="0"/>
                <a:cs typeface="IBM Plex Sans" charset="0"/>
              </a:rPr>
            </a:br>
            <a:r>
              <a:rPr lang="en-US" sz="1200" dirty="0">
                <a:solidFill>
                  <a:srgbClr val="000000">
                    <a:lumMod val="65000"/>
                    <a:lumOff val="35000"/>
                  </a:srgbClr>
                </a:solidFill>
                <a:latin typeface="IBM Plex Sans" charset="0"/>
                <a:ea typeface="IBM Plex Sans" charset="0"/>
                <a:cs typeface="IBM Plex Sans" charset="0"/>
              </a:rPr>
              <a:t>Linux, z/OS</a:t>
            </a:r>
          </a:p>
        </p:txBody>
      </p:sp>
      <p:sp>
        <p:nvSpPr>
          <p:cNvPr id="10" name="Rectangle 9">
            <a:extLst>
              <a:ext uri="{FF2B5EF4-FFF2-40B4-BE49-F238E27FC236}">
                <a16:creationId xmlns:a16="http://schemas.microsoft.com/office/drawing/2014/main" id="{05306BA0-EFFF-ED41-9462-3BEF787669DB}"/>
              </a:ext>
            </a:extLst>
          </p:cNvPr>
          <p:cNvSpPr/>
          <p:nvPr/>
        </p:nvSpPr>
        <p:spPr bwMode="auto">
          <a:xfrm>
            <a:off x="1013704" y="4588372"/>
            <a:ext cx="10088881" cy="662093"/>
          </a:xfrm>
          <a:prstGeom prst="rect">
            <a:avLst/>
          </a:prstGeom>
          <a:solidFill>
            <a:schemeClr val="accent2"/>
          </a:solidFill>
          <a:ln w="63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243840" tIns="243840" rIns="48000" bIns="48000" numCol="1" rtlCol="0" anchor="t" anchorCtr="0" compatLnSpc="1">
            <a:prstTxWarp prst="textNoShape">
              <a:avLst/>
            </a:prstTxWarp>
          </a:bodyPr>
          <a:lstStyle/>
          <a:p>
            <a:pPr defTabSz="914598">
              <a:defRPr/>
            </a:pPr>
            <a:endParaRPr lang="en-US" sz="1600" dirty="0">
              <a:solidFill>
                <a:srgbClr val="FFFFFF"/>
              </a:solidFill>
              <a:latin typeface="IBM Plex Sans" charset="0"/>
              <a:ea typeface="IBM Plex Sans" charset="0"/>
              <a:cs typeface="IBM Plex Sans" charset="0"/>
            </a:endParaRPr>
          </a:p>
        </p:txBody>
      </p:sp>
      <p:sp>
        <p:nvSpPr>
          <p:cNvPr id="11" name="Rectangle 10">
            <a:extLst>
              <a:ext uri="{FF2B5EF4-FFF2-40B4-BE49-F238E27FC236}">
                <a16:creationId xmlns:a16="http://schemas.microsoft.com/office/drawing/2014/main" id="{984A413E-97C3-7E4F-8C96-5120D3EA4A6C}"/>
              </a:ext>
            </a:extLst>
          </p:cNvPr>
          <p:cNvSpPr/>
          <p:nvPr/>
        </p:nvSpPr>
        <p:spPr>
          <a:xfrm>
            <a:off x="618483" y="4644119"/>
            <a:ext cx="11274629" cy="584775"/>
          </a:xfrm>
          <a:prstGeom prst="rect">
            <a:avLst/>
          </a:prstGeom>
        </p:spPr>
        <p:txBody>
          <a:bodyPr wrap="square">
            <a:spAutoFit/>
          </a:bodyPr>
          <a:lstStyle/>
          <a:p>
            <a:pPr algn="ctr" defTabSz="914598">
              <a:defRPr/>
            </a:pPr>
            <a:r>
              <a:rPr lang="en-US" sz="1600" dirty="0">
                <a:solidFill>
                  <a:srgbClr val="FFFFFF"/>
                </a:solidFill>
                <a:latin typeface="IBM Plex Sans" charset="0"/>
                <a:ea typeface="IBM Plex Sans" charset="0"/>
                <a:cs typeface="IBM Plex Sans" charset="0"/>
              </a:rPr>
              <a:t>Interconnect Services</a:t>
            </a:r>
            <a:endParaRPr lang="en-US" sz="533" dirty="0">
              <a:solidFill>
                <a:srgbClr val="FFFFFF"/>
              </a:solidFill>
              <a:latin typeface="IBM Plex Sans" charset="0"/>
              <a:ea typeface="IBM Plex Sans" charset="0"/>
              <a:cs typeface="IBM Plex Sans" charset="0"/>
            </a:endParaRPr>
          </a:p>
          <a:p>
            <a:pPr algn="ctr" defTabSz="914598">
              <a:defRPr/>
            </a:pPr>
            <a:endParaRPr lang="en-US" sz="533" dirty="0">
              <a:solidFill>
                <a:srgbClr val="FFFFFF"/>
              </a:solidFill>
              <a:latin typeface="IBM Plex Sans" charset="0"/>
              <a:ea typeface="IBM Plex Sans" charset="0"/>
              <a:cs typeface="IBM Plex Sans" charset="0"/>
            </a:endParaRPr>
          </a:p>
          <a:p>
            <a:pPr algn="ctr" defTabSz="914598">
              <a:defRPr/>
            </a:pPr>
            <a:r>
              <a:rPr lang="en-US" sz="1067" dirty="0">
                <a:solidFill>
                  <a:srgbClr val="FFFFFF"/>
                </a:solidFill>
                <a:latin typeface="IBM Plex Sans" panose="020B0503050203000203" pitchFamily="34" charset="77"/>
              </a:rPr>
              <a:t>secure simple connectivity between runtime environments and to IBM’s full catalogue of cloud services</a:t>
            </a:r>
          </a:p>
        </p:txBody>
      </p:sp>
      <p:sp>
        <p:nvSpPr>
          <p:cNvPr id="13" name="Rectangle 12">
            <a:extLst>
              <a:ext uri="{FF2B5EF4-FFF2-40B4-BE49-F238E27FC236}">
                <a16:creationId xmlns:a16="http://schemas.microsoft.com/office/drawing/2014/main" id="{27F08265-550C-AC48-AA04-C71C7769A77F}"/>
              </a:ext>
            </a:extLst>
          </p:cNvPr>
          <p:cNvSpPr/>
          <p:nvPr/>
        </p:nvSpPr>
        <p:spPr bwMode="auto">
          <a:xfrm>
            <a:off x="1013704" y="5470979"/>
            <a:ext cx="10088881" cy="662093"/>
          </a:xfrm>
          <a:prstGeom prst="rect">
            <a:avLst/>
          </a:prstGeom>
          <a:solidFill>
            <a:schemeClr val="accent2">
              <a:lumMod val="75000"/>
            </a:schemeClr>
          </a:solidFill>
          <a:ln w="63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243840" tIns="243840" rIns="48000" bIns="48000" numCol="1" rtlCol="0" anchor="t" anchorCtr="0" compatLnSpc="1">
            <a:prstTxWarp prst="textNoShape">
              <a:avLst/>
            </a:prstTxWarp>
          </a:bodyPr>
          <a:lstStyle/>
          <a:p>
            <a:pPr defTabSz="914598">
              <a:defRPr/>
            </a:pPr>
            <a:endParaRPr lang="en-US" sz="1600" dirty="0">
              <a:solidFill>
                <a:srgbClr val="FFFFFF"/>
              </a:solidFill>
              <a:latin typeface="IBM Plex Sans" charset="0"/>
              <a:ea typeface="IBM Plex Sans" charset="0"/>
              <a:cs typeface="IBM Plex Sans" charset="0"/>
            </a:endParaRPr>
          </a:p>
        </p:txBody>
      </p:sp>
      <p:sp>
        <p:nvSpPr>
          <p:cNvPr id="14" name="Rectangle 13">
            <a:extLst>
              <a:ext uri="{FF2B5EF4-FFF2-40B4-BE49-F238E27FC236}">
                <a16:creationId xmlns:a16="http://schemas.microsoft.com/office/drawing/2014/main" id="{7E08A5A7-67B6-704B-9326-C73E91C09029}"/>
              </a:ext>
            </a:extLst>
          </p:cNvPr>
          <p:cNvSpPr/>
          <p:nvPr/>
        </p:nvSpPr>
        <p:spPr>
          <a:xfrm>
            <a:off x="603122" y="5513695"/>
            <a:ext cx="11280077" cy="584775"/>
          </a:xfrm>
          <a:prstGeom prst="rect">
            <a:avLst/>
          </a:prstGeom>
        </p:spPr>
        <p:txBody>
          <a:bodyPr wrap="square">
            <a:spAutoFit/>
          </a:bodyPr>
          <a:lstStyle/>
          <a:p>
            <a:pPr algn="ctr" defTabSz="914598">
              <a:defRPr/>
            </a:pPr>
            <a:r>
              <a:rPr lang="en-US" sz="1600" dirty="0">
                <a:solidFill>
                  <a:srgbClr val="FFFFFF"/>
                </a:solidFill>
                <a:latin typeface="IBM Plex Sans" charset="0"/>
                <a:ea typeface="IBM Plex Sans" charset="0"/>
                <a:cs typeface="IBM Plex Sans" charset="0"/>
              </a:rPr>
              <a:t>Edge Services</a:t>
            </a:r>
            <a:endParaRPr lang="en-US" sz="533" dirty="0">
              <a:solidFill>
                <a:srgbClr val="FFFFFF"/>
              </a:solidFill>
              <a:latin typeface="IBM Plex Sans" charset="0"/>
              <a:ea typeface="IBM Plex Sans" charset="0"/>
              <a:cs typeface="IBM Plex Sans" charset="0"/>
            </a:endParaRPr>
          </a:p>
          <a:p>
            <a:pPr algn="ctr" defTabSz="914598">
              <a:defRPr/>
            </a:pPr>
            <a:r>
              <a:rPr lang="en-US" sz="533" dirty="0">
                <a:solidFill>
                  <a:srgbClr val="FFFFFF"/>
                </a:solidFill>
                <a:latin typeface="IBM Plex Sans" charset="0"/>
                <a:ea typeface="IBM Plex Sans" charset="0"/>
                <a:cs typeface="IBM Plex Sans" charset="0"/>
              </a:rPr>
              <a:t> </a:t>
            </a:r>
            <a:br>
              <a:rPr lang="en-US" sz="533" dirty="0">
                <a:solidFill>
                  <a:srgbClr val="FFFFFF"/>
                </a:solidFill>
                <a:latin typeface="IBM Plex Sans" charset="0"/>
                <a:ea typeface="IBM Plex Sans" charset="0"/>
                <a:cs typeface="IBM Plex Sans" charset="0"/>
              </a:rPr>
            </a:br>
            <a:r>
              <a:rPr lang="en-US" sz="1067" dirty="0">
                <a:solidFill>
                  <a:srgbClr val="FFFFFF"/>
                </a:solidFill>
                <a:latin typeface="IBM Plex Sans" panose="020B0503050203000203" pitchFamily="34" charset="77"/>
              </a:rPr>
              <a:t>secure and accelerate application and content delivery</a:t>
            </a:r>
            <a:endParaRPr lang="en-US" sz="1200" dirty="0">
              <a:solidFill>
                <a:srgbClr val="FFFFFF"/>
              </a:solidFill>
              <a:latin typeface="IBM Plex Sans" panose="020B0503050203000203" pitchFamily="34" charset="77"/>
            </a:endParaRPr>
          </a:p>
        </p:txBody>
      </p:sp>
      <p:sp>
        <p:nvSpPr>
          <p:cNvPr id="15" name="Rectangle 14">
            <a:extLst>
              <a:ext uri="{FF2B5EF4-FFF2-40B4-BE49-F238E27FC236}">
                <a16:creationId xmlns:a16="http://schemas.microsoft.com/office/drawing/2014/main" id="{B14EDE83-86D4-9F4B-BF29-4895CFF72876}"/>
              </a:ext>
            </a:extLst>
          </p:cNvPr>
          <p:cNvSpPr/>
          <p:nvPr/>
        </p:nvSpPr>
        <p:spPr>
          <a:xfrm>
            <a:off x="4316145" y="2377830"/>
            <a:ext cx="6047568" cy="276999"/>
          </a:xfrm>
          <a:prstGeom prst="rect">
            <a:avLst/>
          </a:prstGeom>
        </p:spPr>
        <p:txBody>
          <a:bodyPr wrap="square">
            <a:spAutoFit/>
          </a:bodyPr>
          <a:lstStyle/>
          <a:p>
            <a:pPr defTabSz="914377">
              <a:defRPr/>
            </a:pPr>
            <a:r>
              <a:rPr lang="en-US" sz="1200" b="1" dirty="0">
                <a:solidFill>
                  <a:srgbClr val="000000">
                    <a:lumMod val="75000"/>
                    <a:lumOff val="25000"/>
                  </a:srgbClr>
                </a:solidFill>
                <a:latin typeface="IBM Plex Sans SemiBold" panose="020B0503050203000203" pitchFamily="34" charset="77"/>
              </a:rPr>
              <a:t>Enterprise IT</a:t>
            </a:r>
          </a:p>
        </p:txBody>
      </p:sp>
      <p:sp>
        <p:nvSpPr>
          <p:cNvPr id="19" name="Rectangle 18">
            <a:extLst>
              <a:ext uri="{FF2B5EF4-FFF2-40B4-BE49-F238E27FC236}">
                <a16:creationId xmlns:a16="http://schemas.microsoft.com/office/drawing/2014/main" id="{372300EF-1DA4-234C-8958-5C65B2F97D6A}"/>
              </a:ext>
            </a:extLst>
          </p:cNvPr>
          <p:cNvSpPr/>
          <p:nvPr/>
        </p:nvSpPr>
        <p:spPr>
          <a:xfrm>
            <a:off x="1440056" y="2383378"/>
            <a:ext cx="2086187" cy="276999"/>
          </a:xfrm>
          <a:prstGeom prst="rect">
            <a:avLst/>
          </a:prstGeom>
        </p:spPr>
        <p:txBody>
          <a:bodyPr wrap="square">
            <a:spAutoFit/>
          </a:bodyPr>
          <a:lstStyle/>
          <a:p>
            <a:pPr algn="ctr" defTabSz="914377">
              <a:defRPr/>
            </a:pPr>
            <a:r>
              <a:rPr lang="en-US" sz="1200" b="1" dirty="0">
                <a:solidFill>
                  <a:srgbClr val="000000">
                    <a:lumMod val="75000"/>
                    <a:lumOff val="25000"/>
                  </a:srgbClr>
                </a:solidFill>
                <a:latin typeface="IBM Plex Sans SemiBold" panose="020B0503050203000203" pitchFamily="34" charset="77"/>
              </a:rPr>
              <a:t>Cloud Native</a:t>
            </a:r>
          </a:p>
        </p:txBody>
      </p:sp>
      <p:sp>
        <p:nvSpPr>
          <p:cNvPr id="20" name="Footer Placeholder 3">
            <a:extLst>
              <a:ext uri="{FF2B5EF4-FFF2-40B4-BE49-F238E27FC236}">
                <a16:creationId xmlns:a16="http://schemas.microsoft.com/office/drawing/2014/main" id="{E373F475-A4B5-3848-9E1F-F8998F45E171}"/>
              </a:ext>
            </a:extLst>
          </p:cNvPr>
          <p:cNvSpPr txBox="1">
            <a:spLocks/>
          </p:cNvSpPr>
          <p:nvPr/>
        </p:nvSpPr>
        <p:spPr>
          <a:xfrm>
            <a:off x="-12933" y="6506262"/>
            <a:ext cx="2053839" cy="355609"/>
          </a:xfrm>
          <a:prstGeom prst="rect">
            <a:avLst/>
          </a:prstGeom>
        </p:spPr>
        <p:txBody>
          <a:bodyPr vert="horz" lIns="0" tIns="0" rIns="0" bIns="0" rtlCol="0" anchor="ctr"/>
          <a:lstStyle>
            <a:defPPr>
              <a:defRPr lang="en-US"/>
            </a:defPPr>
            <a:lvl1pPr marL="0" algn="r" defTabSz="685800" rtl="0" eaLnBrk="1" latinLnBrk="0" hangingPunct="1">
              <a:defRPr sz="600" kern="1200" baseline="0">
                <a:solidFill>
                  <a:schemeClr val="tx1"/>
                </a:solidFill>
                <a:latin typeface="+mn-lt"/>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377">
              <a:defRPr/>
            </a:pPr>
            <a:r>
              <a:rPr lang="de-DE" sz="800">
                <a:solidFill>
                  <a:srgbClr val="000000"/>
                </a:solidFill>
                <a:latin typeface="IBM Plex Sans"/>
              </a:rPr>
              <a:t>IBM Cloud / © 2019 IBM Corporation</a:t>
            </a:r>
            <a:endParaRPr lang="en-US" sz="800">
              <a:solidFill>
                <a:srgbClr val="000000"/>
              </a:solidFill>
              <a:latin typeface="IBM Plex Sans"/>
            </a:endParaRPr>
          </a:p>
        </p:txBody>
      </p:sp>
      <p:sp>
        <p:nvSpPr>
          <p:cNvPr id="21" name="Rectangle 20">
            <a:extLst>
              <a:ext uri="{FF2B5EF4-FFF2-40B4-BE49-F238E27FC236}">
                <a16:creationId xmlns:a16="http://schemas.microsoft.com/office/drawing/2014/main" id="{1C0E9495-E743-EC48-BFC7-77CC8D3FB46A}"/>
              </a:ext>
            </a:extLst>
          </p:cNvPr>
          <p:cNvSpPr/>
          <p:nvPr/>
        </p:nvSpPr>
        <p:spPr bwMode="auto">
          <a:xfrm>
            <a:off x="1013704" y="1044168"/>
            <a:ext cx="10088881" cy="662093"/>
          </a:xfrm>
          <a:prstGeom prst="rect">
            <a:avLst/>
          </a:prstGeom>
          <a:solidFill>
            <a:schemeClr val="accent3">
              <a:lumMod val="75000"/>
            </a:schemeClr>
          </a:solidFill>
          <a:ln w="63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8000" tIns="60960" rIns="48000" bIns="48000" numCol="1" rtlCol="0" anchor="ctr" anchorCtr="0" compatLnSpc="1">
            <a:prstTxWarp prst="textNoShape">
              <a:avLst/>
            </a:prstTxWarp>
          </a:bodyPr>
          <a:lstStyle/>
          <a:p>
            <a:pPr algn="ctr" defTabSz="914598">
              <a:defRPr/>
            </a:pPr>
            <a:r>
              <a:rPr lang="en-US" sz="1600" dirty="0">
                <a:solidFill>
                  <a:srgbClr val="FFFFFF"/>
                </a:solidFill>
                <a:latin typeface="IBM Plex Sans" charset="0"/>
                <a:ea typeface="IBM Plex Sans" charset="0"/>
                <a:cs typeface="IBM Plex Sans" charset="0"/>
              </a:rPr>
              <a:t>IBM Cloud Shared Services</a:t>
            </a:r>
            <a:endParaRPr lang="en-US" sz="533" dirty="0">
              <a:solidFill>
                <a:srgbClr val="FFFFFF"/>
              </a:solidFill>
              <a:latin typeface="IBM Plex Sans" charset="0"/>
              <a:ea typeface="IBM Plex Sans" charset="0"/>
              <a:cs typeface="IBM Plex Sans" charset="0"/>
            </a:endParaRPr>
          </a:p>
          <a:p>
            <a:pPr algn="ctr" defTabSz="914598">
              <a:defRPr/>
            </a:pPr>
            <a:endParaRPr lang="en-US" sz="533" dirty="0">
              <a:solidFill>
                <a:srgbClr val="FFFFFF"/>
              </a:solidFill>
              <a:latin typeface="IBM Plex Sans" charset="0"/>
              <a:ea typeface="IBM Plex Sans" charset="0"/>
              <a:cs typeface="IBM Plex Sans" charset="0"/>
            </a:endParaRPr>
          </a:p>
          <a:p>
            <a:pPr algn="ctr" defTabSz="914598">
              <a:defRPr/>
            </a:pPr>
            <a:r>
              <a:rPr lang="en-US" sz="1067" dirty="0">
                <a:solidFill>
                  <a:srgbClr val="FFFFFF"/>
                </a:solidFill>
                <a:latin typeface="IBM Plex Sans" charset="0"/>
                <a:ea typeface="IBM Plex Sans" charset="0"/>
                <a:cs typeface="IBM Plex Sans" charset="0"/>
              </a:rPr>
              <a:t>Monitoring          |          Logging          |          Billing          |          Portal          |          IAM          |         Key Management         |         Certificate Management</a:t>
            </a:r>
          </a:p>
        </p:txBody>
      </p:sp>
      <p:sp>
        <p:nvSpPr>
          <p:cNvPr id="5" name="Rectangle 4">
            <a:extLst>
              <a:ext uri="{FF2B5EF4-FFF2-40B4-BE49-F238E27FC236}">
                <a16:creationId xmlns:a16="http://schemas.microsoft.com/office/drawing/2014/main" id="{2C42F307-5278-6B41-B09B-5B05A57E470E}"/>
              </a:ext>
            </a:extLst>
          </p:cNvPr>
          <p:cNvSpPr/>
          <p:nvPr/>
        </p:nvSpPr>
        <p:spPr>
          <a:xfrm>
            <a:off x="825910" y="1952062"/>
            <a:ext cx="10411380" cy="4389740"/>
          </a:xfrm>
          <a:prstGeom prst="rect">
            <a:avLst/>
          </a:prstGeom>
          <a:ln w="28575">
            <a:solidFill>
              <a:schemeClr val="accent2"/>
            </a:solidFill>
          </a:ln>
        </p:spPr>
        <p:txBody>
          <a:bodyPr wrap="square" lIns="0" tIns="0" rIns="0" bIns="0" rtlCol="0" anchor="ctr">
            <a:noAutofit/>
          </a:bodyPr>
          <a:lstStyle/>
          <a:p>
            <a:pPr algn="ctr" defTabSz="914377">
              <a:defRPr/>
            </a:pPr>
            <a:endParaRPr lang="en-US" sz="1600" dirty="0" err="1">
              <a:solidFill>
                <a:srgbClr val="FFFFFF"/>
              </a:solidFill>
              <a:latin typeface="Arial"/>
              <a:cs typeface="Arial"/>
            </a:endParaRPr>
          </a:p>
        </p:txBody>
      </p:sp>
      <p:sp>
        <p:nvSpPr>
          <p:cNvPr id="22" name="TextBox 21">
            <a:extLst>
              <a:ext uri="{FF2B5EF4-FFF2-40B4-BE49-F238E27FC236}">
                <a16:creationId xmlns:a16="http://schemas.microsoft.com/office/drawing/2014/main" id="{C1428637-45C4-8C44-9940-702F72715953}"/>
              </a:ext>
            </a:extLst>
          </p:cNvPr>
          <p:cNvSpPr txBox="1"/>
          <p:nvPr/>
        </p:nvSpPr>
        <p:spPr>
          <a:xfrm>
            <a:off x="9268323" y="1811817"/>
            <a:ext cx="1857272" cy="276999"/>
          </a:xfrm>
          <a:prstGeom prst="rect">
            <a:avLst/>
          </a:prstGeom>
        </p:spPr>
        <p:style>
          <a:lnRef idx="1">
            <a:schemeClr val="accent2"/>
          </a:lnRef>
          <a:fillRef idx="2">
            <a:schemeClr val="accent2"/>
          </a:fillRef>
          <a:effectRef idx="1">
            <a:schemeClr val="accent2"/>
          </a:effectRef>
          <a:fontRef idx="minor">
            <a:schemeClr val="dk1"/>
          </a:fontRef>
        </p:style>
        <p:txBody>
          <a:bodyPr wrap="square" rtlCol="0" anchor="ctr">
            <a:spAutoFit/>
          </a:bodyPr>
          <a:lstStyle/>
          <a:p>
            <a:pPr algn="ctr" defTabSz="914377">
              <a:defRPr/>
            </a:pPr>
            <a:r>
              <a:rPr lang="en-US" sz="1200" dirty="0">
                <a:solidFill>
                  <a:srgbClr val="000000"/>
                </a:solidFill>
                <a:latin typeface="IBM Plex Sans"/>
              </a:rPr>
              <a:t>Infrastructure Services </a:t>
            </a:r>
          </a:p>
        </p:txBody>
      </p:sp>
    </p:spTree>
    <p:extLst>
      <p:ext uri="{BB962C8B-B14F-4D97-AF65-F5344CB8AC3E}">
        <p14:creationId xmlns:p14="http://schemas.microsoft.com/office/powerpoint/2010/main" val="38148313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856F734-8CCD-CE43-8F32-867653B72877}"/>
              </a:ext>
            </a:extLst>
          </p:cNvPr>
          <p:cNvSpPr/>
          <p:nvPr/>
        </p:nvSpPr>
        <p:spPr>
          <a:xfrm>
            <a:off x="659935" y="2304176"/>
            <a:ext cx="3903677" cy="965201"/>
          </a:xfrm>
          <a:prstGeom prst="rect">
            <a:avLst/>
          </a:prstGeom>
          <a:solidFill>
            <a:schemeClr val="bg2"/>
          </a:solidFill>
        </p:spPr>
        <p:txBody>
          <a:bodyPr wrap="square" lIns="0" tIns="0" rIns="0" bIns="0" rtlCol="0" anchor="ctr">
            <a:noAutofit/>
          </a:bodyPr>
          <a:lstStyle/>
          <a:p>
            <a:pPr algn="ctr" defTabSz="914377"/>
            <a:endParaRPr lang="en-US" sz="1600" dirty="0" err="1">
              <a:solidFill>
                <a:srgbClr val="FFFFFF"/>
              </a:solidFill>
              <a:latin typeface="Arial"/>
              <a:cs typeface="Arial"/>
            </a:endParaRPr>
          </a:p>
        </p:txBody>
      </p:sp>
      <p:sp>
        <p:nvSpPr>
          <p:cNvPr id="5" name="Footer Placeholder 4"/>
          <p:cNvSpPr>
            <a:spLocks noGrp="1"/>
          </p:cNvSpPr>
          <p:nvPr>
            <p:ph type="ftr" sz="quarter" idx="10"/>
          </p:nvPr>
        </p:nvSpPr>
        <p:spPr/>
        <p:txBody>
          <a:bodyPr/>
          <a:lstStyle/>
          <a:p>
            <a:pPr defTabSz="914377"/>
            <a:endParaRPr lang="de-DE" dirty="0">
              <a:solidFill>
                <a:srgbClr val="FFFFFF"/>
              </a:solidFill>
              <a:latin typeface="IBM Plex Sans"/>
            </a:endParaRPr>
          </a:p>
          <a:p>
            <a:pPr defTabSz="914377"/>
            <a:r>
              <a:rPr lang="de-DE" dirty="0">
                <a:solidFill>
                  <a:srgbClr val="FFFFFF"/>
                </a:solidFill>
                <a:latin typeface="IBM Plex Sans"/>
              </a:rPr>
              <a:t> © 2020 IBM Corporation</a:t>
            </a:r>
            <a:endParaRPr lang="en-US" dirty="0">
              <a:solidFill>
                <a:srgbClr val="FFFFFF"/>
              </a:solidFill>
              <a:latin typeface="IBM Plex Sans"/>
            </a:endParaRPr>
          </a:p>
        </p:txBody>
      </p:sp>
      <p:sp>
        <p:nvSpPr>
          <p:cNvPr id="6" name="Title 3">
            <a:extLst>
              <a:ext uri="{FF2B5EF4-FFF2-40B4-BE49-F238E27FC236}">
                <a16:creationId xmlns:a16="http://schemas.microsoft.com/office/drawing/2014/main" id="{F0673406-4E5A-A245-A4C4-1F0244E39B05}"/>
              </a:ext>
            </a:extLst>
          </p:cNvPr>
          <p:cNvSpPr txBox="1">
            <a:spLocks/>
          </p:cNvSpPr>
          <p:nvPr/>
        </p:nvSpPr>
        <p:spPr>
          <a:xfrm>
            <a:off x="304799" y="268224"/>
            <a:ext cx="9034944" cy="5991669"/>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kern="1200">
                <a:solidFill>
                  <a:schemeClr val="bg2"/>
                </a:solidFill>
                <a:latin typeface="+mj-lt"/>
                <a:ea typeface="Arial" charset="0"/>
                <a:cs typeface="Arial" charset="0"/>
              </a:defRPr>
            </a:lvl1pPr>
          </a:lstStyle>
          <a:p>
            <a:pPr defTabSz="609585"/>
            <a:r>
              <a:rPr lang="en-US" sz="4800" dirty="0">
                <a:solidFill>
                  <a:srgbClr val="FFFFFF"/>
                </a:solidFill>
                <a:latin typeface="IBM Plex Sans"/>
              </a:rPr>
              <a:t>What’s the difference?</a:t>
            </a:r>
          </a:p>
        </p:txBody>
      </p:sp>
      <p:pic>
        <p:nvPicPr>
          <p:cNvPr id="8" name="Picture 7">
            <a:extLst>
              <a:ext uri="{FF2B5EF4-FFF2-40B4-BE49-F238E27FC236}">
                <a16:creationId xmlns:a16="http://schemas.microsoft.com/office/drawing/2014/main" id="{9CD26C7F-6E62-114E-893B-AE2A7CFF99EB}"/>
              </a:ext>
            </a:extLst>
          </p:cNvPr>
          <p:cNvPicPr>
            <a:picLocks noChangeAspect="1"/>
          </p:cNvPicPr>
          <p:nvPr/>
        </p:nvPicPr>
        <p:blipFill>
          <a:blip r:embed="rId2"/>
          <a:stretch>
            <a:fillRect/>
          </a:stretch>
        </p:blipFill>
        <p:spPr>
          <a:xfrm>
            <a:off x="738232" y="2392946"/>
            <a:ext cx="3664709" cy="789845"/>
          </a:xfrm>
          <a:prstGeom prst="rect">
            <a:avLst/>
          </a:prstGeom>
        </p:spPr>
      </p:pic>
      <p:pic>
        <p:nvPicPr>
          <p:cNvPr id="12" name="Picture 11">
            <a:extLst>
              <a:ext uri="{FF2B5EF4-FFF2-40B4-BE49-F238E27FC236}">
                <a16:creationId xmlns:a16="http://schemas.microsoft.com/office/drawing/2014/main" id="{90BD348C-36E3-2A4E-90B5-E39F50075C04}"/>
              </a:ext>
            </a:extLst>
          </p:cNvPr>
          <p:cNvPicPr>
            <a:picLocks noChangeAspect="1"/>
          </p:cNvPicPr>
          <p:nvPr/>
        </p:nvPicPr>
        <p:blipFill>
          <a:blip r:embed="rId3"/>
          <a:stretch>
            <a:fillRect/>
          </a:stretch>
        </p:blipFill>
        <p:spPr>
          <a:xfrm>
            <a:off x="7449426" y="2128789"/>
            <a:ext cx="3903677" cy="1315971"/>
          </a:xfrm>
          <a:prstGeom prst="rect">
            <a:avLst/>
          </a:prstGeom>
        </p:spPr>
      </p:pic>
      <p:sp>
        <p:nvSpPr>
          <p:cNvPr id="2" name="TextBox 1">
            <a:extLst>
              <a:ext uri="{FF2B5EF4-FFF2-40B4-BE49-F238E27FC236}">
                <a16:creationId xmlns:a16="http://schemas.microsoft.com/office/drawing/2014/main" id="{1DDA2CB8-0AA5-D94A-8D27-3B7352854F66}"/>
              </a:ext>
            </a:extLst>
          </p:cNvPr>
          <p:cNvSpPr txBox="1"/>
          <p:nvPr/>
        </p:nvSpPr>
        <p:spPr>
          <a:xfrm>
            <a:off x="5415331" y="2314851"/>
            <a:ext cx="983346" cy="913007"/>
          </a:xfrm>
          <a:prstGeom prst="rect">
            <a:avLst/>
          </a:prstGeom>
          <a:noFill/>
        </p:spPr>
        <p:txBody>
          <a:bodyPr wrap="none" rtlCol="0">
            <a:spAutoFit/>
          </a:bodyPr>
          <a:lstStyle/>
          <a:p>
            <a:pPr defTabSz="914377"/>
            <a:r>
              <a:rPr lang="en-US" sz="5333" dirty="0">
                <a:solidFill>
                  <a:srgbClr val="FFFFFF"/>
                </a:solidFill>
                <a:latin typeface="IBM Plex Sans"/>
              </a:rPr>
              <a:t>Vs.</a:t>
            </a:r>
          </a:p>
        </p:txBody>
      </p:sp>
      <p:sp>
        <p:nvSpPr>
          <p:cNvPr id="7" name="TextBox 6">
            <a:extLst>
              <a:ext uri="{FF2B5EF4-FFF2-40B4-BE49-F238E27FC236}">
                <a16:creationId xmlns:a16="http://schemas.microsoft.com/office/drawing/2014/main" id="{2A91D259-EC21-4746-BEDF-6DA6C3D49581}"/>
              </a:ext>
            </a:extLst>
          </p:cNvPr>
          <p:cNvSpPr txBox="1"/>
          <p:nvPr/>
        </p:nvSpPr>
        <p:spPr>
          <a:xfrm>
            <a:off x="3070965" y="3718195"/>
            <a:ext cx="1557158" cy="666786"/>
          </a:xfrm>
          <a:prstGeom prst="rect">
            <a:avLst/>
          </a:prstGeom>
          <a:noFill/>
        </p:spPr>
        <p:txBody>
          <a:bodyPr wrap="none" rtlCol="0">
            <a:spAutoFit/>
          </a:bodyPr>
          <a:lstStyle/>
          <a:p>
            <a:pPr defTabSz="914377"/>
            <a:r>
              <a:rPr lang="en-US" sz="3733" dirty="0">
                <a:solidFill>
                  <a:srgbClr val="FFFFFF"/>
                </a:solidFill>
                <a:latin typeface="IBM Plex Sans"/>
              </a:rPr>
              <a:t>Project</a:t>
            </a:r>
          </a:p>
        </p:txBody>
      </p:sp>
      <p:sp>
        <p:nvSpPr>
          <p:cNvPr id="11" name="TextBox 10">
            <a:extLst>
              <a:ext uri="{FF2B5EF4-FFF2-40B4-BE49-F238E27FC236}">
                <a16:creationId xmlns:a16="http://schemas.microsoft.com/office/drawing/2014/main" id="{ABAD8261-F26A-0E44-926A-0CFC7C1CBA7C}"/>
              </a:ext>
            </a:extLst>
          </p:cNvPr>
          <p:cNvSpPr txBox="1"/>
          <p:nvPr/>
        </p:nvSpPr>
        <p:spPr>
          <a:xfrm>
            <a:off x="7312067" y="3718195"/>
            <a:ext cx="1707840" cy="666786"/>
          </a:xfrm>
          <a:prstGeom prst="rect">
            <a:avLst/>
          </a:prstGeom>
          <a:noFill/>
        </p:spPr>
        <p:txBody>
          <a:bodyPr wrap="none" rtlCol="0">
            <a:spAutoFit/>
          </a:bodyPr>
          <a:lstStyle/>
          <a:p>
            <a:pPr defTabSz="914377"/>
            <a:r>
              <a:rPr lang="en-US" sz="3733" dirty="0">
                <a:solidFill>
                  <a:srgbClr val="FFFFFF"/>
                </a:solidFill>
                <a:latin typeface="IBM Plex Sans"/>
              </a:rPr>
              <a:t>Product</a:t>
            </a:r>
          </a:p>
        </p:txBody>
      </p:sp>
      <p:sp>
        <p:nvSpPr>
          <p:cNvPr id="13" name="TextBox 12">
            <a:extLst>
              <a:ext uri="{FF2B5EF4-FFF2-40B4-BE49-F238E27FC236}">
                <a16:creationId xmlns:a16="http://schemas.microsoft.com/office/drawing/2014/main" id="{270A7513-1A81-6342-BD5C-10A977D59F91}"/>
              </a:ext>
            </a:extLst>
          </p:cNvPr>
          <p:cNvSpPr txBox="1"/>
          <p:nvPr/>
        </p:nvSpPr>
        <p:spPr>
          <a:xfrm>
            <a:off x="1462548" y="4415821"/>
            <a:ext cx="3094180" cy="666786"/>
          </a:xfrm>
          <a:prstGeom prst="rect">
            <a:avLst/>
          </a:prstGeom>
          <a:noFill/>
        </p:spPr>
        <p:txBody>
          <a:bodyPr wrap="none" rtlCol="0">
            <a:spAutoFit/>
          </a:bodyPr>
          <a:lstStyle/>
          <a:p>
            <a:pPr defTabSz="914377"/>
            <a:r>
              <a:rPr lang="en-US" sz="3733" dirty="0">
                <a:solidFill>
                  <a:srgbClr val="FFFFFF"/>
                </a:solidFill>
                <a:latin typeface="IBM Plex Sans"/>
              </a:rPr>
              <a:t>Unopinionated</a:t>
            </a:r>
          </a:p>
        </p:txBody>
      </p:sp>
      <p:sp>
        <p:nvSpPr>
          <p:cNvPr id="14" name="TextBox 13">
            <a:extLst>
              <a:ext uri="{FF2B5EF4-FFF2-40B4-BE49-F238E27FC236}">
                <a16:creationId xmlns:a16="http://schemas.microsoft.com/office/drawing/2014/main" id="{498CB018-97F1-D347-88AC-49D5D492E2B3}"/>
              </a:ext>
            </a:extLst>
          </p:cNvPr>
          <p:cNvSpPr txBox="1"/>
          <p:nvPr/>
        </p:nvSpPr>
        <p:spPr>
          <a:xfrm>
            <a:off x="7312068" y="4415821"/>
            <a:ext cx="2600455" cy="666786"/>
          </a:xfrm>
          <a:prstGeom prst="rect">
            <a:avLst/>
          </a:prstGeom>
          <a:noFill/>
        </p:spPr>
        <p:txBody>
          <a:bodyPr wrap="none" rtlCol="0">
            <a:spAutoFit/>
          </a:bodyPr>
          <a:lstStyle/>
          <a:p>
            <a:pPr defTabSz="914377"/>
            <a:r>
              <a:rPr lang="en-US" sz="3733" dirty="0">
                <a:solidFill>
                  <a:srgbClr val="FFFFFF"/>
                </a:solidFill>
                <a:latin typeface="IBM Plex Sans"/>
              </a:rPr>
              <a:t>Opinionated</a:t>
            </a:r>
          </a:p>
        </p:txBody>
      </p:sp>
      <p:sp>
        <p:nvSpPr>
          <p:cNvPr id="15" name="TextBox 14">
            <a:extLst>
              <a:ext uri="{FF2B5EF4-FFF2-40B4-BE49-F238E27FC236}">
                <a16:creationId xmlns:a16="http://schemas.microsoft.com/office/drawing/2014/main" id="{CD436137-0DC3-DE47-A24B-D2F3A6B4913E}"/>
              </a:ext>
            </a:extLst>
          </p:cNvPr>
          <p:cNvSpPr txBox="1"/>
          <p:nvPr/>
        </p:nvSpPr>
        <p:spPr>
          <a:xfrm>
            <a:off x="1" y="5189635"/>
            <a:ext cx="4477893" cy="666786"/>
          </a:xfrm>
          <a:prstGeom prst="rect">
            <a:avLst/>
          </a:prstGeom>
          <a:noFill/>
        </p:spPr>
        <p:txBody>
          <a:bodyPr wrap="none" rtlCol="0">
            <a:spAutoFit/>
          </a:bodyPr>
          <a:lstStyle/>
          <a:p>
            <a:pPr defTabSz="914377"/>
            <a:r>
              <a:rPr lang="en-US" sz="3733" dirty="0">
                <a:solidFill>
                  <a:srgbClr val="FFFFFF"/>
                </a:solidFill>
                <a:latin typeface="IBM Plex Sans"/>
              </a:rPr>
              <a:t>Build your own ‘day 2’</a:t>
            </a:r>
          </a:p>
        </p:txBody>
      </p:sp>
      <p:sp>
        <p:nvSpPr>
          <p:cNvPr id="16" name="TextBox 15">
            <a:extLst>
              <a:ext uri="{FF2B5EF4-FFF2-40B4-BE49-F238E27FC236}">
                <a16:creationId xmlns:a16="http://schemas.microsoft.com/office/drawing/2014/main" id="{FE94F4EF-C9DD-D544-B4D4-0F3AF5ECF9A1}"/>
              </a:ext>
            </a:extLst>
          </p:cNvPr>
          <p:cNvSpPr txBox="1"/>
          <p:nvPr/>
        </p:nvSpPr>
        <p:spPr>
          <a:xfrm>
            <a:off x="7312067" y="5180908"/>
            <a:ext cx="4019690" cy="666786"/>
          </a:xfrm>
          <a:prstGeom prst="rect">
            <a:avLst/>
          </a:prstGeom>
          <a:noFill/>
        </p:spPr>
        <p:txBody>
          <a:bodyPr wrap="none" rtlCol="0">
            <a:spAutoFit/>
          </a:bodyPr>
          <a:lstStyle/>
          <a:p>
            <a:pPr defTabSz="914377"/>
            <a:r>
              <a:rPr lang="en-US" sz="3733" dirty="0">
                <a:solidFill>
                  <a:srgbClr val="FFFFFF"/>
                </a:solidFill>
                <a:latin typeface="IBM Plex Sans"/>
              </a:rPr>
              <a:t>Just go, it’s all there</a:t>
            </a:r>
          </a:p>
        </p:txBody>
      </p:sp>
    </p:spTree>
    <p:extLst>
      <p:ext uri="{BB962C8B-B14F-4D97-AF65-F5344CB8AC3E}">
        <p14:creationId xmlns:p14="http://schemas.microsoft.com/office/powerpoint/2010/main" val="152091656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a:extLst>
              <a:ext uri="{FF2B5EF4-FFF2-40B4-BE49-F238E27FC236}">
                <a16:creationId xmlns:a16="http://schemas.microsoft.com/office/drawing/2014/main" id="{F0673406-4E5A-A245-A4C4-1F0244E39B05}"/>
              </a:ext>
            </a:extLst>
          </p:cNvPr>
          <p:cNvSpPr txBox="1">
            <a:spLocks/>
          </p:cNvSpPr>
          <p:nvPr/>
        </p:nvSpPr>
        <p:spPr>
          <a:xfrm>
            <a:off x="304799" y="268224"/>
            <a:ext cx="6775508" cy="669544"/>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kern="1200">
                <a:solidFill>
                  <a:schemeClr val="bg2"/>
                </a:solidFill>
                <a:latin typeface="+mj-lt"/>
                <a:ea typeface="Arial" charset="0"/>
                <a:cs typeface="Arial" charset="0"/>
              </a:defRPr>
            </a:lvl1pPr>
          </a:lstStyle>
          <a:p>
            <a:pPr defTabSz="609585">
              <a:spcAft>
                <a:spcPts val="800"/>
              </a:spcAft>
            </a:pPr>
            <a:r>
              <a:rPr lang="en-US" sz="4800" dirty="0">
                <a:solidFill>
                  <a:srgbClr val="FFFFFF"/>
                </a:solidFill>
                <a:latin typeface="IBM Plex Sans"/>
              </a:rPr>
              <a:t>Containerization</a:t>
            </a:r>
            <a:r>
              <a:rPr lang="en-US" sz="3200" dirty="0">
                <a:solidFill>
                  <a:srgbClr val="FFFFFF"/>
                </a:solidFill>
                <a:latin typeface="IBM Plex Sans"/>
              </a:rPr>
              <a:t> </a:t>
            </a:r>
            <a:r>
              <a:rPr lang="en-US" sz="4800" dirty="0">
                <a:solidFill>
                  <a:srgbClr val="FFFFFF"/>
                </a:solidFill>
                <a:latin typeface="IBM Plex Sans"/>
              </a:rPr>
              <a:t>– built for High Availability</a:t>
            </a:r>
          </a:p>
        </p:txBody>
      </p:sp>
      <p:pic>
        <p:nvPicPr>
          <p:cNvPr id="5" name="Picture 4">
            <a:extLst>
              <a:ext uri="{FF2B5EF4-FFF2-40B4-BE49-F238E27FC236}">
                <a16:creationId xmlns:a16="http://schemas.microsoft.com/office/drawing/2014/main" id="{D32A86B5-8A7D-BF4D-914C-F0A618244B3E}"/>
              </a:ext>
            </a:extLst>
          </p:cNvPr>
          <p:cNvPicPr>
            <a:picLocks noChangeAspect="1"/>
          </p:cNvPicPr>
          <p:nvPr/>
        </p:nvPicPr>
        <p:blipFill>
          <a:blip r:embed="rId2"/>
          <a:stretch>
            <a:fillRect/>
          </a:stretch>
        </p:blipFill>
        <p:spPr>
          <a:xfrm>
            <a:off x="0" y="1784276"/>
            <a:ext cx="12192000" cy="4567120"/>
          </a:xfrm>
          <a:prstGeom prst="rect">
            <a:avLst/>
          </a:prstGeom>
        </p:spPr>
      </p:pic>
      <p:sp>
        <p:nvSpPr>
          <p:cNvPr id="4" name="Footer Placeholder 4">
            <a:extLst>
              <a:ext uri="{FF2B5EF4-FFF2-40B4-BE49-F238E27FC236}">
                <a16:creationId xmlns:a16="http://schemas.microsoft.com/office/drawing/2014/main" id="{FDA60622-78F4-A54F-B51A-F72B0C61980E}"/>
              </a:ext>
            </a:extLst>
          </p:cNvPr>
          <p:cNvSpPr txBox="1">
            <a:spLocks/>
          </p:cNvSpPr>
          <p:nvPr/>
        </p:nvSpPr>
        <p:spPr>
          <a:xfrm>
            <a:off x="-313189" y="6649227"/>
            <a:ext cx="1702965" cy="119515"/>
          </a:xfrm>
          <a:prstGeom prst="rect">
            <a:avLst/>
          </a:prstGeom>
        </p:spPr>
        <p:txBody>
          <a:bodyPr vert="horz" lIns="0" tIns="0" rIns="0" bIns="0" rtlCol="0" anchor="ctr"/>
          <a:lstStyle>
            <a:defPPr>
              <a:defRPr lang="en-US"/>
            </a:defPPr>
            <a:lvl1pPr marL="0" algn="r" defTabSz="685800" rtl="0" eaLnBrk="1" latinLnBrk="0" hangingPunct="1">
              <a:defRPr sz="600" kern="1200" baseline="0">
                <a:solidFill>
                  <a:schemeClr val="bg2"/>
                </a:solidFill>
                <a:latin typeface="+mn-lt"/>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377"/>
            <a:endParaRPr lang="de-DE" sz="800" dirty="0">
              <a:solidFill>
                <a:srgbClr val="FFFFFF"/>
              </a:solidFill>
              <a:latin typeface="IBM Plex Sans"/>
            </a:endParaRPr>
          </a:p>
          <a:p>
            <a:pPr defTabSz="914377"/>
            <a:r>
              <a:rPr lang="de-DE" sz="800" dirty="0">
                <a:solidFill>
                  <a:srgbClr val="FFFFFF"/>
                </a:solidFill>
                <a:latin typeface="IBM Plex Sans"/>
              </a:rPr>
              <a:t> © 2020 IBM Corporation</a:t>
            </a:r>
            <a:endParaRPr lang="en-US" sz="800" dirty="0">
              <a:solidFill>
                <a:srgbClr val="FFFFFF"/>
              </a:solidFill>
              <a:latin typeface="IBM Plex Sans"/>
            </a:endParaRPr>
          </a:p>
        </p:txBody>
      </p:sp>
    </p:spTree>
    <p:extLst>
      <p:ext uri="{BB962C8B-B14F-4D97-AF65-F5344CB8AC3E}">
        <p14:creationId xmlns:p14="http://schemas.microsoft.com/office/powerpoint/2010/main" val="112025374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07D24A-DCEF-E741-BF56-0AB35B8D2F69}"/>
              </a:ext>
            </a:extLst>
          </p:cNvPr>
          <p:cNvSpPr>
            <a:spLocks noGrp="1"/>
          </p:cNvSpPr>
          <p:nvPr>
            <p:ph type="title"/>
          </p:nvPr>
        </p:nvSpPr>
        <p:spPr/>
        <p:txBody>
          <a:bodyPr/>
          <a:lstStyle/>
          <a:p>
            <a:r>
              <a:rPr lang="en-US" dirty="0"/>
              <a:t>Container Registry</a:t>
            </a:r>
          </a:p>
        </p:txBody>
      </p:sp>
      <p:sp>
        <p:nvSpPr>
          <p:cNvPr id="3" name="Footer Placeholder 2">
            <a:extLst>
              <a:ext uri="{FF2B5EF4-FFF2-40B4-BE49-F238E27FC236}">
                <a16:creationId xmlns:a16="http://schemas.microsoft.com/office/drawing/2014/main" id="{0912A7CD-BB44-004A-ABFC-354E90ED3CB3}"/>
              </a:ext>
            </a:extLst>
          </p:cNvPr>
          <p:cNvSpPr>
            <a:spLocks noGrp="1"/>
          </p:cNvSpPr>
          <p:nvPr>
            <p:ph type="ftr" sz="quarter" idx="11"/>
          </p:nvPr>
        </p:nvSpPr>
        <p:spPr/>
        <p:txBody>
          <a:bodyPr/>
          <a:lstStyle/>
          <a:p>
            <a:pPr defTabSz="914377"/>
            <a:r>
              <a:rPr lang="en-US">
                <a:solidFill>
                  <a:srgbClr val="FFFFFF"/>
                </a:solidFill>
                <a:latin typeface="IBM Plex Sans"/>
              </a:rPr>
              <a:t>IBM Cloud / CreatingAccount / November 2018 / © 2018 IBM Corporation</a:t>
            </a:r>
          </a:p>
        </p:txBody>
      </p:sp>
      <p:sp>
        <p:nvSpPr>
          <p:cNvPr id="6" name="TextBox 5">
            <a:extLst>
              <a:ext uri="{FF2B5EF4-FFF2-40B4-BE49-F238E27FC236}">
                <a16:creationId xmlns:a16="http://schemas.microsoft.com/office/drawing/2014/main" id="{C4F7A10B-4680-3843-9929-733345C417F3}"/>
              </a:ext>
            </a:extLst>
          </p:cNvPr>
          <p:cNvSpPr txBox="1"/>
          <p:nvPr/>
        </p:nvSpPr>
        <p:spPr>
          <a:xfrm>
            <a:off x="981309" y="2002264"/>
            <a:ext cx="10397892" cy="3139321"/>
          </a:xfrm>
          <a:prstGeom prst="rect">
            <a:avLst/>
          </a:prstGeom>
          <a:noFill/>
        </p:spPr>
        <p:txBody>
          <a:bodyPr wrap="square" rtlCol="0">
            <a:spAutoFit/>
          </a:bodyPr>
          <a:lstStyle/>
          <a:p>
            <a:pPr defTabSz="914377"/>
            <a:r>
              <a:rPr lang="en-US" dirty="0">
                <a:solidFill>
                  <a:srgbClr val="FFFFFF"/>
                </a:solidFill>
                <a:latin typeface="IBM Plex Sans"/>
              </a:rPr>
              <a:t>Provides a Private registry in which to store Docker containers which you want to deploy to your </a:t>
            </a:r>
            <a:r>
              <a:rPr lang="en-US" dirty="0" err="1">
                <a:solidFill>
                  <a:srgbClr val="FFFFFF"/>
                </a:solidFill>
                <a:latin typeface="IBM Plex Sans"/>
              </a:rPr>
              <a:t>Kubes</a:t>
            </a:r>
            <a:r>
              <a:rPr lang="en-US" dirty="0">
                <a:solidFill>
                  <a:srgbClr val="FFFFFF"/>
                </a:solidFill>
                <a:latin typeface="IBM Plex Sans"/>
              </a:rPr>
              <a:t> or OS deployment</a:t>
            </a:r>
          </a:p>
          <a:p>
            <a:pPr defTabSz="914377"/>
            <a:endParaRPr lang="en-US" dirty="0">
              <a:solidFill>
                <a:srgbClr val="FFFFFF"/>
              </a:solidFill>
              <a:latin typeface="IBM Plex Sans"/>
            </a:endParaRPr>
          </a:p>
          <a:p>
            <a:pPr defTabSz="914377"/>
            <a:r>
              <a:rPr lang="en-US" dirty="0">
                <a:solidFill>
                  <a:srgbClr val="FFFFFF"/>
                </a:solidFill>
                <a:latin typeface="IBM Plex Sans"/>
              </a:rPr>
              <a:t>Images are checked for security issues</a:t>
            </a:r>
          </a:p>
          <a:p>
            <a:pPr defTabSz="914377"/>
            <a:endParaRPr lang="en-US" dirty="0">
              <a:solidFill>
                <a:srgbClr val="FFFFFF"/>
              </a:solidFill>
              <a:latin typeface="IBM Plex Sans"/>
            </a:endParaRPr>
          </a:p>
          <a:p>
            <a:pPr defTabSz="914377"/>
            <a:r>
              <a:rPr lang="en-US" dirty="0">
                <a:solidFill>
                  <a:srgbClr val="FFFFFF"/>
                </a:solidFill>
                <a:latin typeface="IBM Plex Sans"/>
              </a:rPr>
              <a:t>Highly available and managed by IBM</a:t>
            </a:r>
          </a:p>
          <a:p>
            <a:pPr defTabSz="914377"/>
            <a:endParaRPr lang="en-US" dirty="0">
              <a:solidFill>
                <a:srgbClr val="FFFFFF"/>
              </a:solidFill>
              <a:latin typeface="IBM Plex Sans"/>
            </a:endParaRPr>
          </a:p>
          <a:p>
            <a:pPr defTabSz="914377"/>
            <a:r>
              <a:rPr lang="en-US" dirty="0">
                <a:solidFill>
                  <a:srgbClr val="FFFFFF"/>
                </a:solidFill>
                <a:latin typeface="IBM Plex Sans"/>
              </a:rPr>
              <a:t>Can create multiple namespaces within your Registry</a:t>
            </a:r>
          </a:p>
          <a:p>
            <a:pPr defTabSz="914377"/>
            <a:endParaRPr lang="en-US" dirty="0">
              <a:solidFill>
                <a:srgbClr val="FFFFFF"/>
              </a:solidFill>
              <a:latin typeface="IBM Plex Sans"/>
            </a:endParaRPr>
          </a:p>
          <a:p>
            <a:pPr defTabSz="914377"/>
            <a:r>
              <a:rPr lang="en-US" dirty="0">
                <a:solidFill>
                  <a:srgbClr val="FFFFFF"/>
                </a:solidFill>
                <a:latin typeface="IBM Plex Sans"/>
              </a:rPr>
              <a:t>There is a free storage and pull traffic quota (0.5GB / 5GB)</a:t>
            </a:r>
          </a:p>
          <a:p>
            <a:pPr defTabSz="914377"/>
            <a:endParaRPr lang="en-US" dirty="0">
              <a:solidFill>
                <a:srgbClr val="FFFFFF"/>
              </a:solidFill>
              <a:latin typeface="IBM Plex Sans"/>
            </a:endParaRPr>
          </a:p>
        </p:txBody>
      </p:sp>
    </p:spTree>
    <p:extLst>
      <p:ext uri="{BB962C8B-B14F-4D97-AF65-F5344CB8AC3E}">
        <p14:creationId xmlns:p14="http://schemas.microsoft.com/office/powerpoint/2010/main" val="119576795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87E90E-C9D8-0642-876F-8FAD52CF79E7}"/>
              </a:ext>
            </a:extLst>
          </p:cNvPr>
          <p:cNvSpPr>
            <a:spLocks noGrp="1"/>
          </p:cNvSpPr>
          <p:nvPr>
            <p:ph type="title"/>
          </p:nvPr>
        </p:nvSpPr>
        <p:spPr/>
        <p:txBody>
          <a:bodyPr/>
          <a:lstStyle/>
          <a:p>
            <a:r>
              <a:rPr lang="en-US" sz="4267" dirty="0"/>
              <a:t>Helm Catalog</a:t>
            </a:r>
          </a:p>
        </p:txBody>
      </p:sp>
      <p:sp>
        <p:nvSpPr>
          <p:cNvPr id="3" name="Footer Placeholder 2">
            <a:extLst>
              <a:ext uri="{FF2B5EF4-FFF2-40B4-BE49-F238E27FC236}">
                <a16:creationId xmlns:a16="http://schemas.microsoft.com/office/drawing/2014/main" id="{DC2EB906-66EE-0849-AD38-90225E272FFB}"/>
              </a:ext>
            </a:extLst>
          </p:cNvPr>
          <p:cNvSpPr>
            <a:spLocks noGrp="1"/>
          </p:cNvSpPr>
          <p:nvPr>
            <p:ph type="ftr" sz="quarter" idx="11"/>
          </p:nvPr>
        </p:nvSpPr>
        <p:spPr/>
        <p:txBody>
          <a:bodyPr/>
          <a:lstStyle/>
          <a:p>
            <a:pPr defTabSz="914377"/>
            <a:r>
              <a:rPr lang="en-US">
                <a:solidFill>
                  <a:srgbClr val="FFFFFF"/>
                </a:solidFill>
                <a:latin typeface="IBM Plex Sans"/>
              </a:rPr>
              <a:t>IBM Cloud / CreatingAccount / November 2018 / © 2018 IBM Corporation</a:t>
            </a:r>
          </a:p>
        </p:txBody>
      </p:sp>
      <p:sp>
        <p:nvSpPr>
          <p:cNvPr id="6" name="TextBox 5">
            <a:extLst>
              <a:ext uri="{FF2B5EF4-FFF2-40B4-BE49-F238E27FC236}">
                <a16:creationId xmlns:a16="http://schemas.microsoft.com/office/drawing/2014/main" id="{D18EB396-C6D4-924A-BDE4-1C9050393225}"/>
              </a:ext>
            </a:extLst>
          </p:cNvPr>
          <p:cNvSpPr txBox="1"/>
          <p:nvPr/>
        </p:nvSpPr>
        <p:spPr>
          <a:xfrm>
            <a:off x="485697" y="2341523"/>
            <a:ext cx="9638792" cy="2144498"/>
          </a:xfrm>
          <a:prstGeom prst="rect">
            <a:avLst/>
          </a:prstGeom>
          <a:noFill/>
        </p:spPr>
        <p:txBody>
          <a:bodyPr wrap="none" rtlCol="0">
            <a:spAutoFit/>
          </a:bodyPr>
          <a:lstStyle/>
          <a:p>
            <a:pPr defTabSz="914377"/>
            <a:r>
              <a:rPr lang="en-US" sz="2667" dirty="0">
                <a:solidFill>
                  <a:srgbClr val="FFFFFF"/>
                </a:solidFill>
                <a:latin typeface="IBM Plex Sans"/>
              </a:rPr>
              <a:t>Helm is a type of ‘package manager’ for Kubernetes</a:t>
            </a:r>
          </a:p>
          <a:p>
            <a:pPr defTabSz="914377"/>
            <a:endParaRPr lang="en-US" sz="2667" dirty="0">
              <a:solidFill>
                <a:srgbClr val="FFFFFF"/>
              </a:solidFill>
              <a:latin typeface="IBM Plex Sans"/>
            </a:endParaRPr>
          </a:p>
          <a:p>
            <a:pPr defTabSz="914377"/>
            <a:r>
              <a:rPr lang="en-US" sz="2667" dirty="0">
                <a:solidFill>
                  <a:srgbClr val="FFFFFF"/>
                </a:solidFill>
                <a:latin typeface="IBM Plex Sans"/>
              </a:rPr>
              <a:t>Use it to easily deploy complex apps in a repeatable way</a:t>
            </a:r>
          </a:p>
          <a:p>
            <a:pPr defTabSz="914377"/>
            <a:endParaRPr lang="en-US" sz="2667" dirty="0">
              <a:solidFill>
                <a:srgbClr val="FFFFFF"/>
              </a:solidFill>
              <a:latin typeface="IBM Plex Sans"/>
            </a:endParaRPr>
          </a:p>
          <a:p>
            <a:pPr defTabSz="914377"/>
            <a:r>
              <a:rPr lang="en-US" sz="2667" dirty="0">
                <a:solidFill>
                  <a:srgbClr val="FFFFFF"/>
                </a:solidFill>
                <a:latin typeface="IBM Plex Sans"/>
              </a:rPr>
              <a:t>IBM Cloud Catalog contains 70 Helm charts for different applications</a:t>
            </a:r>
          </a:p>
        </p:txBody>
      </p:sp>
    </p:spTree>
    <p:extLst>
      <p:ext uri="{BB962C8B-B14F-4D97-AF65-F5344CB8AC3E}">
        <p14:creationId xmlns:p14="http://schemas.microsoft.com/office/powerpoint/2010/main" val="372215481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97C13E5-DC2F-F142-8BC1-0BE8A9DFCA00}"/>
              </a:ext>
            </a:extLst>
          </p:cNvPr>
          <p:cNvSpPr>
            <a:spLocks noGrp="1"/>
          </p:cNvSpPr>
          <p:nvPr>
            <p:ph type="ftr" sz="quarter" idx="10"/>
          </p:nvPr>
        </p:nvSpPr>
        <p:spPr/>
        <p:txBody>
          <a:bodyPr/>
          <a:lstStyle/>
          <a:p>
            <a:pPr defTabSz="914377"/>
            <a:r>
              <a:rPr lang="en-US" dirty="0">
                <a:solidFill>
                  <a:srgbClr val="FFFFFF"/>
                </a:solidFill>
                <a:latin typeface="IBM Plex Sans"/>
              </a:rPr>
              <a:t> © 2020 IBM Corporation</a:t>
            </a:r>
          </a:p>
        </p:txBody>
      </p:sp>
      <p:sp>
        <p:nvSpPr>
          <p:cNvPr id="3" name="Title 2">
            <a:extLst>
              <a:ext uri="{FF2B5EF4-FFF2-40B4-BE49-F238E27FC236}">
                <a16:creationId xmlns:a16="http://schemas.microsoft.com/office/drawing/2014/main" id="{596D87BB-1FC2-4C46-9E06-2F541C1B398B}"/>
              </a:ext>
            </a:extLst>
          </p:cNvPr>
          <p:cNvSpPr>
            <a:spLocks noGrp="1"/>
          </p:cNvSpPr>
          <p:nvPr>
            <p:ph type="title"/>
          </p:nvPr>
        </p:nvSpPr>
        <p:spPr/>
        <p:txBody>
          <a:bodyPr/>
          <a:lstStyle/>
          <a:p>
            <a:r>
              <a:rPr lang="en-US" dirty="0"/>
              <a:t>Kubernetes Demo</a:t>
            </a:r>
            <a:br>
              <a:rPr lang="en-US" dirty="0"/>
            </a:br>
            <a:br>
              <a:rPr lang="en-US" dirty="0"/>
            </a:br>
            <a:br>
              <a:rPr lang="en-US" dirty="0"/>
            </a:br>
            <a:br>
              <a:rPr lang="en-US" dirty="0"/>
            </a:br>
            <a:r>
              <a:rPr lang="en-US" dirty="0"/>
              <a:t>How to Deploy</a:t>
            </a:r>
            <a:br>
              <a:rPr lang="en-US" dirty="0"/>
            </a:br>
            <a:br>
              <a:rPr lang="en-US" dirty="0"/>
            </a:br>
            <a:r>
              <a:rPr lang="en-US" dirty="0"/>
              <a:t>Container Registry</a:t>
            </a:r>
            <a:br>
              <a:rPr lang="en-US" dirty="0"/>
            </a:br>
            <a:br>
              <a:rPr lang="en-US" dirty="0"/>
            </a:br>
            <a:r>
              <a:rPr lang="en-US" dirty="0"/>
              <a:t>Helm Catalog</a:t>
            </a:r>
            <a:br>
              <a:rPr lang="en-US" dirty="0"/>
            </a:br>
            <a:endParaRPr lang="en-US" dirty="0"/>
          </a:p>
        </p:txBody>
      </p:sp>
    </p:spTree>
    <p:extLst>
      <p:ext uri="{BB962C8B-B14F-4D97-AF65-F5344CB8AC3E}">
        <p14:creationId xmlns:p14="http://schemas.microsoft.com/office/powerpoint/2010/main" val="401096227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20CB27-DAAD-EE45-8865-6165EF6B8EF0}"/>
              </a:ext>
            </a:extLst>
          </p:cNvPr>
          <p:cNvSpPr>
            <a:spLocks noGrp="1"/>
          </p:cNvSpPr>
          <p:nvPr>
            <p:ph type="title"/>
          </p:nvPr>
        </p:nvSpPr>
        <p:spPr/>
        <p:txBody>
          <a:bodyPr/>
          <a:lstStyle/>
          <a:p>
            <a:r>
              <a:rPr lang="en-US" dirty="0"/>
              <a:t>Section 2.3 – Understand the benefits and options for IBM Red Hat OpenShift</a:t>
            </a:r>
          </a:p>
        </p:txBody>
      </p:sp>
      <p:sp>
        <p:nvSpPr>
          <p:cNvPr id="3" name="Content Placeholder 2">
            <a:extLst>
              <a:ext uri="{FF2B5EF4-FFF2-40B4-BE49-F238E27FC236}">
                <a16:creationId xmlns:a16="http://schemas.microsoft.com/office/drawing/2014/main" id="{7080AEED-E756-A641-806C-4CF8FE20664D}"/>
              </a:ext>
            </a:extLst>
          </p:cNvPr>
          <p:cNvSpPr>
            <a:spLocks noGrp="1"/>
          </p:cNvSpPr>
          <p:nvPr>
            <p:ph idx="1"/>
          </p:nvPr>
        </p:nvSpPr>
        <p:spPr>
          <a:xfrm>
            <a:off x="366712" y="1063487"/>
            <a:ext cx="11023531" cy="5555974"/>
          </a:xfrm>
        </p:spPr>
        <p:txBody>
          <a:bodyPr/>
          <a:lstStyle/>
          <a:p>
            <a:pPr marL="0" indent="0">
              <a:buNone/>
            </a:pPr>
            <a:endParaRPr lang="en-US" sz="1600" b="1" dirty="0"/>
          </a:p>
          <a:p>
            <a:pPr marL="342900" indent="-342900">
              <a:buFont typeface="+mj-lt"/>
              <a:buAutoNum type="arabicPeriod"/>
            </a:pPr>
            <a:r>
              <a:rPr lang="en-US" sz="1600" b="1" dirty="0"/>
              <a:t>What is Red Hat OpenShift on IBM Cloud (ROKS)</a:t>
            </a:r>
          </a:p>
          <a:p>
            <a:pPr lvl="1"/>
            <a:r>
              <a:rPr lang="en-US" sz="1200" dirty="0"/>
              <a:t>Red Hat OpenShift on IBM Cloud is a </a:t>
            </a:r>
            <a:r>
              <a:rPr lang="en-US" sz="1200" i="1" dirty="0"/>
              <a:t>managed</a:t>
            </a:r>
            <a:r>
              <a:rPr lang="en-US" sz="1200" dirty="0"/>
              <a:t> offering to create your own OpenShift cluster of compute hosts to deploy and manage containerized apps on IBM Cloud. Red Hat OpenShift on IBM Cloud provides intelligent scheduling, self-healing, horizontal scaling, service discovery and load balancing, automated rollouts and rollbacks, and secret and configuration management for your apps. Combined with an intuitive user experience, built-in security and isolation, and advanced tools to secure, manage, and monitor your cluster workloads, you can rapidly deliver highly available and secure containerized apps in the public cloud.</a:t>
            </a:r>
            <a:endParaRPr lang="en-US" sz="1200" b="1" dirty="0"/>
          </a:p>
          <a:p>
            <a:pPr marL="342900" indent="-342900">
              <a:buFont typeface="+mj-lt"/>
              <a:buAutoNum type="arabicPeriod"/>
            </a:pPr>
            <a:r>
              <a:rPr lang="en-US" sz="1600" b="1" dirty="0"/>
              <a:t>Benefits of IBM Red Hat OpenShift (ROKS)</a:t>
            </a:r>
          </a:p>
          <a:p>
            <a:pPr lvl="1"/>
            <a:r>
              <a:rPr lang="en-US" sz="1200" dirty="0"/>
              <a:t>Enterprise grade Kubernetes service managed by IBM with MZR support for </a:t>
            </a:r>
            <a:r>
              <a:rPr lang="en-US" sz="1200" dirty="0">
                <a:hlinkClick r:id="rId2"/>
              </a:rPr>
              <a:t>99.99% availability SLA</a:t>
            </a:r>
            <a:endParaRPr lang="en-US" sz="1200" dirty="0"/>
          </a:p>
          <a:p>
            <a:pPr lvl="1"/>
            <a:r>
              <a:rPr lang="en-US" sz="1200" dirty="0"/>
              <a:t>IBM Cloud </a:t>
            </a:r>
            <a:r>
              <a:rPr lang="en-US" sz="1200" dirty="0">
                <a:hlinkClick r:id="rId3"/>
              </a:rPr>
              <a:t>security hardening </a:t>
            </a:r>
            <a:r>
              <a:rPr lang="en-US" sz="1200" dirty="0"/>
              <a:t>and best practices</a:t>
            </a:r>
          </a:p>
          <a:p>
            <a:pPr lvl="1"/>
            <a:r>
              <a:rPr lang="en-US" sz="1200" dirty="0"/>
              <a:t>Red Hat integration, testing, commercializing, and </a:t>
            </a:r>
            <a:r>
              <a:rPr lang="en-US" sz="1200" dirty="0">
                <a:hlinkClick r:id="rId4"/>
              </a:rPr>
              <a:t>support</a:t>
            </a:r>
            <a:r>
              <a:rPr lang="en-US" sz="1200" dirty="0"/>
              <a:t> </a:t>
            </a:r>
          </a:p>
          <a:p>
            <a:pPr lvl="1"/>
            <a:r>
              <a:rPr lang="en-US" sz="1200" dirty="0">
                <a:hlinkClick r:id="rId5"/>
              </a:rPr>
              <a:t>Developer friendly features </a:t>
            </a:r>
            <a:r>
              <a:rPr lang="en-US" sz="1200" dirty="0"/>
              <a:t>like IAM, Registry, S2I, Templates, CI/CD built-in, administration UI/CLI</a:t>
            </a:r>
          </a:p>
          <a:p>
            <a:pPr marL="0" indent="0">
              <a:buNone/>
            </a:pPr>
            <a:endParaRPr lang="en-US" sz="1400" b="1" dirty="0"/>
          </a:p>
          <a:p>
            <a:pPr marL="342900" indent="-342900">
              <a:buFont typeface="+mj-lt"/>
              <a:buAutoNum type="arabicPeriod"/>
            </a:pPr>
            <a:r>
              <a:rPr lang="en-US" sz="1400" b="1" dirty="0"/>
              <a:t>ROKS Compute Choices</a:t>
            </a:r>
          </a:p>
          <a:p>
            <a:pPr lvl="1"/>
            <a:r>
              <a:rPr lang="en-US" sz="1200" dirty="0"/>
              <a:t>VSIs</a:t>
            </a:r>
          </a:p>
          <a:p>
            <a:pPr lvl="1"/>
            <a:r>
              <a:rPr lang="en-US" sz="1200" dirty="0"/>
              <a:t>Dedicated</a:t>
            </a:r>
          </a:p>
          <a:p>
            <a:pPr lvl="1"/>
            <a:r>
              <a:rPr lang="en-US" sz="1200" dirty="0"/>
              <a:t>Bare Metal</a:t>
            </a:r>
          </a:p>
          <a:p>
            <a:pPr marL="342900" indent="-342900">
              <a:buFont typeface="+mj-lt"/>
              <a:buAutoNum type="arabicPeriod"/>
            </a:pPr>
            <a:endParaRPr lang="en-US" sz="1400" b="1" dirty="0"/>
          </a:p>
          <a:p>
            <a:pPr marL="342900" indent="-342900">
              <a:buFont typeface="+mj-lt"/>
              <a:buAutoNum type="arabicPeriod"/>
            </a:pPr>
            <a:r>
              <a:rPr lang="en-US" sz="1400" b="1" dirty="0"/>
              <a:t>ROKS Availability Zone choices and Benefits</a:t>
            </a:r>
          </a:p>
        </p:txBody>
      </p:sp>
      <p:sp>
        <p:nvSpPr>
          <p:cNvPr id="4" name="Slide Number Placeholder 3">
            <a:extLst>
              <a:ext uri="{FF2B5EF4-FFF2-40B4-BE49-F238E27FC236}">
                <a16:creationId xmlns:a16="http://schemas.microsoft.com/office/drawing/2014/main" id="{E8D2E63D-86D1-5B4B-9569-EDB7AAD7F573}"/>
              </a:ext>
            </a:extLst>
          </p:cNvPr>
          <p:cNvSpPr>
            <a:spLocks noGrp="1"/>
          </p:cNvSpPr>
          <p:nvPr>
            <p:ph type="sldNum" sz="quarter" idx="11"/>
          </p:nvPr>
        </p:nvSpPr>
        <p:spPr/>
        <p:txBody>
          <a:bodyPr/>
          <a:lstStyle/>
          <a:p>
            <a:pPr>
              <a:defRPr/>
            </a:pPr>
            <a:fld id="{CDF6E626-488F-47BA-B12F-748BCA394C6A}" type="slidenum">
              <a:rPr lang="en-AU" altLang="en-US" smtClean="0"/>
              <a:pPr>
                <a:defRPr/>
              </a:pPr>
              <a:t>35</a:t>
            </a:fld>
            <a:endParaRPr lang="en-AU" altLang="en-US"/>
          </a:p>
        </p:txBody>
      </p:sp>
      <p:sp>
        <p:nvSpPr>
          <p:cNvPr id="5" name="Rectangle 4">
            <a:extLst>
              <a:ext uri="{FF2B5EF4-FFF2-40B4-BE49-F238E27FC236}">
                <a16:creationId xmlns:a16="http://schemas.microsoft.com/office/drawing/2014/main" id="{A04DA993-4D30-1740-8808-11C5D1855E45}"/>
              </a:ext>
            </a:extLst>
          </p:cNvPr>
          <p:cNvSpPr/>
          <p:nvPr/>
        </p:nvSpPr>
        <p:spPr>
          <a:xfrm>
            <a:off x="2632212" y="6368420"/>
            <a:ext cx="6927574" cy="307777"/>
          </a:xfrm>
          <a:prstGeom prst="rect">
            <a:avLst/>
          </a:prstGeom>
        </p:spPr>
        <p:txBody>
          <a:bodyPr wrap="square">
            <a:spAutoFit/>
          </a:bodyPr>
          <a:lstStyle/>
          <a:p>
            <a:pPr algn="ctr"/>
            <a:r>
              <a:rPr lang="en-US" sz="1400" dirty="0">
                <a:hlinkClick r:id="rId6"/>
              </a:rPr>
              <a:t>https://cloud.ibm.com/docs/openshift?topic=openshift-getting-started</a:t>
            </a:r>
            <a:endParaRPr lang="en-US" sz="1400" dirty="0"/>
          </a:p>
        </p:txBody>
      </p:sp>
    </p:spTree>
    <p:extLst>
      <p:ext uri="{BB962C8B-B14F-4D97-AF65-F5344CB8AC3E}">
        <p14:creationId xmlns:p14="http://schemas.microsoft.com/office/powerpoint/2010/main" val="117909354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3437516-F298-C947-89DC-B746F76774C4}"/>
              </a:ext>
            </a:extLst>
          </p:cNvPr>
          <p:cNvPicPr>
            <a:picLocks noChangeAspect="1"/>
          </p:cNvPicPr>
          <p:nvPr/>
        </p:nvPicPr>
        <p:blipFill>
          <a:blip r:embed="rId3"/>
          <a:stretch>
            <a:fillRect/>
          </a:stretch>
        </p:blipFill>
        <p:spPr>
          <a:xfrm>
            <a:off x="739518" y="0"/>
            <a:ext cx="10712963" cy="6858000"/>
          </a:xfrm>
          <a:prstGeom prst="rect">
            <a:avLst/>
          </a:prstGeom>
        </p:spPr>
      </p:pic>
    </p:spTree>
    <p:extLst>
      <p:ext uri="{BB962C8B-B14F-4D97-AF65-F5344CB8AC3E}">
        <p14:creationId xmlns:p14="http://schemas.microsoft.com/office/powerpoint/2010/main" val="180125109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2F64571-942B-A54B-AA39-6784E02352F7}"/>
              </a:ext>
            </a:extLst>
          </p:cNvPr>
          <p:cNvPicPr>
            <a:picLocks noChangeAspect="1"/>
          </p:cNvPicPr>
          <p:nvPr/>
        </p:nvPicPr>
        <p:blipFill>
          <a:blip r:embed="rId3"/>
          <a:stretch>
            <a:fillRect/>
          </a:stretch>
        </p:blipFill>
        <p:spPr>
          <a:xfrm>
            <a:off x="0" y="657578"/>
            <a:ext cx="12192000" cy="5542844"/>
          </a:xfrm>
          <a:prstGeom prst="rect">
            <a:avLst/>
          </a:prstGeom>
        </p:spPr>
      </p:pic>
    </p:spTree>
    <p:extLst>
      <p:ext uri="{BB962C8B-B14F-4D97-AF65-F5344CB8AC3E}">
        <p14:creationId xmlns:p14="http://schemas.microsoft.com/office/powerpoint/2010/main" val="413159779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7C391C6-CF8B-A347-9546-BBD85E70FC99}"/>
              </a:ext>
            </a:extLst>
          </p:cNvPr>
          <p:cNvPicPr>
            <a:picLocks noChangeAspect="1"/>
          </p:cNvPicPr>
          <p:nvPr/>
        </p:nvPicPr>
        <p:blipFill>
          <a:blip r:embed="rId3"/>
          <a:stretch>
            <a:fillRect/>
          </a:stretch>
        </p:blipFill>
        <p:spPr>
          <a:xfrm>
            <a:off x="12143" y="0"/>
            <a:ext cx="12167713" cy="6858000"/>
          </a:xfrm>
          <a:prstGeom prst="rect">
            <a:avLst/>
          </a:prstGeom>
        </p:spPr>
      </p:pic>
    </p:spTree>
    <p:extLst>
      <p:ext uri="{BB962C8B-B14F-4D97-AF65-F5344CB8AC3E}">
        <p14:creationId xmlns:p14="http://schemas.microsoft.com/office/powerpoint/2010/main" val="246145387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DFBCEE2-3FD3-5C41-A400-05DDCD80753B}"/>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0" y="-19119"/>
            <a:ext cx="12421514" cy="6994496"/>
          </a:xfrm>
          <a:prstGeom prst="rect">
            <a:avLst/>
          </a:prstGeom>
        </p:spPr>
      </p:pic>
      <p:sp>
        <p:nvSpPr>
          <p:cNvPr id="8" name="Rectangle 7">
            <a:extLst>
              <a:ext uri="{FF2B5EF4-FFF2-40B4-BE49-F238E27FC236}">
                <a16:creationId xmlns:a16="http://schemas.microsoft.com/office/drawing/2014/main" id="{D8FBCB69-DE5E-4F4E-BF12-04010FC5890B}"/>
              </a:ext>
            </a:extLst>
          </p:cNvPr>
          <p:cNvSpPr/>
          <p:nvPr/>
        </p:nvSpPr>
        <p:spPr>
          <a:xfrm>
            <a:off x="381001" y="6379029"/>
            <a:ext cx="2013857" cy="478971"/>
          </a:xfrm>
          <a:prstGeom prst="rect">
            <a:avLst/>
          </a:prstGeom>
          <a:solidFill>
            <a:schemeClr val="bg2"/>
          </a:solidFill>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Arial"/>
              <a:ea typeface="+mn-ea"/>
              <a:cs typeface="Arial"/>
            </a:endParaRPr>
          </a:p>
        </p:txBody>
      </p:sp>
      <p:grpSp>
        <p:nvGrpSpPr>
          <p:cNvPr id="11" name="Group 10">
            <a:extLst>
              <a:ext uri="{FF2B5EF4-FFF2-40B4-BE49-F238E27FC236}">
                <a16:creationId xmlns:a16="http://schemas.microsoft.com/office/drawing/2014/main" id="{CBC6B4BE-C89D-6B4E-8116-9D6D94CBFC49}"/>
              </a:ext>
            </a:extLst>
          </p:cNvPr>
          <p:cNvGrpSpPr/>
          <p:nvPr/>
        </p:nvGrpSpPr>
        <p:grpSpPr>
          <a:xfrm>
            <a:off x="7534737" y="272141"/>
            <a:ext cx="4604658" cy="6074229"/>
            <a:chOff x="7522029" y="228600"/>
            <a:chExt cx="4604658" cy="6074229"/>
          </a:xfrm>
        </p:grpSpPr>
        <p:sp>
          <p:nvSpPr>
            <p:cNvPr id="7" name="Rectangle 6">
              <a:extLst>
                <a:ext uri="{FF2B5EF4-FFF2-40B4-BE49-F238E27FC236}">
                  <a16:creationId xmlns:a16="http://schemas.microsoft.com/office/drawing/2014/main" id="{9D543862-A013-D649-8484-92BB49B16D61}"/>
                </a:ext>
              </a:extLst>
            </p:cNvPr>
            <p:cNvSpPr/>
            <p:nvPr/>
          </p:nvSpPr>
          <p:spPr>
            <a:xfrm>
              <a:off x="7522029" y="1665515"/>
              <a:ext cx="2764972" cy="2928256"/>
            </a:xfrm>
            <a:prstGeom prst="rect">
              <a:avLst/>
            </a:prstGeom>
            <a:solidFill>
              <a:schemeClr val="bg2"/>
            </a:solidFill>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Arial"/>
                <a:ea typeface="+mn-ea"/>
                <a:cs typeface="Arial"/>
              </a:endParaRPr>
            </a:p>
          </p:txBody>
        </p:sp>
        <p:sp>
          <p:nvSpPr>
            <p:cNvPr id="9" name="Rectangle 8">
              <a:extLst>
                <a:ext uri="{FF2B5EF4-FFF2-40B4-BE49-F238E27FC236}">
                  <a16:creationId xmlns:a16="http://schemas.microsoft.com/office/drawing/2014/main" id="{E78B1CCC-C930-8244-A766-D375DB894067}"/>
                </a:ext>
              </a:extLst>
            </p:cNvPr>
            <p:cNvSpPr/>
            <p:nvPr/>
          </p:nvSpPr>
          <p:spPr>
            <a:xfrm>
              <a:off x="9361715" y="228600"/>
              <a:ext cx="2764972" cy="6074229"/>
            </a:xfrm>
            <a:prstGeom prst="rect">
              <a:avLst/>
            </a:prstGeom>
            <a:solidFill>
              <a:schemeClr val="bg2"/>
            </a:solidFill>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Arial"/>
                <a:ea typeface="+mn-ea"/>
                <a:cs typeface="Arial"/>
              </a:endParaRPr>
            </a:p>
          </p:txBody>
        </p:sp>
        <p:sp>
          <p:nvSpPr>
            <p:cNvPr id="10" name="Rectangle 9">
              <a:extLst>
                <a:ext uri="{FF2B5EF4-FFF2-40B4-BE49-F238E27FC236}">
                  <a16:creationId xmlns:a16="http://schemas.microsoft.com/office/drawing/2014/main" id="{04122149-64D7-B54E-9480-CC1FBE64D1BE}"/>
                </a:ext>
              </a:extLst>
            </p:cNvPr>
            <p:cNvSpPr/>
            <p:nvPr/>
          </p:nvSpPr>
          <p:spPr>
            <a:xfrm>
              <a:off x="8784771" y="4256315"/>
              <a:ext cx="1502230" cy="838200"/>
            </a:xfrm>
            <a:prstGeom prst="rect">
              <a:avLst/>
            </a:prstGeom>
            <a:solidFill>
              <a:schemeClr val="bg2"/>
            </a:solidFill>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Arial"/>
                <a:ea typeface="+mn-ea"/>
                <a:cs typeface="Arial"/>
              </a:endParaRPr>
            </a:p>
          </p:txBody>
        </p:sp>
      </p:grpSp>
      <p:cxnSp>
        <p:nvCxnSpPr>
          <p:cNvPr id="13" name="Straight Arrow Connector 12">
            <a:extLst>
              <a:ext uri="{FF2B5EF4-FFF2-40B4-BE49-F238E27FC236}">
                <a16:creationId xmlns:a16="http://schemas.microsoft.com/office/drawing/2014/main" id="{A4094388-582C-9B4F-938F-DF21B6F30DDC}"/>
              </a:ext>
            </a:extLst>
          </p:cNvPr>
          <p:cNvCxnSpPr/>
          <p:nvPr/>
        </p:nvCxnSpPr>
        <p:spPr>
          <a:xfrm>
            <a:off x="7236129" y="3548744"/>
            <a:ext cx="1037014" cy="0"/>
          </a:xfrm>
          <a:prstGeom prst="straightConnector1">
            <a:avLst/>
          </a:prstGeom>
          <a:ln w="50800">
            <a:solidFill>
              <a:schemeClr val="tx1">
                <a:lumMod val="65000"/>
                <a:lumOff val="35000"/>
              </a:schemeClr>
            </a:solidFill>
            <a:tailEnd type="triangle" w="med" len="lg"/>
          </a:ln>
          <a:effectLst/>
        </p:spPr>
        <p:style>
          <a:lnRef idx="2">
            <a:schemeClr val="accent1"/>
          </a:lnRef>
          <a:fillRef idx="0">
            <a:schemeClr val="accent1"/>
          </a:fillRef>
          <a:effectRef idx="1">
            <a:schemeClr val="accent1"/>
          </a:effectRef>
          <a:fontRef idx="minor">
            <a:schemeClr val="tx1"/>
          </a:fontRef>
        </p:style>
      </p:cxnSp>
      <p:pic>
        <p:nvPicPr>
          <p:cNvPr id="12" name="Picture 4" descr="Image result for openliberty logo">
            <a:extLst>
              <a:ext uri="{FF2B5EF4-FFF2-40B4-BE49-F238E27FC236}">
                <a16:creationId xmlns:a16="http://schemas.microsoft.com/office/drawing/2014/main" id="{09FCBCD8-B62F-4046-991E-35309069ADA6}"/>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175657" y="1995245"/>
            <a:ext cx="1123053" cy="818714"/>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B1C0B5AA-A3DF-8447-AC9B-603B9DB817BC}"/>
              </a:ext>
            </a:extLst>
          </p:cNvPr>
          <p:cNvSpPr/>
          <p:nvPr/>
        </p:nvSpPr>
        <p:spPr>
          <a:xfrm>
            <a:off x="4379066" y="2968669"/>
            <a:ext cx="4002028" cy="1388448"/>
          </a:xfrm>
          <a:prstGeom prst="rect">
            <a:avLst/>
          </a:prstGeom>
          <a:solidFill>
            <a:schemeClr val="bg2"/>
          </a:solidFill>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IBM Plex Sans" panose="020B0503050203000203" pitchFamily="34" charset="0"/>
                <a:ea typeface="+mn-ea"/>
                <a:cs typeface="Arial"/>
              </a:rPr>
              <a:t>UPDATE?</a:t>
            </a:r>
          </a:p>
        </p:txBody>
      </p:sp>
      <p:sp>
        <p:nvSpPr>
          <p:cNvPr id="15" name="Rectangle 14">
            <a:extLst>
              <a:ext uri="{FF2B5EF4-FFF2-40B4-BE49-F238E27FC236}">
                <a16:creationId xmlns:a16="http://schemas.microsoft.com/office/drawing/2014/main" id="{D179ADAC-5423-174B-9FC9-AABEE9E46F5F}"/>
              </a:ext>
            </a:extLst>
          </p:cNvPr>
          <p:cNvSpPr/>
          <p:nvPr/>
        </p:nvSpPr>
        <p:spPr>
          <a:xfrm>
            <a:off x="2868362" y="0"/>
            <a:ext cx="6039617" cy="857143"/>
          </a:xfrm>
          <a:prstGeom prst="rect">
            <a:avLst/>
          </a:prstGeom>
          <a:solidFill>
            <a:schemeClr val="bg2"/>
          </a:solidFill>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IBM Plex Sans" panose="020B0503050203000203" pitchFamily="34" charset="0"/>
                <a:ea typeface="+mn-ea"/>
                <a:cs typeface="Arial"/>
              </a:rPr>
              <a:t>UPDATE?</a:t>
            </a:r>
          </a:p>
        </p:txBody>
      </p:sp>
      <p:sp>
        <p:nvSpPr>
          <p:cNvPr id="16" name="Rectangle 15">
            <a:extLst>
              <a:ext uri="{FF2B5EF4-FFF2-40B4-BE49-F238E27FC236}">
                <a16:creationId xmlns:a16="http://schemas.microsoft.com/office/drawing/2014/main" id="{E28E53F0-696D-9A4A-A456-7A7C1962420D}"/>
              </a:ext>
            </a:extLst>
          </p:cNvPr>
          <p:cNvSpPr/>
          <p:nvPr/>
        </p:nvSpPr>
        <p:spPr>
          <a:xfrm>
            <a:off x="0" y="6585886"/>
            <a:ext cx="716228" cy="478971"/>
          </a:xfrm>
          <a:prstGeom prst="rect">
            <a:avLst/>
          </a:prstGeom>
          <a:solidFill>
            <a:schemeClr val="bg2"/>
          </a:solidFill>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IBM Plex Sans" panose="020B0503050203000203" pitchFamily="34" charset="0"/>
                <a:ea typeface="+mn-ea"/>
                <a:cs typeface="Arial"/>
              </a:rPr>
              <a:t>UPDATE?</a:t>
            </a:r>
          </a:p>
        </p:txBody>
      </p:sp>
      <p:sp>
        <p:nvSpPr>
          <p:cNvPr id="17" name="Rectangle 16">
            <a:extLst>
              <a:ext uri="{FF2B5EF4-FFF2-40B4-BE49-F238E27FC236}">
                <a16:creationId xmlns:a16="http://schemas.microsoft.com/office/drawing/2014/main" id="{BF9D8AA3-DD30-FE4A-BC77-B94A174E3C5C}"/>
              </a:ext>
            </a:extLst>
          </p:cNvPr>
          <p:cNvSpPr/>
          <p:nvPr/>
        </p:nvSpPr>
        <p:spPr>
          <a:xfrm>
            <a:off x="148187" y="-19119"/>
            <a:ext cx="465628" cy="1234110"/>
          </a:xfrm>
          <a:prstGeom prst="rect">
            <a:avLst/>
          </a:prstGeom>
          <a:solidFill>
            <a:schemeClr val="bg2"/>
          </a:solidFill>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IBM Plex Sans" panose="020B0503050203000203" pitchFamily="34" charset="0"/>
                <a:ea typeface="+mn-ea"/>
                <a:cs typeface="Arial"/>
              </a:rPr>
              <a:t>UPDATE?</a:t>
            </a:r>
          </a:p>
        </p:txBody>
      </p:sp>
      <p:sp>
        <p:nvSpPr>
          <p:cNvPr id="18" name="Title 1">
            <a:extLst>
              <a:ext uri="{FF2B5EF4-FFF2-40B4-BE49-F238E27FC236}">
                <a16:creationId xmlns:a16="http://schemas.microsoft.com/office/drawing/2014/main" id="{88A04EA1-BD0B-A34B-B9F8-5711D3513524}"/>
              </a:ext>
            </a:extLst>
          </p:cNvPr>
          <p:cNvSpPr txBox="1">
            <a:spLocks/>
          </p:cNvSpPr>
          <p:nvPr/>
        </p:nvSpPr>
        <p:spPr>
          <a:xfrm>
            <a:off x="6145431" y="204046"/>
            <a:ext cx="5543583" cy="57428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761981" rtl="0" eaLnBrk="1" fontAlgn="auto" latinLnBrk="0" hangingPunct="1">
              <a:lnSpc>
                <a:spcPct val="90000"/>
              </a:lnSpc>
              <a:spcBef>
                <a:spcPct val="0"/>
              </a:spcBef>
              <a:spcAft>
                <a:spcPts val="409"/>
              </a:spcAft>
              <a:buClrTx/>
              <a:buSzTx/>
              <a:buFontTx/>
              <a:buNone/>
              <a:tabLst/>
              <a:defRPr/>
            </a:pPr>
            <a:r>
              <a:rPr kumimoji="0" lang="en-US" sz="5400" b="1" i="1" u="none" strike="noStrike" kern="1200" cap="none" spc="0" normalizeH="0" baseline="0" noProof="0" dirty="0">
                <a:ln>
                  <a:noFill/>
                </a:ln>
                <a:solidFill>
                  <a:srgbClr val="000000"/>
                </a:solidFill>
                <a:effectLst/>
                <a:uLnTx/>
                <a:uFillTx/>
                <a:latin typeface="IBM Plex Sans" panose="020B0503050203000203" pitchFamily="34" charset="0"/>
                <a:ea typeface="Calibri" panose="020F0502020204030204" pitchFamily="34" charset="0"/>
                <a:cs typeface="Times New Roman" panose="02020603050405020304" pitchFamily="18" charset="0"/>
              </a:rPr>
              <a:t>Why OpenShift?</a:t>
            </a:r>
            <a:endParaRPr kumimoji="0" lang="en-US" sz="5400" b="1" i="1" u="none" strike="noStrike" kern="1200" cap="none" spc="0" normalizeH="0" baseline="0" noProof="0" dirty="0">
              <a:ln>
                <a:noFill/>
              </a:ln>
              <a:solidFill>
                <a:srgbClr val="000000"/>
              </a:solidFill>
              <a:effectLst/>
              <a:uLnTx/>
              <a:uFillTx/>
              <a:latin typeface="IBM Plex Sans" panose="020B0503050203000203" pitchFamily="34" charset="0"/>
              <a:ea typeface="+mj-ea"/>
              <a:cs typeface="+mj-cs"/>
            </a:endParaRPr>
          </a:p>
        </p:txBody>
      </p:sp>
      <p:sp>
        <p:nvSpPr>
          <p:cNvPr id="19" name="Title 1">
            <a:extLst>
              <a:ext uri="{FF2B5EF4-FFF2-40B4-BE49-F238E27FC236}">
                <a16:creationId xmlns:a16="http://schemas.microsoft.com/office/drawing/2014/main" id="{D13341B1-74F2-7C4D-A039-9AADE6DDE607}"/>
              </a:ext>
            </a:extLst>
          </p:cNvPr>
          <p:cNvSpPr txBox="1">
            <a:spLocks/>
          </p:cNvSpPr>
          <p:nvPr/>
        </p:nvSpPr>
        <p:spPr>
          <a:xfrm>
            <a:off x="3308679" y="1204292"/>
            <a:ext cx="4002028" cy="36116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761981" rtl="0" eaLnBrk="1" fontAlgn="auto" latinLnBrk="0" hangingPunct="1">
              <a:lnSpc>
                <a:spcPct val="90000"/>
              </a:lnSpc>
              <a:spcBef>
                <a:spcPct val="0"/>
              </a:spcBef>
              <a:spcAft>
                <a:spcPts val="409"/>
              </a:spcAft>
              <a:buClrTx/>
              <a:buSzTx/>
              <a:buFontTx/>
              <a:buNone/>
              <a:tabLst/>
              <a:defRPr/>
            </a:pPr>
            <a:r>
              <a:rPr kumimoji="0" lang="en-US" sz="2200" b="0" i="0" u="none" strike="noStrike" kern="1200" cap="none" spc="0" normalizeH="0" baseline="0" noProof="0" dirty="0">
                <a:ln>
                  <a:noFill/>
                </a:ln>
                <a:solidFill>
                  <a:srgbClr val="000000"/>
                </a:solidFill>
                <a:effectLst/>
                <a:uLnTx/>
                <a:uFillTx/>
                <a:latin typeface="IBM Plex Sans" panose="020B0503050203000203" pitchFamily="34" charset="0"/>
                <a:ea typeface="Calibri" panose="020F0502020204030204" pitchFamily="34" charset="0"/>
                <a:cs typeface="Times New Roman" panose="02020603050405020304" pitchFamily="18" charset="0"/>
              </a:rPr>
              <a:t>Thousands of OSS projects…</a:t>
            </a:r>
            <a:endParaRPr kumimoji="0" lang="en-US" sz="2200" b="0" i="1" u="none" strike="noStrike" kern="1200" cap="none" spc="0" normalizeH="0" baseline="0" noProof="0" dirty="0">
              <a:ln>
                <a:noFill/>
              </a:ln>
              <a:solidFill>
                <a:srgbClr val="000000"/>
              </a:solidFill>
              <a:effectLst/>
              <a:uLnTx/>
              <a:uFillTx/>
              <a:latin typeface="IBM Plex Sans" panose="020B0503050203000203" pitchFamily="34" charset="0"/>
              <a:ea typeface="+mj-ea"/>
              <a:cs typeface="+mj-cs"/>
            </a:endParaRPr>
          </a:p>
        </p:txBody>
      </p:sp>
      <p:sp>
        <p:nvSpPr>
          <p:cNvPr id="20" name="Title 1">
            <a:extLst>
              <a:ext uri="{FF2B5EF4-FFF2-40B4-BE49-F238E27FC236}">
                <a16:creationId xmlns:a16="http://schemas.microsoft.com/office/drawing/2014/main" id="{D24D2083-5759-0D41-A2AA-96AA010E37EA}"/>
              </a:ext>
            </a:extLst>
          </p:cNvPr>
          <p:cNvSpPr txBox="1">
            <a:spLocks/>
          </p:cNvSpPr>
          <p:nvPr/>
        </p:nvSpPr>
        <p:spPr>
          <a:xfrm>
            <a:off x="5512904" y="1961791"/>
            <a:ext cx="5543583" cy="44181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761981" rtl="0" eaLnBrk="1" fontAlgn="auto" latinLnBrk="0" hangingPunct="1">
              <a:lnSpc>
                <a:spcPct val="90000"/>
              </a:lnSpc>
              <a:spcBef>
                <a:spcPct val="0"/>
              </a:spcBef>
              <a:spcAft>
                <a:spcPts val="409"/>
              </a:spcAft>
              <a:buClrTx/>
              <a:buSzTx/>
              <a:buFontTx/>
              <a:buNone/>
              <a:tabLst/>
              <a:defRPr/>
            </a:pPr>
            <a:r>
              <a:rPr kumimoji="0" lang="en-US" sz="2200" b="0" i="0" u="none" strike="noStrike" kern="1200" cap="none" spc="0" normalizeH="0" baseline="0" noProof="0" dirty="0">
                <a:ln>
                  <a:noFill/>
                </a:ln>
                <a:solidFill>
                  <a:srgbClr val="000000"/>
                </a:solidFill>
                <a:effectLst/>
                <a:uLnTx/>
                <a:uFillTx/>
                <a:latin typeface="IBM Plex Sans" panose="020B0503050203000203" pitchFamily="34" charset="0"/>
                <a:ea typeface="+mj-ea"/>
                <a:cs typeface="Times New Roman" panose="02020603050405020304" pitchFamily="18" charset="0"/>
              </a:rPr>
              <a:t>…integrated on one, rich platform</a:t>
            </a:r>
            <a:endParaRPr kumimoji="0" lang="en-US" sz="2200" b="0" i="0" u="none" strike="noStrike" kern="1200" cap="none" spc="0" normalizeH="0" baseline="0" noProof="0" dirty="0">
              <a:ln>
                <a:noFill/>
              </a:ln>
              <a:solidFill>
                <a:srgbClr val="000000"/>
              </a:solidFill>
              <a:effectLst/>
              <a:uLnTx/>
              <a:uFillTx/>
              <a:latin typeface="IBM Plex Sans" panose="020B0503050203000203" pitchFamily="34" charset="0"/>
              <a:ea typeface="+mj-ea"/>
              <a:cs typeface="+mj-cs"/>
            </a:endParaRPr>
          </a:p>
        </p:txBody>
      </p:sp>
      <p:pic>
        <p:nvPicPr>
          <p:cNvPr id="1026" name="Picture 2">
            <a:extLst>
              <a:ext uri="{FF2B5EF4-FFF2-40B4-BE49-F238E27FC236}">
                <a16:creationId xmlns:a16="http://schemas.microsoft.com/office/drawing/2014/main" id="{FBA6E6BA-81DB-9A41-BF5E-B956DF60E5B5}"/>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6608374" y="2904345"/>
            <a:ext cx="5335695" cy="1388444"/>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Arrow Connector 2">
            <a:extLst>
              <a:ext uri="{FF2B5EF4-FFF2-40B4-BE49-F238E27FC236}">
                <a16:creationId xmlns:a16="http://schemas.microsoft.com/office/drawing/2014/main" id="{18A881F7-DCCE-1848-AFF1-5B38231C95C0}"/>
              </a:ext>
            </a:extLst>
          </p:cNvPr>
          <p:cNvCxnSpPr>
            <a:cxnSpLocks/>
          </p:cNvCxnSpPr>
          <p:nvPr/>
        </p:nvCxnSpPr>
        <p:spPr>
          <a:xfrm>
            <a:off x="4246323" y="3575377"/>
            <a:ext cx="2195872" cy="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65353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20CB27-DAAD-EE45-8865-6165EF6B8EF0}"/>
              </a:ext>
            </a:extLst>
          </p:cNvPr>
          <p:cNvSpPr>
            <a:spLocks noGrp="1"/>
          </p:cNvSpPr>
          <p:nvPr>
            <p:ph type="title"/>
          </p:nvPr>
        </p:nvSpPr>
        <p:spPr/>
        <p:txBody>
          <a:bodyPr/>
          <a:lstStyle/>
          <a:p>
            <a:r>
              <a:rPr lang="en-US" dirty="0"/>
              <a:t>Section 2.1 – Understand the benefits and options of Classic Infrastructure</a:t>
            </a:r>
          </a:p>
        </p:txBody>
      </p:sp>
      <p:sp>
        <p:nvSpPr>
          <p:cNvPr id="3" name="Content Placeholder 2">
            <a:extLst>
              <a:ext uri="{FF2B5EF4-FFF2-40B4-BE49-F238E27FC236}">
                <a16:creationId xmlns:a16="http://schemas.microsoft.com/office/drawing/2014/main" id="{7080AEED-E756-A641-806C-4CF8FE20664D}"/>
              </a:ext>
            </a:extLst>
          </p:cNvPr>
          <p:cNvSpPr>
            <a:spLocks noGrp="1"/>
          </p:cNvSpPr>
          <p:nvPr>
            <p:ph idx="1"/>
          </p:nvPr>
        </p:nvSpPr>
        <p:spPr>
          <a:xfrm>
            <a:off x="366712" y="1063487"/>
            <a:ext cx="11458575" cy="5555974"/>
          </a:xfrm>
        </p:spPr>
        <p:txBody>
          <a:bodyPr/>
          <a:lstStyle/>
          <a:p>
            <a:pPr marL="342900" indent="-342900">
              <a:buFont typeface="+mj-lt"/>
              <a:buAutoNum type="arabicPeriod"/>
            </a:pPr>
            <a:r>
              <a:rPr lang="en-US" sz="1600" b="1" dirty="0"/>
              <a:t>Virtual Server Instance </a:t>
            </a:r>
            <a:endParaRPr lang="en-US" sz="1600" dirty="0"/>
          </a:p>
          <a:p>
            <a:pPr lvl="1"/>
            <a:r>
              <a:rPr lang="en-US" sz="1400" dirty="0"/>
              <a:t>IBM Virtual Servers - </a:t>
            </a:r>
            <a:r>
              <a:rPr lang="en-US" sz="1400" dirty="0">
                <a:hlinkClick r:id="rId2"/>
              </a:rPr>
              <a:t>https://cloud.ibm.com/docs/vsi?topic=virtual-servers-about-virtual-servers</a:t>
            </a:r>
            <a:endParaRPr lang="en-US" sz="1400" dirty="0"/>
          </a:p>
          <a:p>
            <a:pPr lvl="1"/>
            <a:r>
              <a:rPr lang="en-US" sz="1400" dirty="0"/>
              <a:t>IBM Virtual Servers on Power - </a:t>
            </a:r>
            <a:r>
              <a:rPr lang="en-US" sz="1400" dirty="0">
                <a:hlinkClick r:id="rId3"/>
              </a:rPr>
              <a:t>https://cloud.ibm.com/docs/infrastructure/power-iaas?topic=power-iaas-about-virtual-server</a:t>
            </a:r>
            <a:endParaRPr lang="en-US" sz="1400" dirty="0"/>
          </a:p>
          <a:p>
            <a:pPr lvl="1"/>
            <a:r>
              <a:rPr lang="en-US" sz="1400" dirty="0" err="1"/>
              <a:t>HyperProtect</a:t>
            </a:r>
            <a:r>
              <a:rPr lang="en-US" sz="1400" dirty="0"/>
              <a:t> Virtual Servers </a:t>
            </a:r>
            <a:r>
              <a:rPr lang="en-US" sz="1200" dirty="0"/>
              <a:t>- </a:t>
            </a:r>
            <a:r>
              <a:rPr lang="en-US" sz="1400" dirty="0">
                <a:hlinkClick r:id="rId4"/>
              </a:rPr>
              <a:t>https://cloud.ibm.com/docs/services/hp-virtual-servers?topic=hp-virtual-servers-getting-started</a:t>
            </a:r>
            <a:endParaRPr lang="en-US" sz="1600" dirty="0"/>
          </a:p>
          <a:p>
            <a:pPr marL="342900" indent="-342900">
              <a:buFont typeface="+mj-lt"/>
              <a:buAutoNum type="arabicPeriod"/>
            </a:pPr>
            <a:endParaRPr lang="en-US" sz="1600" b="1" dirty="0"/>
          </a:p>
          <a:p>
            <a:pPr marL="342900" indent="-342900">
              <a:buFont typeface="+mj-lt"/>
              <a:buAutoNum type="arabicPeriod"/>
            </a:pPr>
            <a:r>
              <a:rPr lang="en-US" sz="1600" b="1" dirty="0"/>
              <a:t>VSI Types</a:t>
            </a:r>
          </a:p>
          <a:p>
            <a:pPr lvl="1"/>
            <a:r>
              <a:rPr lang="en-US" sz="1400" dirty="0"/>
              <a:t>Public - </a:t>
            </a:r>
            <a:r>
              <a:rPr lang="en-US" sz="1400" dirty="0">
                <a:hlinkClick r:id="rId5"/>
              </a:rPr>
              <a:t>https://cloud.ibm.com/docs/vsi?topic=virtual-servers-about-public-virtual-servers</a:t>
            </a:r>
            <a:endParaRPr lang="en-US" sz="1400" dirty="0"/>
          </a:p>
          <a:p>
            <a:pPr lvl="1"/>
            <a:r>
              <a:rPr lang="en-US" sz="1400" dirty="0"/>
              <a:t>Dedicated - </a:t>
            </a:r>
            <a:r>
              <a:rPr lang="en-US" sz="1400" dirty="0">
                <a:hlinkClick r:id="rId6"/>
              </a:rPr>
              <a:t>https://cloud.ibm.com/docs/vsi?topic=virtual-servers-dedicated-virtual-servers</a:t>
            </a:r>
            <a:endParaRPr lang="en-US" sz="1400" dirty="0"/>
          </a:p>
          <a:p>
            <a:pPr lvl="1"/>
            <a:r>
              <a:rPr lang="en-US" sz="1400" dirty="0"/>
              <a:t>Transient - </a:t>
            </a:r>
            <a:r>
              <a:rPr lang="en-US" sz="1400" dirty="0">
                <a:hlinkClick r:id="rId7"/>
              </a:rPr>
              <a:t>https://cloud.ibm.com/docs/vsi?topic=virtual-servers-about-vs-transient</a:t>
            </a:r>
            <a:endParaRPr lang="en-US" sz="1400" dirty="0"/>
          </a:p>
          <a:p>
            <a:pPr lvl="1"/>
            <a:r>
              <a:rPr lang="en-US" sz="1400" dirty="0"/>
              <a:t>Reserved - </a:t>
            </a:r>
            <a:r>
              <a:rPr lang="en-US" sz="1400" dirty="0">
                <a:hlinkClick r:id="rId8"/>
              </a:rPr>
              <a:t>https://cloud.ibm.com/docs/vsi?topic=virtual-servers-about-reserved-virtual-servers</a:t>
            </a:r>
            <a:endParaRPr lang="en-US" sz="1400" dirty="0"/>
          </a:p>
          <a:p>
            <a:pPr lvl="1"/>
            <a:endParaRPr lang="en-US" sz="1400" dirty="0"/>
          </a:p>
          <a:p>
            <a:pPr marL="342900" indent="-342900">
              <a:buFont typeface="+mj-lt"/>
              <a:buAutoNum type="arabicPeriod"/>
            </a:pPr>
            <a:r>
              <a:rPr lang="en-US" sz="1600" b="1" dirty="0"/>
              <a:t>VSI Benefits</a:t>
            </a:r>
          </a:p>
          <a:p>
            <a:pPr lvl="1"/>
            <a:r>
              <a:rPr lang="en-US" sz="1400" dirty="0"/>
              <a:t>Cost differences</a:t>
            </a:r>
          </a:p>
          <a:p>
            <a:pPr lvl="1"/>
            <a:r>
              <a:rPr lang="en-US" sz="1400" dirty="0"/>
              <a:t>Performance options</a:t>
            </a:r>
          </a:p>
          <a:p>
            <a:pPr lvl="1"/>
            <a:r>
              <a:rPr lang="en-US" sz="1400" dirty="0"/>
              <a:t>Security choices</a:t>
            </a:r>
          </a:p>
          <a:p>
            <a:pPr lvl="1"/>
            <a:r>
              <a:rPr lang="en-US" sz="1400" dirty="0"/>
              <a:t>Operating system choices</a:t>
            </a:r>
          </a:p>
          <a:p>
            <a:pPr lvl="1"/>
            <a:r>
              <a:rPr lang="en-US" sz="1400" dirty="0"/>
              <a:t>Billing choices</a:t>
            </a:r>
          </a:p>
          <a:p>
            <a:pPr marL="342900" indent="-342900">
              <a:buFont typeface="+mj-lt"/>
              <a:buAutoNum type="arabicPeriod"/>
            </a:pPr>
            <a:endParaRPr lang="en-US" sz="1600" b="1" dirty="0"/>
          </a:p>
          <a:p>
            <a:pPr marL="342900" indent="-342900">
              <a:buFont typeface="+mj-lt"/>
              <a:buAutoNum type="arabicPeriod"/>
            </a:pPr>
            <a:endParaRPr lang="en-US" sz="1600" b="1" dirty="0"/>
          </a:p>
          <a:p>
            <a:pPr marL="0" indent="0">
              <a:buNone/>
            </a:pPr>
            <a:endParaRPr lang="en-US" sz="1600" b="1" dirty="0"/>
          </a:p>
        </p:txBody>
      </p:sp>
      <p:sp>
        <p:nvSpPr>
          <p:cNvPr id="4" name="Slide Number Placeholder 3">
            <a:extLst>
              <a:ext uri="{FF2B5EF4-FFF2-40B4-BE49-F238E27FC236}">
                <a16:creationId xmlns:a16="http://schemas.microsoft.com/office/drawing/2014/main" id="{E8D2E63D-86D1-5B4B-9569-EDB7AAD7F573}"/>
              </a:ext>
            </a:extLst>
          </p:cNvPr>
          <p:cNvSpPr>
            <a:spLocks noGrp="1"/>
          </p:cNvSpPr>
          <p:nvPr>
            <p:ph type="sldNum" sz="quarter" idx="11"/>
          </p:nvPr>
        </p:nvSpPr>
        <p:spPr/>
        <p:txBody>
          <a:bodyPr/>
          <a:lstStyle/>
          <a:p>
            <a:pPr>
              <a:defRPr/>
            </a:pPr>
            <a:fld id="{CDF6E626-488F-47BA-B12F-748BCA394C6A}" type="slidenum">
              <a:rPr lang="en-AU" altLang="en-US" smtClean="0"/>
              <a:pPr>
                <a:defRPr/>
              </a:pPr>
              <a:t>4</a:t>
            </a:fld>
            <a:endParaRPr lang="en-AU" altLang="en-US"/>
          </a:p>
        </p:txBody>
      </p:sp>
      <p:sp>
        <p:nvSpPr>
          <p:cNvPr id="5" name="Rectangle 4">
            <a:extLst>
              <a:ext uri="{FF2B5EF4-FFF2-40B4-BE49-F238E27FC236}">
                <a16:creationId xmlns:a16="http://schemas.microsoft.com/office/drawing/2014/main" id="{9C39D94F-EC54-544D-8D02-95D321FCD75E}"/>
              </a:ext>
            </a:extLst>
          </p:cNvPr>
          <p:cNvSpPr/>
          <p:nvPr/>
        </p:nvSpPr>
        <p:spPr>
          <a:xfrm>
            <a:off x="2829337" y="6388298"/>
            <a:ext cx="6533323" cy="307777"/>
          </a:xfrm>
          <a:prstGeom prst="rect">
            <a:avLst/>
          </a:prstGeom>
        </p:spPr>
        <p:txBody>
          <a:bodyPr wrap="square">
            <a:spAutoFit/>
          </a:bodyPr>
          <a:lstStyle/>
          <a:p>
            <a:pPr algn="ctr"/>
            <a:r>
              <a:rPr lang="en-US" sz="1400" dirty="0">
                <a:hlinkClick r:id="rId2"/>
              </a:rPr>
              <a:t>https://cloud.ibm.com/docs/vsi?topic=virtual-servers-about-virtual-servers</a:t>
            </a:r>
            <a:endParaRPr lang="en-US" sz="1400" dirty="0"/>
          </a:p>
        </p:txBody>
      </p:sp>
    </p:spTree>
    <p:extLst>
      <p:ext uri="{BB962C8B-B14F-4D97-AF65-F5344CB8AC3E}">
        <p14:creationId xmlns:p14="http://schemas.microsoft.com/office/powerpoint/2010/main" val="221424737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5F79EF9-A239-474B-80B6-4D2FED345C97}"/>
              </a:ext>
            </a:extLst>
          </p:cNvPr>
          <p:cNvPicPr>
            <a:picLocks noChangeAspect="1"/>
          </p:cNvPicPr>
          <p:nvPr/>
        </p:nvPicPr>
        <p:blipFill>
          <a:blip r:embed="rId3"/>
          <a:stretch>
            <a:fillRect/>
          </a:stretch>
        </p:blipFill>
        <p:spPr>
          <a:xfrm>
            <a:off x="0" y="47277"/>
            <a:ext cx="12192000" cy="6763445"/>
          </a:xfrm>
          <a:prstGeom prst="rect">
            <a:avLst/>
          </a:prstGeom>
        </p:spPr>
      </p:pic>
    </p:spTree>
    <p:extLst>
      <p:ext uri="{BB962C8B-B14F-4D97-AF65-F5344CB8AC3E}">
        <p14:creationId xmlns:p14="http://schemas.microsoft.com/office/powerpoint/2010/main" val="53795669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FBDB746-E027-884C-B900-CA970C1E1864}"/>
              </a:ext>
            </a:extLst>
          </p:cNvPr>
          <p:cNvPicPr>
            <a:picLocks noChangeAspect="1"/>
          </p:cNvPicPr>
          <p:nvPr/>
        </p:nvPicPr>
        <p:blipFill>
          <a:blip r:embed="rId3"/>
          <a:stretch>
            <a:fillRect/>
          </a:stretch>
        </p:blipFill>
        <p:spPr>
          <a:xfrm>
            <a:off x="0" y="276582"/>
            <a:ext cx="12192000" cy="6304835"/>
          </a:xfrm>
          <a:prstGeom prst="rect">
            <a:avLst/>
          </a:prstGeom>
        </p:spPr>
      </p:pic>
    </p:spTree>
    <p:extLst>
      <p:ext uri="{BB962C8B-B14F-4D97-AF65-F5344CB8AC3E}">
        <p14:creationId xmlns:p14="http://schemas.microsoft.com/office/powerpoint/2010/main" val="426105318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2D07BFF-F893-0F4A-AB93-CFFA200CD869}"/>
              </a:ext>
            </a:extLst>
          </p:cNvPr>
          <p:cNvPicPr>
            <a:picLocks noChangeAspect="1"/>
          </p:cNvPicPr>
          <p:nvPr/>
        </p:nvPicPr>
        <p:blipFill>
          <a:blip r:embed="rId3"/>
          <a:stretch>
            <a:fillRect/>
          </a:stretch>
        </p:blipFill>
        <p:spPr>
          <a:xfrm>
            <a:off x="384711" y="0"/>
            <a:ext cx="11422578" cy="6858000"/>
          </a:xfrm>
          <a:prstGeom prst="rect">
            <a:avLst/>
          </a:prstGeom>
        </p:spPr>
      </p:pic>
    </p:spTree>
    <p:extLst>
      <p:ext uri="{BB962C8B-B14F-4D97-AF65-F5344CB8AC3E}">
        <p14:creationId xmlns:p14="http://schemas.microsoft.com/office/powerpoint/2010/main" val="268552353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D5958BF-67AF-5F4A-B5FD-0EC5A87D3EF9}"/>
              </a:ext>
            </a:extLst>
          </p:cNvPr>
          <p:cNvPicPr>
            <a:picLocks noChangeAspect="1"/>
          </p:cNvPicPr>
          <p:nvPr/>
        </p:nvPicPr>
        <p:blipFill>
          <a:blip r:embed="rId3"/>
          <a:stretch>
            <a:fillRect/>
          </a:stretch>
        </p:blipFill>
        <p:spPr>
          <a:xfrm>
            <a:off x="61661" y="0"/>
            <a:ext cx="12068678" cy="6858000"/>
          </a:xfrm>
          <a:prstGeom prst="rect">
            <a:avLst/>
          </a:prstGeom>
        </p:spPr>
      </p:pic>
    </p:spTree>
    <p:extLst>
      <p:ext uri="{BB962C8B-B14F-4D97-AF65-F5344CB8AC3E}">
        <p14:creationId xmlns:p14="http://schemas.microsoft.com/office/powerpoint/2010/main" val="428497105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B8E9E5A-0C0A-5F43-A930-28B6B6BF6F01}"/>
              </a:ext>
            </a:extLst>
          </p:cNvPr>
          <p:cNvPicPr>
            <a:picLocks noChangeAspect="1"/>
          </p:cNvPicPr>
          <p:nvPr/>
        </p:nvPicPr>
        <p:blipFill>
          <a:blip r:embed="rId2"/>
          <a:stretch>
            <a:fillRect/>
          </a:stretch>
        </p:blipFill>
        <p:spPr>
          <a:xfrm>
            <a:off x="318106" y="168657"/>
            <a:ext cx="11555789" cy="6520686"/>
          </a:xfrm>
          <a:prstGeom prst="rect">
            <a:avLst/>
          </a:prstGeom>
        </p:spPr>
      </p:pic>
      <p:sp>
        <p:nvSpPr>
          <p:cNvPr id="3" name="Rectangle 2">
            <a:extLst>
              <a:ext uri="{FF2B5EF4-FFF2-40B4-BE49-F238E27FC236}">
                <a16:creationId xmlns:a16="http://schemas.microsoft.com/office/drawing/2014/main" id="{B324CCC9-7A92-A344-A7D4-F1E0B7220906}"/>
              </a:ext>
            </a:extLst>
          </p:cNvPr>
          <p:cNvSpPr/>
          <p:nvPr/>
        </p:nvSpPr>
        <p:spPr>
          <a:xfrm>
            <a:off x="876300" y="5194586"/>
            <a:ext cx="1419225" cy="564576"/>
          </a:xfrm>
          <a:prstGeom prst="rect">
            <a:avLst/>
          </a:prstGeom>
          <a:solidFill>
            <a:srgbClr val="797979"/>
          </a:solidFill>
          <a:ln w="25400" cap="flat">
            <a:noFill/>
            <a:prstDash val="solid"/>
            <a:round/>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8" tIns="35718" rIns="35718" bIns="35718" numCol="1" spcCol="38100" rtlCol="0" anchor="ctr">
            <a:spAutoFit/>
          </a:bodyPr>
          <a:lstStyle/>
          <a:p>
            <a:pPr algn="ctr" defTabSz="412750" hangingPunct="0">
              <a:lnSpc>
                <a:spcPct val="80000"/>
              </a:lnSpc>
            </a:pPr>
            <a:r>
              <a:rPr lang="en-US" sz="2000" dirty="0">
                <a:solidFill>
                  <a:schemeClr val="bg1"/>
                </a:solidFill>
                <a:latin typeface="Helvetica Light"/>
                <a:ea typeface="Helvetica Light"/>
                <a:cs typeface="Helvetica Light"/>
                <a:sym typeface="Helvetica Light"/>
              </a:rPr>
              <a:t>Your Hardware</a:t>
            </a:r>
          </a:p>
        </p:txBody>
      </p:sp>
    </p:spTree>
    <p:extLst>
      <p:ext uri="{BB962C8B-B14F-4D97-AF65-F5344CB8AC3E}">
        <p14:creationId xmlns:p14="http://schemas.microsoft.com/office/powerpoint/2010/main" val="1429583459"/>
      </p:ext>
    </p:extLst>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2E306C2-2BCB-584A-A7A6-D749CCA3CD47}"/>
              </a:ext>
            </a:extLst>
          </p:cNvPr>
          <p:cNvSpPr txBox="1"/>
          <p:nvPr/>
        </p:nvSpPr>
        <p:spPr>
          <a:xfrm>
            <a:off x="335241" y="250882"/>
            <a:ext cx="10827132" cy="553770"/>
          </a:xfrm>
          <a:prstGeom prst="rect">
            <a:avLst/>
          </a:prstGeom>
          <a:noFill/>
        </p:spPr>
        <p:txBody>
          <a:bodyPr wrap="square" lIns="121691" tIns="60847" rIns="121691" bIns="60847" rtlCol="0">
            <a:spAutoFit/>
          </a:bodyPr>
          <a:lstStyle/>
          <a:p>
            <a:pPr defTabSz="912344">
              <a:defRPr/>
            </a:pPr>
            <a:r>
              <a:rPr lang="en-US" sz="2800" b="1" dirty="0">
                <a:solidFill>
                  <a:srgbClr val="FFFFFF"/>
                </a:solidFill>
                <a:latin typeface="IBM Plex Sans"/>
                <a:cs typeface="Arial" panose="020B0604020202020204" pitchFamily="34" charset="0"/>
                <a:sym typeface="HelvNeue Light for IBM"/>
              </a:rPr>
              <a:t>Red Hat OpenShift on IBM Cloud</a:t>
            </a:r>
          </a:p>
        </p:txBody>
      </p:sp>
      <p:sp>
        <p:nvSpPr>
          <p:cNvPr id="5" name="Text Placeholder 4">
            <a:extLst>
              <a:ext uri="{FF2B5EF4-FFF2-40B4-BE49-F238E27FC236}">
                <a16:creationId xmlns:a16="http://schemas.microsoft.com/office/drawing/2014/main" id="{8045584A-C2EB-954A-BF25-79C8503CB988}"/>
              </a:ext>
            </a:extLst>
          </p:cNvPr>
          <p:cNvSpPr txBox="1">
            <a:spLocks/>
          </p:cNvSpPr>
          <p:nvPr/>
        </p:nvSpPr>
        <p:spPr>
          <a:xfrm>
            <a:off x="489249" y="1013561"/>
            <a:ext cx="2833738" cy="5347996"/>
          </a:xfrm>
          <a:prstGeom prst="rect">
            <a:avLst/>
          </a:prstGeom>
          <a:solidFill>
            <a:schemeClr val="bg1"/>
          </a:solidFill>
        </p:spPr>
        <p:txBody>
          <a:bodyPr anchor="ctr"/>
          <a:lstStyle>
            <a:lvl1pPr marL="0" indent="0" algn="l" rtl="0" eaLnBrk="1" fontAlgn="base" hangingPunct="1">
              <a:lnSpc>
                <a:spcPct val="100000"/>
              </a:lnSpc>
              <a:spcBef>
                <a:spcPts val="1100"/>
              </a:spcBef>
              <a:spcAft>
                <a:spcPct val="0"/>
              </a:spcAft>
              <a:buClr>
                <a:schemeClr val="tx1"/>
              </a:buClr>
              <a:buSzPct val="90000"/>
              <a:buFont typeface="Wingdings" pitchFamily="2" charset="2"/>
              <a:buNone/>
              <a:defRPr sz="140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1pPr>
            <a:lvl2pPr marL="171452" indent="-173736" algn="l" rtl="0" eaLnBrk="1" fontAlgn="base" hangingPunct="1">
              <a:lnSpc>
                <a:spcPct val="100000"/>
              </a:lnSpc>
              <a:spcBef>
                <a:spcPts val="1100"/>
              </a:spcBef>
              <a:spcAft>
                <a:spcPct val="0"/>
              </a:spcAft>
              <a:buClr>
                <a:schemeClr val="tx1"/>
              </a:buClr>
              <a:buSzPct val="100000"/>
              <a:buFont typeface="IBM Plex Sans" charset="-120"/>
              <a:buChar char="–"/>
              <a:tabLst/>
              <a:defRPr sz="140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2pPr>
            <a:lvl3pPr marL="342905" indent="-173736" algn="l" rtl="0" eaLnBrk="1" fontAlgn="base" hangingPunct="1">
              <a:lnSpc>
                <a:spcPct val="100000"/>
              </a:lnSpc>
              <a:spcBef>
                <a:spcPts val="1100"/>
              </a:spcBef>
              <a:spcAft>
                <a:spcPct val="0"/>
              </a:spcAft>
              <a:buClr>
                <a:schemeClr val="tx1"/>
              </a:buClr>
              <a:buSzPct val="100000"/>
              <a:buFont typeface="IBM Plex Sans" panose="020B0604020202020204" pitchFamily="34" charset="0"/>
              <a:buChar char="•"/>
              <a:tabLst/>
              <a:defRPr sz="140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3pPr>
            <a:lvl4pPr marL="628658" indent="-173736" algn="l" rtl="0" eaLnBrk="1" fontAlgn="base" hangingPunct="1">
              <a:lnSpc>
                <a:spcPct val="100000"/>
              </a:lnSpc>
              <a:spcBef>
                <a:spcPts val="1100"/>
              </a:spcBef>
              <a:spcAft>
                <a:spcPct val="0"/>
              </a:spcAft>
              <a:buClr>
                <a:schemeClr val="tx1"/>
              </a:buClr>
              <a:buSzPct val="100000"/>
              <a:buFont typeface="IBM Plex Sans" charset="-120"/>
              <a:buChar char="–"/>
              <a:tabLst/>
              <a:defRPr sz="1400" baseline="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00000"/>
              </a:lnSpc>
              <a:spcBef>
                <a:spcPts val="1100"/>
              </a:spcBef>
              <a:spcAft>
                <a:spcPct val="0"/>
              </a:spcAft>
              <a:buClr>
                <a:schemeClr val="tx1"/>
              </a:buClr>
              <a:buFont typeface="IBM Plex Sans" charset="-120"/>
              <a:buChar char="»"/>
              <a:tabLst/>
              <a:defRPr sz="140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charset="0"/>
              </a:defRPr>
            </a:lvl9pPr>
          </a:lstStyle>
          <a:p>
            <a:pPr defTabSz="412756">
              <a:spcBef>
                <a:spcPts val="300"/>
              </a:spcBef>
              <a:buClr>
                <a:srgbClr val="0F3659"/>
              </a:buClr>
              <a:defRPr sz="6000">
                <a:latin typeface="IBM Plex Sans"/>
                <a:ea typeface="IBM Plex Sans"/>
                <a:cs typeface="IBM Plex Sans"/>
                <a:sym typeface="IBM Plex Sans"/>
              </a:defRPr>
            </a:pPr>
            <a:r>
              <a:rPr lang="en-US" sz="1800" kern="0" dirty="0">
                <a:solidFill>
                  <a:srgbClr val="000000"/>
                </a:solidFill>
                <a:latin typeface="IBM Plex Sans Light" panose="020B0403050203000203" pitchFamily="34" charset="77"/>
                <a:sym typeface="IBM Plex Sans"/>
              </a:rPr>
              <a:t>A cloud service providing an intuitive user experience with simplified cluster lifecycle management on native </a:t>
            </a:r>
            <a:r>
              <a:rPr lang="en-US" sz="1800" b="1" kern="0" dirty="0">
                <a:solidFill>
                  <a:srgbClr val="000000"/>
                </a:solidFill>
                <a:latin typeface="IBM Plex Sans" panose="020B0503050203000203" pitchFamily="34" charset="77"/>
                <a:sym typeface="IBM Plex Sans"/>
              </a:rPr>
              <a:t>OpenShift</a:t>
            </a:r>
            <a:r>
              <a:rPr lang="en-US" sz="1800" kern="0" dirty="0">
                <a:solidFill>
                  <a:srgbClr val="000000"/>
                </a:solidFill>
                <a:latin typeface="IBM Plex Sans Light" panose="020B0403050203000203" pitchFamily="34" charset="77"/>
                <a:sym typeface="IBM Plex Sans"/>
              </a:rPr>
              <a:t> clusters.</a:t>
            </a:r>
          </a:p>
          <a:p>
            <a:pPr defTabSz="412756">
              <a:spcBef>
                <a:spcPts val="300"/>
              </a:spcBef>
              <a:buClr>
                <a:srgbClr val="0F3659"/>
              </a:buClr>
              <a:defRPr sz="6000">
                <a:latin typeface="IBM Plex Sans"/>
                <a:ea typeface="IBM Plex Sans"/>
                <a:cs typeface="IBM Plex Sans"/>
                <a:sym typeface="IBM Plex Sans"/>
              </a:defRPr>
            </a:pPr>
            <a:endParaRPr lang="en-US" sz="1800" kern="0" dirty="0">
              <a:solidFill>
                <a:srgbClr val="000000"/>
              </a:solidFill>
              <a:latin typeface="IBM Plex Sans Light" panose="020B0403050203000203" pitchFamily="34" charset="77"/>
              <a:sym typeface="IBM Plex Sans"/>
            </a:endParaRPr>
          </a:p>
          <a:p>
            <a:pPr defTabSz="412756">
              <a:spcBef>
                <a:spcPts val="300"/>
              </a:spcBef>
              <a:buClr>
                <a:srgbClr val="0F3659"/>
              </a:buClr>
              <a:defRPr sz="6000">
                <a:latin typeface="IBM Plex Sans"/>
                <a:ea typeface="IBM Plex Sans"/>
                <a:cs typeface="IBM Plex Sans"/>
                <a:sym typeface="IBM Plex Sans"/>
              </a:defRPr>
            </a:pPr>
            <a:r>
              <a:rPr lang="en-US" sz="1800" kern="0" dirty="0">
                <a:solidFill>
                  <a:srgbClr val="000000"/>
                </a:solidFill>
                <a:latin typeface="IBM Plex Sans Light" panose="020B0403050203000203" pitchFamily="34" charset="77"/>
                <a:sym typeface="IBM Plex Sans"/>
              </a:rPr>
              <a:t>Includes built-in </a:t>
            </a:r>
            <a:r>
              <a:rPr lang="en-US" sz="1800" b="1" kern="0" dirty="0">
                <a:solidFill>
                  <a:srgbClr val="000000"/>
                </a:solidFill>
                <a:latin typeface="IBM Plex Sans"/>
                <a:sym typeface="IBM Plex Sans"/>
              </a:rPr>
              <a:t>security and isolation</a:t>
            </a:r>
            <a:r>
              <a:rPr lang="en-US" sz="1800" kern="0" dirty="0">
                <a:solidFill>
                  <a:srgbClr val="000000"/>
                </a:solidFill>
                <a:latin typeface="IBM Plex Sans"/>
                <a:sym typeface="IBM Plex Sans"/>
              </a:rPr>
              <a:t> </a:t>
            </a:r>
            <a:r>
              <a:rPr lang="en-US" sz="1800" kern="0" dirty="0">
                <a:solidFill>
                  <a:srgbClr val="000000"/>
                </a:solidFill>
                <a:latin typeface="IBM Plex Sans Light" panose="020B0403050203000203" pitchFamily="34" charset="77"/>
                <a:sym typeface="IBM Plex Sans"/>
              </a:rPr>
              <a:t>to enable rapid delivery of apps, while leveraging 190+ IBM Cloud services. </a:t>
            </a:r>
          </a:p>
          <a:p>
            <a:pPr defTabSz="412756">
              <a:spcBef>
                <a:spcPts val="300"/>
              </a:spcBef>
              <a:buClr>
                <a:srgbClr val="0F3659"/>
              </a:buClr>
              <a:defRPr sz="6000">
                <a:latin typeface="IBM Plex Sans"/>
                <a:ea typeface="IBM Plex Sans"/>
                <a:cs typeface="IBM Plex Sans"/>
                <a:sym typeface="IBM Plex Sans"/>
              </a:defRPr>
            </a:pPr>
            <a:endParaRPr lang="en-US" sz="1800" kern="0" dirty="0">
              <a:solidFill>
                <a:srgbClr val="000000"/>
              </a:solidFill>
              <a:latin typeface="IBM Plex Sans Light" panose="020B0403050203000203" pitchFamily="34" charset="77"/>
              <a:sym typeface="IBM Plex Sans"/>
            </a:endParaRPr>
          </a:p>
          <a:p>
            <a:pPr defTabSz="412756">
              <a:spcBef>
                <a:spcPts val="300"/>
              </a:spcBef>
              <a:buClr>
                <a:srgbClr val="0F3659"/>
              </a:buClr>
              <a:defRPr sz="6000">
                <a:latin typeface="IBM Plex Sans"/>
                <a:ea typeface="IBM Plex Sans"/>
                <a:cs typeface="IBM Plex Sans"/>
                <a:sym typeface="IBM Plex Sans"/>
              </a:defRPr>
            </a:pPr>
            <a:r>
              <a:rPr lang="en-US" sz="1800" kern="0" dirty="0">
                <a:solidFill>
                  <a:srgbClr val="000000"/>
                </a:solidFill>
                <a:latin typeface="IBM Plex Sans Light" panose="020B0403050203000203" pitchFamily="34" charset="77"/>
                <a:sym typeface="IBM Plex Sans"/>
              </a:rPr>
              <a:t>Available in six IBM regions worldwide, including </a:t>
            </a:r>
            <a:r>
              <a:rPr lang="en-US" sz="1800" b="1" kern="0" dirty="0">
                <a:solidFill>
                  <a:srgbClr val="000000"/>
                </a:solidFill>
                <a:latin typeface="IBM Plex Sans"/>
                <a:sym typeface="IBM Plex Sans"/>
              </a:rPr>
              <a:t>35+ datacenters</a:t>
            </a:r>
            <a:r>
              <a:rPr lang="en-US" sz="1800" kern="0" dirty="0">
                <a:solidFill>
                  <a:srgbClr val="000000"/>
                </a:solidFill>
                <a:latin typeface="IBM Plex Sans"/>
                <a:sym typeface="IBM Plex Sans"/>
              </a:rPr>
              <a:t>.</a:t>
            </a:r>
          </a:p>
        </p:txBody>
      </p:sp>
      <p:sp>
        <p:nvSpPr>
          <p:cNvPr id="6" name="Rectangle 5">
            <a:extLst>
              <a:ext uri="{FF2B5EF4-FFF2-40B4-BE49-F238E27FC236}">
                <a16:creationId xmlns:a16="http://schemas.microsoft.com/office/drawing/2014/main" id="{7A31E5A7-F5C0-B34E-ACE7-DEC2BE0B746A}"/>
              </a:ext>
            </a:extLst>
          </p:cNvPr>
          <p:cNvSpPr/>
          <p:nvPr/>
        </p:nvSpPr>
        <p:spPr bwMode="auto">
          <a:xfrm>
            <a:off x="3498575" y="1013561"/>
            <a:ext cx="8517835" cy="5347996"/>
          </a:xfrm>
          <a:prstGeom prst="rect">
            <a:avLst/>
          </a:prstGeom>
          <a:solidFill>
            <a:schemeClr val="bg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defTabSz="685999">
              <a:defRPr/>
            </a:pPr>
            <a:endParaRPr lang="en-US" sz="1400" dirty="0">
              <a:solidFill>
                <a:srgbClr val="000000"/>
              </a:solidFill>
              <a:latin typeface="IBM Plex Sans" charset="0"/>
              <a:ea typeface="IBM Plex Sans" charset="0"/>
              <a:cs typeface="IBM Plex Sans" charset="0"/>
              <a:sym typeface="IBM Plex Sans"/>
            </a:endParaRPr>
          </a:p>
        </p:txBody>
      </p:sp>
      <p:sp>
        <p:nvSpPr>
          <p:cNvPr id="7" name="Text Placeholder 4">
            <a:extLst>
              <a:ext uri="{FF2B5EF4-FFF2-40B4-BE49-F238E27FC236}">
                <a16:creationId xmlns:a16="http://schemas.microsoft.com/office/drawing/2014/main" id="{C761EAC3-E185-5341-B487-75859557C654}"/>
              </a:ext>
            </a:extLst>
          </p:cNvPr>
          <p:cNvSpPr txBox="1">
            <a:spLocks/>
          </p:cNvSpPr>
          <p:nvPr/>
        </p:nvSpPr>
        <p:spPr>
          <a:xfrm>
            <a:off x="3548703" y="1260124"/>
            <a:ext cx="2682240" cy="3734420"/>
          </a:xfrm>
          <a:prstGeom prst="rect">
            <a:avLst/>
          </a:prstGeom>
        </p:spPr>
        <p:txBody>
          <a:bodyPr vert="horz" lIns="121920" tIns="121920" rIns="121920" bIns="121920" rtlCol="0">
            <a:spAutoFit/>
          </a:bodyPr>
          <a:lstStyle>
            <a:lvl1pPr marL="0" indent="0" algn="l" rtl="0" eaLnBrk="1" fontAlgn="base" hangingPunct="1">
              <a:lnSpc>
                <a:spcPct val="100000"/>
              </a:lnSpc>
              <a:spcBef>
                <a:spcPts val="1467"/>
              </a:spcBef>
              <a:spcAft>
                <a:spcPct val="0"/>
              </a:spcAft>
              <a:buClr>
                <a:srgbClr val="6D6E70"/>
              </a:buClr>
              <a:buSzPct val="90000"/>
              <a:buFont typeface="Wingdings" pitchFamily="2" charset="2"/>
              <a:buNone/>
              <a:defRPr sz="1867">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228597" indent="-231642" algn="l" rtl="0" eaLnBrk="1" fontAlgn="base" hangingPunct="1">
              <a:lnSpc>
                <a:spcPct val="100000"/>
              </a:lnSpc>
              <a:spcBef>
                <a:spcPts val="1467"/>
              </a:spcBef>
              <a:spcAft>
                <a:spcPct val="0"/>
              </a:spcAft>
              <a:buClr>
                <a:schemeClr val="bg1"/>
              </a:buClr>
              <a:buSzPct val="100000"/>
              <a:buFont typeface=".AppleSystemUIFont" charset="-120"/>
              <a:buChar char="–"/>
              <a:tabLst/>
              <a:defRPr sz="1867">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457195" indent="-231642" algn="l" rtl="0" eaLnBrk="1" fontAlgn="base" hangingPunct="1">
              <a:lnSpc>
                <a:spcPct val="100000"/>
              </a:lnSpc>
              <a:spcBef>
                <a:spcPts val="1467"/>
              </a:spcBef>
              <a:spcAft>
                <a:spcPct val="0"/>
              </a:spcAft>
              <a:buClr>
                <a:schemeClr val="bg1"/>
              </a:buClr>
              <a:buSzPct val="100000"/>
              <a:buFont typeface="Arial" panose="020B0604020202020204" pitchFamily="34" charset="0"/>
              <a:buChar char="•"/>
              <a:tabLst/>
              <a:defRPr sz="1867">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838190" indent="-231642" algn="l" rtl="0" eaLnBrk="1" fontAlgn="base" hangingPunct="1">
              <a:lnSpc>
                <a:spcPct val="100000"/>
              </a:lnSpc>
              <a:spcBef>
                <a:spcPts val="1467"/>
              </a:spcBef>
              <a:spcAft>
                <a:spcPct val="0"/>
              </a:spcAft>
              <a:buClr>
                <a:schemeClr val="bg1"/>
              </a:buClr>
              <a:buSzPct val="100000"/>
              <a:buFont typeface=".AppleSystemUIFont" charset="-120"/>
              <a:buChar char="–"/>
              <a:tabLst/>
              <a:defRPr sz="1867"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1071020" indent="-231642" algn="l" rtl="0" eaLnBrk="1" fontAlgn="base" hangingPunct="1">
              <a:lnSpc>
                <a:spcPct val="100000"/>
              </a:lnSpc>
              <a:spcBef>
                <a:spcPts val="1467"/>
              </a:spcBef>
              <a:spcAft>
                <a:spcPct val="0"/>
              </a:spcAft>
              <a:buClr>
                <a:schemeClr val="bg1"/>
              </a:buClr>
              <a:buFont typeface=".AppleSystemUIFont" charset="-120"/>
              <a:buChar char="»"/>
              <a:tabLst/>
              <a:defRPr sz="1867">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2111575" indent="-172889" algn="l" rtl="0" eaLnBrk="1" fontAlgn="base" hangingPunct="1">
              <a:spcBef>
                <a:spcPct val="20000"/>
              </a:spcBef>
              <a:spcAft>
                <a:spcPct val="0"/>
              </a:spcAft>
              <a:buClr>
                <a:schemeClr val="bg1"/>
              </a:buClr>
              <a:buChar char="»"/>
              <a:defRPr sz="1692">
                <a:solidFill>
                  <a:schemeClr val="bg1"/>
                </a:solidFill>
                <a:latin typeface="Arial" charset="0"/>
              </a:defRPr>
            </a:lvl6pPr>
            <a:lvl7pPr marL="2594990" indent="-172889" algn="l" rtl="0" eaLnBrk="1" fontAlgn="base" hangingPunct="1">
              <a:spcBef>
                <a:spcPct val="20000"/>
              </a:spcBef>
              <a:spcAft>
                <a:spcPct val="0"/>
              </a:spcAft>
              <a:buClr>
                <a:schemeClr val="bg1"/>
              </a:buClr>
              <a:buChar char="»"/>
              <a:defRPr sz="1692">
                <a:solidFill>
                  <a:schemeClr val="bg1"/>
                </a:solidFill>
                <a:latin typeface="Arial" charset="0"/>
              </a:defRPr>
            </a:lvl7pPr>
            <a:lvl8pPr marL="3078403" indent="-172889" algn="l" rtl="0" eaLnBrk="1" fontAlgn="base" hangingPunct="1">
              <a:spcBef>
                <a:spcPct val="20000"/>
              </a:spcBef>
              <a:spcAft>
                <a:spcPct val="0"/>
              </a:spcAft>
              <a:buClr>
                <a:schemeClr val="bg1"/>
              </a:buClr>
              <a:buChar char="»"/>
              <a:defRPr sz="1692">
                <a:solidFill>
                  <a:schemeClr val="bg1"/>
                </a:solidFill>
                <a:latin typeface="Arial" charset="0"/>
              </a:defRPr>
            </a:lvl8pPr>
            <a:lvl9pPr marL="3561818" indent="-172889" algn="l" rtl="0" eaLnBrk="1" fontAlgn="base" hangingPunct="1">
              <a:spcBef>
                <a:spcPct val="20000"/>
              </a:spcBef>
              <a:spcAft>
                <a:spcPct val="0"/>
              </a:spcAft>
              <a:buClr>
                <a:schemeClr val="bg1"/>
              </a:buClr>
              <a:buChar char="»"/>
              <a:defRPr sz="1692">
                <a:solidFill>
                  <a:schemeClr val="bg1"/>
                </a:solidFill>
                <a:latin typeface="Arial" charset="0"/>
              </a:defRPr>
            </a:lvl9pPr>
          </a:lstStyle>
          <a:p>
            <a:pPr defTabSz="914668">
              <a:spcBef>
                <a:spcPts val="0"/>
              </a:spcBef>
              <a:defRPr/>
            </a:pPr>
            <a:r>
              <a:rPr lang="en-US" b="1" kern="0" dirty="0">
                <a:solidFill>
                  <a:srgbClr val="000000"/>
                </a:solidFill>
                <a:sym typeface="IBM Plex Sans"/>
              </a:rPr>
              <a:t>As-a-Service Value</a:t>
            </a:r>
          </a:p>
          <a:p>
            <a:pPr defTabSz="914668">
              <a:spcBef>
                <a:spcPts val="0"/>
              </a:spcBef>
              <a:defRPr/>
            </a:pPr>
            <a:endParaRPr lang="en-US" sz="1600" kern="0" dirty="0">
              <a:solidFill>
                <a:srgbClr val="000000"/>
              </a:solidFill>
              <a:sym typeface="IBM Plex Sans"/>
            </a:endParaRPr>
          </a:p>
          <a:p>
            <a:pPr defTabSz="914668">
              <a:spcBef>
                <a:spcPts val="0"/>
              </a:spcBef>
              <a:defRPr/>
            </a:pPr>
            <a:endParaRPr lang="en-US" sz="1600" kern="0" dirty="0">
              <a:solidFill>
                <a:srgbClr val="000000"/>
              </a:solidFill>
              <a:sym typeface="IBM Plex Sans"/>
            </a:endParaRPr>
          </a:p>
          <a:p>
            <a:pPr marL="226490" indent="-226490" defTabSz="914668">
              <a:spcBef>
                <a:spcPts val="0"/>
              </a:spcBef>
              <a:buClrTx/>
              <a:buSzPct val="100000"/>
              <a:buFont typeface="Arial" panose="020B0604020202020204" pitchFamily="34" charset="0"/>
              <a:buChar char="•"/>
              <a:defRPr/>
            </a:pPr>
            <a:r>
              <a:rPr lang="en-US" sz="1600" kern="0" dirty="0">
                <a:solidFill>
                  <a:srgbClr val="000000"/>
                </a:solidFill>
                <a:latin typeface="IBM Plex Sans" charset="0"/>
                <a:ea typeface="IBM Plex Sans" charset="0"/>
                <a:cs typeface="IBM Plex Sans" charset="0"/>
                <a:sym typeface="IBM Plex Sans"/>
              </a:rPr>
              <a:t>Automated provisioning</a:t>
            </a:r>
          </a:p>
          <a:p>
            <a:pPr marL="226490" indent="-226490" defTabSz="914668">
              <a:spcBef>
                <a:spcPts val="0"/>
              </a:spcBef>
              <a:buClrTx/>
              <a:buSzPct val="100000"/>
              <a:buFont typeface="Arial" panose="020B0604020202020204" pitchFamily="34" charset="0"/>
              <a:buChar char="•"/>
              <a:defRPr/>
            </a:pPr>
            <a:r>
              <a:rPr lang="en-US" sz="1600" kern="0" dirty="0">
                <a:solidFill>
                  <a:srgbClr val="000000"/>
                </a:solidFill>
                <a:latin typeface="IBM Plex Sans" charset="0"/>
                <a:ea typeface="IBM Plex Sans" charset="0"/>
                <a:cs typeface="IBM Plex Sans" charset="0"/>
                <a:sym typeface="IBM Plex Sans"/>
              </a:rPr>
              <a:t>Installation </a:t>
            </a:r>
          </a:p>
          <a:p>
            <a:pPr marL="226490" indent="-226490" defTabSz="914668">
              <a:spcBef>
                <a:spcPts val="0"/>
              </a:spcBef>
              <a:buClrTx/>
              <a:buSzPct val="100000"/>
              <a:buFont typeface="Arial" panose="020B0604020202020204" pitchFamily="34" charset="0"/>
              <a:buChar char="•"/>
              <a:defRPr/>
            </a:pPr>
            <a:r>
              <a:rPr lang="en-US" sz="1600" kern="0" dirty="0">
                <a:solidFill>
                  <a:srgbClr val="000000"/>
                </a:solidFill>
                <a:latin typeface="IBM Plex Sans" charset="0"/>
                <a:ea typeface="IBM Plex Sans" charset="0"/>
                <a:cs typeface="IBM Plex Sans" charset="0"/>
                <a:sym typeface="IBM Plex Sans"/>
              </a:rPr>
              <a:t>Configuration</a:t>
            </a:r>
          </a:p>
          <a:p>
            <a:pPr marL="226490" indent="-226490" defTabSz="914668">
              <a:spcBef>
                <a:spcPts val="0"/>
              </a:spcBef>
              <a:buClrTx/>
              <a:buSzPct val="100000"/>
              <a:buFont typeface="Arial" panose="020B0604020202020204" pitchFamily="34" charset="0"/>
              <a:buChar char="•"/>
              <a:defRPr/>
            </a:pPr>
            <a:r>
              <a:rPr lang="en-US" sz="1600" kern="0" dirty="0">
                <a:solidFill>
                  <a:srgbClr val="000000"/>
                </a:solidFill>
                <a:latin typeface="IBM Plex Sans" charset="0"/>
                <a:ea typeface="IBM Plex Sans" charset="0"/>
                <a:cs typeface="IBM Plex Sans" charset="0"/>
                <a:sym typeface="IBM Plex Sans"/>
              </a:rPr>
              <a:t>Upgrades</a:t>
            </a:r>
          </a:p>
          <a:p>
            <a:pPr marL="226490" indent="-226490" defTabSz="914668">
              <a:spcBef>
                <a:spcPts val="0"/>
              </a:spcBef>
              <a:buClrTx/>
              <a:buSzPct val="100000"/>
              <a:buFont typeface="Arial" panose="020B0604020202020204" pitchFamily="34" charset="0"/>
              <a:buChar char="•"/>
              <a:defRPr/>
            </a:pPr>
            <a:r>
              <a:rPr lang="en-US" sz="1600" kern="0" dirty="0">
                <a:solidFill>
                  <a:srgbClr val="000000"/>
                </a:solidFill>
                <a:latin typeface="IBM Plex Sans" charset="0"/>
                <a:ea typeface="IBM Plex Sans" charset="0"/>
                <a:cs typeface="IBM Plex Sans" charset="0"/>
                <a:sym typeface="IBM Plex Sans"/>
              </a:rPr>
              <a:t>Patch management</a:t>
            </a:r>
          </a:p>
          <a:p>
            <a:pPr marL="226490" indent="-226490" defTabSz="914668">
              <a:spcBef>
                <a:spcPts val="0"/>
              </a:spcBef>
              <a:buClrTx/>
              <a:buSzPct val="100000"/>
              <a:buFont typeface="Arial" panose="020B0604020202020204" pitchFamily="34" charset="0"/>
              <a:buChar char="•"/>
              <a:defRPr/>
            </a:pPr>
            <a:r>
              <a:rPr lang="en-US" sz="1600" kern="0" dirty="0">
                <a:solidFill>
                  <a:srgbClr val="000000"/>
                </a:solidFill>
                <a:latin typeface="IBM Plex Sans" charset="0"/>
                <a:ea typeface="IBM Plex Sans" charset="0"/>
                <a:cs typeface="IBM Plex Sans" charset="0"/>
                <a:sym typeface="IBM Plex Sans"/>
              </a:rPr>
              <a:t>Scaling</a:t>
            </a:r>
          </a:p>
          <a:p>
            <a:pPr marL="226490" indent="-226490" defTabSz="914668">
              <a:spcBef>
                <a:spcPts val="0"/>
              </a:spcBef>
              <a:buClrTx/>
              <a:buSzPct val="100000"/>
              <a:buFont typeface="Arial" panose="020B0604020202020204" pitchFamily="34" charset="0"/>
              <a:buChar char="•"/>
              <a:defRPr/>
            </a:pPr>
            <a:r>
              <a:rPr lang="en-US" sz="1600" kern="0" dirty="0">
                <a:solidFill>
                  <a:srgbClr val="000000"/>
                </a:solidFill>
                <a:latin typeface="IBM Plex Sans" charset="0"/>
                <a:ea typeface="IBM Plex Sans" charset="0"/>
                <a:cs typeface="IBM Plex Sans" charset="0"/>
                <a:sym typeface="IBM Plex Sans"/>
              </a:rPr>
              <a:t>Performance tuning</a:t>
            </a:r>
          </a:p>
          <a:p>
            <a:pPr marL="226490" indent="-226490" defTabSz="914668">
              <a:spcBef>
                <a:spcPts val="0"/>
              </a:spcBef>
              <a:buClrTx/>
              <a:buSzPct val="100000"/>
              <a:buFont typeface="Arial" panose="020B0604020202020204" pitchFamily="34" charset="0"/>
              <a:buChar char="•"/>
              <a:defRPr/>
            </a:pPr>
            <a:r>
              <a:rPr lang="en-US" sz="1600" kern="0" dirty="0">
                <a:solidFill>
                  <a:srgbClr val="000000"/>
                </a:solidFill>
                <a:latin typeface="IBM Plex Sans" charset="0"/>
                <a:ea typeface="IBM Plex Sans" charset="0"/>
                <a:cs typeface="IBM Plex Sans" charset="0"/>
                <a:sym typeface="IBM Plex Sans"/>
              </a:rPr>
              <a:t>24/7 global SRE support</a:t>
            </a:r>
          </a:p>
          <a:p>
            <a:pPr marL="226490" indent="-226490" defTabSz="914668">
              <a:spcBef>
                <a:spcPts val="0"/>
              </a:spcBef>
              <a:buClrTx/>
              <a:buSzPct val="100000"/>
              <a:buFont typeface="Arial" panose="020B0604020202020204" pitchFamily="34" charset="0"/>
              <a:buChar char="•"/>
              <a:defRPr/>
            </a:pPr>
            <a:r>
              <a:rPr lang="en-US" sz="1600" kern="0" dirty="0">
                <a:solidFill>
                  <a:srgbClr val="000000"/>
                </a:solidFill>
                <a:latin typeface="IBM Plex Sans" charset="0"/>
                <a:ea typeface="IBM Plex Sans" charset="0"/>
                <a:cs typeface="IBM Plex Sans" charset="0"/>
                <a:sym typeface="IBM Plex Sans"/>
              </a:rPr>
              <a:t>Engage with experts via Slack</a:t>
            </a:r>
          </a:p>
        </p:txBody>
      </p:sp>
      <p:cxnSp>
        <p:nvCxnSpPr>
          <p:cNvPr id="8" name="Straight Connector 7">
            <a:extLst>
              <a:ext uri="{FF2B5EF4-FFF2-40B4-BE49-F238E27FC236}">
                <a16:creationId xmlns:a16="http://schemas.microsoft.com/office/drawing/2014/main" id="{BDC3A315-B941-294F-BB76-A6C9B7A80435}"/>
              </a:ext>
            </a:extLst>
          </p:cNvPr>
          <p:cNvCxnSpPr/>
          <p:nvPr/>
        </p:nvCxnSpPr>
        <p:spPr bwMode="auto">
          <a:xfrm>
            <a:off x="6325968" y="1347068"/>
            <a:ext cx="0" cy="3806687"/>
          </a:xfrm>
          <a:prstGeom prst="line">
            <a:avLst/>
          </a:prstGeom>
          <a:ln w="1905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9" name="Text Placeholder 4">
            <a:extLst>
              <a:ext uri="{FF2B5EF4-FFF2-40B4-BE49-F238E27FC236}">
                <a16:creationId xmlns:a16="http://schemas.microsoft.com/office/drawing/2014/main" id="{AE8D6F54-6F6D-7645-8947-AEE9680D5DE2}"/>
              </a:ext>
            </a:extLst>
          </p:cNvPr>
          <p:cNvSpPr txBox="1">
            <a:spLocks/>
          </p:cNvSpPr>
          <p:nvPr/>
        </p:nvSpPr>
        <p:spPr>
          <a:xfrm>
            <a:off x="6420993" y="1260122"/>
            <a:ext cx="2736381" cy="3734420"/>
          </a:xfrm>
          <a:prstGeom prst="rect">
            <a:avLst/>
          </a:prstGeom>
        </p:spPr>
        <p:txBody>
          <a:bodyPr vert="horz" wrap="square" lIns="121920" tIns="121920" rIns="121920" bIns="121920" rtlCol="0">
            <a:spAutoFit/>
          </a:bodyPr>
          <a:lstStyle>
            <a:lvl1pPr marL="0" indent="0" algn="l" rtl="0" eaLnBrk="1" fontAlgn="base" hangingPunct="1">
              <a:lnSpc>
                <a:spcPct val="100000"/>
              </a:lnSpc>
              <a:spcBef>
                <a:spcPts val="1467"/>
              </a:spcBef>
              <a:spcAft>
                <a:spcPct val="0"/>
              </a:spcAft>
              <a:buClr>
                <a:srgbClr val="6D6E70"/>
              </a:buClr>
              <a:buSzPct val="90000"/>
              <a:buFont typeface="Wingdings" pitchFamily="2" charset="2"/>
              <a:buNone/>
              <a:defRPr sz="1867">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228597" indent="-231642" algn="l" rtl="0" eaLnBrk="1" fontAlgn="base" hangingPunct="1">
              <a:lnSpc>
                <a:spcPct val="100000"/>
              </a:lnSpc>
              <a:spcBef>
                <a:spcPts val="1467"/>
              </a:spcBef>
              <a:spcAft>
                <a:spcPct val="0"/>
              </a:spcAft>
              <a:buClr>
                <a:schemeClr val="bg1"/>
              </a:buClr>
              <a:buSzPct val="100000"/>
              <a:buFont typeface=".AppleSystemUIFont" charset="-120"/>
              <a:buChar char="–"/>
              <a:tabLst/>
              <a:defRPr sz="1867">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457195" indent="-231642" algn="l" rtl="0" eaLnBrk="1" fontAlgn="base" hangingPunct="1">
              <a:lnSpc>
                <a:spcPct val="100000"/>
              </a:lnSpc>
              <a:spcBef>
                <a:spcPts val="1467"/>
              </a:spcBef>
              <a:spcAft>
                <a:spcPct val="0"/>
              </a:spcAft>
              <a:buClr>
                <a:schemeClr val="bg1"/>
              </a:buClr>
              <a:buSzPct val="100000"/>
              <a:buFont typeface="Arial" panose="020B0604020202020204" pitchFamily="34" charset="0"/>
              <a:buChar char="•"/>
              <a:tabLst/>
              <a:defRPr sz="1867">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838190" indent="-231642" algn="l" rtl="0" eaLnBrk="1" fontAlgn="base" hangingPunct="1">
              <a:lnSpc>
                <a:spcPct val="100000"/>
              </a:lnSpc>
              <a:spcBef>
                <a:spcPts val="1467"/>
              </a:spcBef>
              <a:spcAft>
                <a:spcPct val="0"/>
              </a:spcAft>
              <a:buClr>
                <a:schemeClr val="bg1"/>
              </a:buClr>
              <a:buSzPct val="100000"/>
              <a:buFont typeface=".AppleSystemUIFont" charset="-120"/>
              <a:buChar char="–"/>
              <a:tabLst/>
              <a:defRPr sz="1867"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1071020" indent="-231642" algn="l" rtl="0" eaLnBrk="1" fontAlgn="base" hangingPunct="1">
              <a:lnSpc>
                <a:spcPct val="100000"/>
              </a:lnSpc>
              <a:spcBef>
                <a:spcPts val="1467"/>
              </a:spcBef>
              <a:spcAft>
                <a:spcPct val="0"/>
              </a:spcAft>
              <a:buClr>
                <a:schemeClr val="bg1"/>
              </a:buClr>
              <a:buFont typeface=".AppleSystemUIFont" charset="-120"/>
              <a:buChar char="»"/>
              <a:tabLst/>
              <a:defRPr sz="1867">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2111575" indent="-172889" algn="l" rtl="0" eaLnBrk="1" fontAlgn="base" hangingPunct="1">
              <a:spcBef>
                <a:spcPct val="20000"/>
              </a:spcBef>
              <a:spcAft>
                <a:spcPct val="0"/>
              </a:spcAft>
              <a:buClr>
                <a:schemeClr val="bg1"/>
              </a:buClr>
              <a:buChar char="»"/>
              <a:defRPr sz="1692">
                <a:solidFill>
                  <a:schemeClr val="bg1"/>
                </a:solidFill>
                <a:latin typeface="Arial" charset="0"/>
              </a:defRPr>
            </a:lvl6pPr>
            <a:lvl7pPr marL="2594990" indent="-172889" algn="l" rtl="0" eaLnBrk="1" fontAlgn="base" hangingPunct="1">
              <a:spcBef>
                <a:spcPct val="20000"/>
              </a:spcBef>
              <a:spcAft>
                <a:spcPct val="0"/>
              </a:spcAft>
              <a:buClr>
                <a:schemeClr val="bg1"/>
              </a:buClr>
              <a:buChar char="»"/>
              <a:defRPr sz="1692">
                <a:solidFill>
                  <a:schemeClr val="bg1"/>
                </a:solidFill>
                <a:latin typeface="Arial" charset="0"/>
              </a:defRPr>
            </a:lvl7pPr>
            <a:lvl8pPr marL="3078403" indent="-172889" algn="l" rtl="0" eaLnBrk="1" fontAlgn="base" hangingPunct="1">
              <a:spcBef>
                <a:spcPct val="20000"/>
              </a:spcBef>
              <a:spcAft>
                <a:spcPct val="0"/>
              </a:spcAft>
              <a:buClr>
                <a:schemeClr val="bg1"/>
              </a:buClr>
              <a:buChar char="»"/>
              <a:defRPr sz="1692">
                <a:solidFill>
                  <a:schemeClr val="bg1"/>
                </a:solidFill>
                <a:latin typeface="Arial" charset="0"/>
              </a:defRPr>
            </a:lvl8pPr>
            <a:lvl9pPr marL="3561818" indent="-172889" algn="l" rtl="0" eaLnBrk="1" fontAlgn="base" hangingPunct="1">
              <a:spcBef>
                <a:spcPct val="20000"/>
              </a:spcBef>
              <a:spcAft>
                <a:spcPct val="0"/>
              </a:spcAft>
              <a:buClr>
                <a:schemeClr val="bg1"/>
              </a:buClr>
              <a:buChar char="»"/>
              <a:defRPr sz="1692">
                <a:solidFill>
                  <a:schemeClr val="bg1"/>
                </a:solidFill>
                <a:latin typeface="Arial" charset="0"/>
              </a:defRPr>
            </a:lvl9pPr>
          </a:lstStyle>
          <a:p>
            <a:pPr defTabSz="914668">
              <a:spcBef>
                <a:spcPts val="0"/>
              </a:spcBef>
              <a:defRPr/>
            </a:pPr>
            <a:r>
              <a:rPr lang="en-US" b="1" kern="0" dirty="0">
                <a:solidFill>
                  <a:srgbClr val="000000"/>
                </a:solidFill>
                <a:sym typeface="IBM Plex Sans"/>
              </a:rPr>
              <a:t>Resilient and Secure</a:t>
            </a:r>
          </a:p>
          <a:p>
            <a:pPr defTabSz="914668">
              <a:spcBef>
                <a:spcPts val="0"/>
              </a:spcBef>
              <a:defRPr/>
            </a:pPr>
            <a:endParaRPr lang="en-US" sz="1600" kern="0" dirty="0">
              <a:solidFill>
                <a:srgbClr val="000000"/>
              </a:solidFill>
              <a:sym typeface="IBM Plex Sans"/>
            </a:endParaRPr>
          </a:p>
          <a:p>
            <a:pPr defTabSz="914668">
              <a:spcBef>
                <a:spcPts val="0"/>
              </a:spcBef>
              <a:defRPr/>
            </a:pPr>
            <a:endParaRPr lang="en-US" sz="1600" kern="0" dirty="0">
              <a:solidFill>
                <a:srgbClr val="000000"/>
              </a:solidFill>
              <a:sym typeface="IBM Plex Sans"/>
            </a:endParaRPr>
          </a:p>
          <a:p>
            <a:pPr marL="226490" indent="-226490" defTabSz="914668">
              <a:spcBef>
                <a:spcPts val="0"/>
              </a:spcBef>
              <a:buClrTx/>
              <a:buSzPct val="100000"/>
              <a:buFont typeface="Arial" panose="020B0604020202020204" pitchFamily="34" charset="0"/>
              <a:buChar char="•"/>
              <a:defRPr/>
            </a:pPr>
            <a:r>
              <a:rPr lang="en-US" sz="1600" b="1" kern="0" dirty="0">
                <a:solidFill>
                  <a:srgbClr val="0F3659">
                    <a:lumMod val="60000"/>
                    <a:lumOff val="40000"/>
                  </a:srgbClr>
                </a:solidFill>
                <a:latin typeface="IBM Plex Sans" charset="0"/>
                <a:ea typeface="IBM Plex Sans" charset="0"/>
                <a:cs typeface="IBM Plex Sans" charset="0"/>
                <a:sym typeface="IBM Plex Sans"/>
              </a:rPr>
              <a:t>MZR HA with automatic failure recovery</a:t>
            </a:r>
          </a:p>
          <a:p>
            <a:pPr marL="226490" indent="-226490" defTabSz="914668">
              <a:spcBef>
                <a:spcPts val="0"/>
              </a:spcBef>
              <a:buClrTx/>
              <a:buSzPct val="100000"/>
              <a:buFont typeface="Arial" panose="020B0604020202020204" pitchFamily="34" charset="0"/>
              <a:buChar char="•"/>
              <a:defRPr/>
            </a:pPr>
            <a:r>
              <a:rPr lang="en-US" sz="1600" b="1" kern="0" dirty="0">
                <a:solidFill>
                  <a:srgbClr val="0F3659">
                    <a:lumMod val="60000"/>
                    <a:lumOff val="40000"/>
                  </a:srgbClr>
                </a:solidFill>
                <a:latin typeface="IBM Plex Sans" charset="0"/>
                <a:ea typeface="IBM Plex Sans" charset="0"/>
                <a:cs typeface="IBM Plex Sans" charset="0"/>
                <a:sym typeface="IBM Plex Sans"/>
              </a:rPr>
              <a:t>MZR HA master nodes</a:t>
            </a:r>
          </a:p>
          <a:p>
            <a:pPr marL="226490" indent="-226490" defTabSz="914668">
              <a:spcBef>
                <a:spcPts val="0"/>
              </a:spcBef>
              <a:buClrTx/>
              <a:buSzPct val="100000"/>
              <a:buFont typeface="Arial" panose="020B0604020202020204" pitchFamily="34" charset="0"/>
              <a:buChar char="•"/>
              <a:defRPr/>
            </a:pPr>
            <a:r>
              <a:rPr lang="en-US" sz="1600" dirty="0">
                <a:solidFill>
                  <a:srgbClr val="0F3659">
                    <a:lumMod val="60000"/>
                    <a:lumOff val="40000"/>
                  </a:srgbClr>
                </a:solidFill>
                <a:latin typeface="IBM Plex Sans" charset="0"/>
                <a:ea typeface="IBM Plex Sans" charset="0"/>
                <a:cs typeface="IBM Plex Sans" charset="0"/>
              </a:rPr>
              <a:t>Auto-scaling</a:t>
            </a:r>
            <a:endParaRPr lang="en-US" sz="1600" b="1" kern="0" dirty="0">
              <a:solidFill>
                <a:srgbClr val="0F3659">
                  <a:lumMod val="60000"/>
                  <a:lumOff val="40000"/>
                </a:srgbClr>
              </a:solidFill>
              <a:latin typeface="IBM Plex Sans" charset="0"/>
              <a:ea typeface="IBM Plex Sans" charset="0"/>
              <a:cs typeface="IBM Plex Sans" charset="0"/>
              <a:sym typeface="IBM Plex Sans"/>
            </a:endParaRPr>
          </a:p>
          <a:p>
            <a:pPr marL="226490" indent="-226490" defTabSz="914668">
              <a:spcBef>
                <a:spcPts val="0"/>
              </a:spcBef>
              <a:buClrTx/>
              <a:buSzPct val="100000"/>
              <a:buFont typeface="Arial" panose="020B0604020202020204" pitchFamily="34" charset="0"/>
              <a:buChar char="•"/>
              <a:defRPr/>
            </a:pPr>
            <a:r>
              <a:rPr lang="en-US" sz="1600" kern="0" dirty="0">
                <a:solidFill>
                  <a:srgbClr val="000000"/>
                </a:solidFill>
                <a:latin typeface="IBM Plex Sans" charset="0"/>
                <a:ea typeface="IBM Plex Sans" charset="0"/>
                <a:cs typeface="IBM Plex Sans" charset="0"/>
                <a:sym typeface="IBM Plex Sans"/>
              </a:rPr>
              <a:t>Security hardening </a:t>
            </a:r>
          </a:p>
          <a:p>
            <a:pPr marL="226490" indent="-226490" defTabSz="914668">
              <a:spcBef>
                <a:spcPts val="0"/>
              </a:spcBef>
              <a:buClrTx/>
              <a:buSzPct val="100000"/>
              <a:buFont typeface="Arial" panose="020B0604020202020204" pitchFamily="34" charset="0"/>
              <a:buChar char="•"/>
              <a:defRPr/>
            </a:pPr>
            <a:r>
              <a:rPr lang="en-US" sz="1600" b="1" kern="0" dirty="0">
                <a:solidFill>
                  <a:srgbClr val="0F3659">
                    <a:lumMod val="60000"/>
                    <a:lumOff val="40000"/>
                  </a:srgbClr>
                </a:solidFill>
                <a:latin typeface="IBM Plex Sans" charset="0"/>
                <a:ea typeface="IBM Plex Sans" charset="0"/>
                <a:cs typeface="IBM Plex Sans" charset="0"/>
                <a:sym typeface="IBM Plex Sans"/>
              </a:rPr>
              <a:t>Compliance (GDPR, HIPAA, PCI, SOC1/2)</a:t>
            </a:r>
          </a:p>
          <a:p>
            <a:pPr marL="226490" indent="-226490" defTabSz="914668">
              <a:spcBef>
                <a:spcPts val="0"/>
              </a:spcBef>
              <a:buClrTx/>
              <a:buSzPct val="100000"/>
              <a:buFont typeface="Arial" panose="020B0604020202020204" pitchFamily="34" charset="0"/>
              <a:buChar char="•"/>
              <a:defRPr/>
            </a:pPr>
            <a:r>
              <a:rPr lang="en-US" sz="1600" b="1" kern="0" dirty="0">
                <a:solidFill>
                  <a:srgbClr val="0F3659">
                    <a:lumMod val="60000"/>
                    <a:lumOff val="40000"/>
                  </a:srgbClr>
                </a:solidFill>
                <a:latin typeface="IBM Plex Sans" charset="0"/>
                <a:ea typeface="IBM Plex Sans" charset="0"/>
                <a:cs typeface="IBM Plex Sans" charset="0"/>
                <a:sym typeface="IBM Plex Sans"/>
              </a:rPr>
              <a:t>Compute choice of VSIs, bare metal</a:t>
            </a:r>
          </a:p>
          <a:p>
            <a:pPr marL="226490" indent="-226490" defTabSz="914668">
              <a:spcBef>
                <a:spcPts val="0"/>
              </a:spcBef>
              <a:buClrTx/>
              <a:buSzPct val="100000"/>
              <a:buFont typeface="Arial" panose="020B0604020202020204" pitchFamily="34" charset="0"/>
              <a:buChar char="•"/>
              <a:defRPr/>
            </a:pPr>
            <a:r>
              <a:rPr lang="en-US" sz="1600" dirty="0">
                <a:solidFill>
                  <a:srgbClr val="0F3659">
                    <a:lumMod val="60000"/>
                    <a:lumOff val="40000"/>
                  </a:srgbClr>
                </a:solidFill>
                <a:latin typeface="IBM Plex Sans" charset="0"/>
                <a:ea typeface="IBM Plex Sans" charset="0"/>
                <a:cs typeface="IBM Plex Sans" charset="0"/>
              </a:rPr>
              <a:t>99.99% SLA</a:t>
            </a:r>
            <a:endParaRPr lang="en-US" sz="1600" b="1" kern="0" dirty="0">
              <a:solidFill>
                <a:srgbClr val="0F3659">
                  <a:lumMod val="60000"/>
                  <a:lumOff val="40000"/>
                </a:srgbClr>
              </a:solidFill>
              <a:latin typeface="IBM Plex Sans" charset="0"/>
              <a:ea typeface="IBM Plex Sans" charset="0"/>
              <a:cs typeface="IBM Plex Sans" charset="0"/>
              <a:sym typeface="IBM Plex Sans"/>
            </a:endParaRPr>
          </a:p>
          <a:p>
            <a:pPr marL="226490" indent="-226490" defTabSz="914668">
              <a:spcBef>
                <a:spcPts val="0"/>
              </a:spcBef>
              <a:buClrTx/>
              <a:buSzPct val="100000"/>
              <a:buFont typeface="Arial" panose="020B0604020202020204" pitchFamily="34" charset="0"/>
              <a:buChar char="•"/>
              <a:defRPr/>
            </a:pPr>
            <a:endParaRPr lang="en-US" sz="1600" b="1" kern="0" dirty="0">
              <a:solidFill>
                <a:srgbClr val="0F3659">
                  <a:lumMod val="60000"/>
                  <a:lumOff val="40000"/>
                </a:srgbClr>
              </a:solidFill>
              <a:latin typeface="IBM Plex Sans" charset="0"/>
              <a:ea typeface="IBM Plex Sans" charset="0"/>
              <a:cs typeface="IBM Plex Sans" charset="0"/>
              <a:sym typeface="IBM Plex Sans"/>
            </a:endParaRPr>
          </a:p>
        </p:txBody>
      </p:sp>
      <p:cxnSp>
        <p:nvCxnSpPr>
          <p:cNvPr id="10" name="Straight Connector 9">
            <a:extLst>
              <a:ext uri="{FF2B5EF4-FFF2-40B4-BE49-F238E27FC236}">
                <a16:creationId xmlns:a16="http://schemas.microsoft.com/office/drawing/2014/main" id="{B047307F-3497-4B44-B7AD-6537511C2139}"/>
              </a:ext>
            </a:extLst>
          </p:cNvPr>
          <p:cNvCxnSpPr/>
          <p:nvPr/>
        </p:nvCxnSpPr>
        <p:spPr bwMode="auto">
          <a:xfrm>
            <a:off x="9198259" y="1349688"/>
            <a:ext cx="0" cy="3806687"/>
          </a:xfrm>
          <a:prstGeom prst="line">
            <a:avLst/>
          </a:prstGeom>
          <a:ln w="1905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1" name="Text Placeholder 4">
            <a:extLst>
              <a:ext uri="{FF2B5EF4-FFF2-40B4-BE49-F238E27FC236}">
                <a16:creationId xmlns:a16="http://schemas.microsoft.com/office/drawing/2014/main" id="{9E496405-CC97-1A40-9783-F2E4BEBC73D6}"/>
              </a:ext>
            </a:extLst>
          </p:cNvPr>
          <p:cNvSpPr txBox="1">
            <a:spLocks/>
          </p:cNvSpPr>
          <p:nvPr/>
        </p:nvSpPr>
        <p:spPr>
          <a:xfrm>
            <a:off x="9293286" y="1260124"/>
            <a:ext cx="2682240" cy="4226863"/>
          </a:xfrm>
          <a:prstGeom prst="rect">
            <a:avLst/>
          </a:prstGeom>
        </p:spPr>
        <p:txBody>
          <a:bodyPr vert="horz" lIns="121920" tIns="121920" rIns="121920" bIns="121920" rtlCol="0">
            <a:spAutoFit/>
          </a:bodyPr>
          <a:lstStyle>
            <a:lvl1pPr marL="0" indent="0" algn="l" rtl="0" eaLnBrk="1" fontAlgn="base" hangingPunct="1">
              <a:lnSpc>
                <a:spcPct val="100000"/>
              </a:lnSpc>
              <a:spcBef>
                <a:spcPts val="1467"/>
              </a:spcBef>
              <a:spcAft>
                <a:spcPct val="0"/>
              </a:spcAft>
              <a:buClr>
                <a:srgbClr val="6D6E70"/>
              </a:buClr>
              <a:buSzPct val="90000"/>
              <a:buFont typeface="Wingdings" pitchFamily="2" charset="2"/>
              <a:buNone/>
              <a:defRPr sz="1867">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228597" indent="-231642" algn="l" rtl="0" eaLnBrk="1" fontAlgn="base" hangingPunct="1">
              <a:lnSpc>
                <a:spcPct val="100000"/>
              </a:lnSpc>
              <a:spcBef>
                <a:spcPts val="1467"/>
              </a:spcBef>
              <a:spcAft>
                <a:spcPct val="0"/>
              </a:spcAft>
              <a:buClr>
                <a:schemeClr val="bg1"/>
              </a:buClr>
              <a:buSzPct val="100000"/>
              <a:buFont typeface=".AppleSystemUIFont" charset="-120"/>
              <a:buChar char="–"/>
              <a:tabLst/>
              <a:defRPr sz="1867">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457195" indent="-231642" algn="l" rtl="0" eaLnBrk="1" fontAlgn="base" hangingPunct="1">
              <a:lnSpc>
                <a:spcPct val="100000"/>
              </a:lnSpc>
              <a:spcBef>
                <a:spcPts val="1467"/>
              </a:spcBef>
              <a:spcAft>
                <a:spcPct val="0"/>
              </a:spcAft>
              <a:buClr>
                <a:schemeClr val="bg1"/>
              </a:buClr>
              <a:buSzPct val="100000"/>
              <a:buFont typeface="Arial" panose="020B0604020202020204" pitchFamily="34" charset="0"/>
              <a:buChar char="•"/>
              <a:tabLst/>
              <a:defRPr sz="1867">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838190" indent="-231642" algn="l" rtl="0" eaLnBrk="1" fontAlgn="base" hangingPunct="1">
              <a:lnSpc>
                <a:spcPct val="100000"/>
              </a:lnSpc>
              <a:spcBef>
                <a:spcPts val="1467"/>
              </a:spcBef>
              <a:spcAft>
                <a:spcPct val="0"/>
              </a:spcAft>
              <a:buClr>
                <a:schemeClr val="bg1"/>
              </a:buClr>
              <a:buSzPct val="100000"/>
              <a:buFont typeface=".AppleSystemUIFont" charset="-120"/>
              <a:buChar char="–"/>
              <a:tabLst/>
              <a:defRPr sz="1867"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1071020" indent="-231642" algn="l" rtl="0" eaLnBrk="1" fontAlgn="base" hangingPunct="1">
              <a:lnSpc>
                <a:spcPct val="100000"/>
              </a:lnSpc>
              <a:spcBef>
                <a:spcPts val="1467"/>
              </a:spcBef>
              <a:spcAft>
                <a:spcPct val="0"/>
              </a:spcAft>
              <a:buClr>
                <a:schemeClr val="bg1"/>
              </a:buClr>
              <a:buFont typeface=".AppleSystemUIFont" charset="-120"/>
              <a:buChar char="»"/>
              <a:tabLst/>
              <a:defRPr sz="1867">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2111575" indent="-172889" algn="l" rtl="0" eaLnBrk="1" fontAlgn="base" hangingPunct="1">
              <a:spcBef>
                <a:spcPct val="20000"/>
              </a:spcBef>
              <a:spcAft>
                <a:spcPct val="0"/>
              </a:spcAft>
              <a:buClr>
                <a:schemeClr val="bg1"/>
              </a:buClr>
              <a:buChar char="»"/>
              <a:defRPr sz="1692">
                <a:solidFill>
                  <a:schemeClr val="bg1"/>
                </a:solidFill>
                <a:latin typeface="Arial" charset="0"/>
              </a:defRPr>
            </a:lvl6pPr>
            <a:lvl7pPr marL="2594990" indent="-172889" algn="l" rtl="0" eaLnBrk="1" fontAlgn="base" hangingPunct="1">
              <a:spcBef>
                <a:spcPct val="20000"/>
              </a:spcBef>
              <a:spcAft>
                <a:spcPct val="0"/>
              </a:spcAft>
              <a:buClr>
                <a:schemeClr val="bg1"/>
              </a:buClr>
              <a:buChar char="»"/>
              <a:defRPr sz="1692">
                <a:solidFill>
                  <a:schemeClr val="bg1"/>
                </a:solidFill>
                <a:latin typeface="Arial" charset="0"/>
              </a:defRPr>
            </a:lvl7pPr>
            <a:lvl8pPr marL="3078403" indent="-172889" algn="l" rtl="0" eaLnBrk="1" fontAlgn="base" hangingPunct="1">
              <a:spcBef>
                <a:spcPct val="20000"/>
              </a:spcBef>
              <a:spcAft>
                <a:spcPct val="0"/>
              </a:spcAft>
              <a:buClr>
                <a:schemeClr val="bg1"/>
              </a:buClr>
              <a:buChar char="»"/>
              <a:defRPr sz="1692">
                <a:solidFill>
                  <a:schemeClr val="bg1"/>
                </a:solidFill>
                <a:latin typeface="Arial" charset="0"/>
              </a:defRPr>
            </a:lvl8pPr>
            <a:lvl9pPr marL="3561818" indent="-172889" algn="l" rtl="0" eaLnBrk="1" fontAlgn="base" hangingPunct="1">
              <a:spcBef>
                <a:spcPct val="20000"/>
              </a:spcBef>
              <a:spcAft>
                <a:spcPct val="0"/>
              </a:spcAft>
              <a:buClr>
                <a:schemeClr val="bg1"/>
              </a:buClr>
              <a:buChar char="»"/>
              <a:defRPr sz="1692">
                <a:solidFill>
                  <a:schemeClr val="bg1"/>
                </a:solidFill>
                <a:latin typeface="Arial" charset="0"/>
              </a:defRPr>
            </a:lvl9pPr>
          </a:lstStyle>
          <a:p>
            <a:pPr defTabSz="914668">
              <a:spcBef>
                <a:spcPts val="0"/>
              </a:spcBef>
              <a:defRPr/>
            </a:pPr>
            <a:r>
              <a:rPr lang="en-US" b="1" kern="0" dirty="0">
                <a:solidFill>
                  <a:srgbClr val="000000"/>
                </a:solidFill>
                <a:sym typeface="IBM Plex Sans"/>
              </a:rPr>
              <a:t>Complete Platform</a:t>
            </a:r>
          </a:p>
          <a:p>
            <a:pPr defTabSz="914668">
              <a:spcBef>
                <a:spcPts val="0"/>
              </a:spcBef>
              <a:defRPr/>
            </a:pPr>
            <a:endParaRPr lang="en-US" sz="1600" kern="0" dirty="0">
              <a:solidFill>
                <a:srgbClr val="000000"/>
              </a:solidFill>
              <a:sym typeface="IBM Plex Sans"/>
            </a:endParaRPr>
          </a:p>
          <a:p>
            <a:pPr defTabSz="914668">
              <a:spcBef>
                <a:spcPts val="0"/>
              </a:spcBef>
              <a:defRPr/>
            </a:pPr>
            <a:endParaRPr lang="en-US" sz="1600" kern="0" dirty="0">
              <a:solidFill>
                <a:srgbClr val="000000"/>
              </a:solidFill>
              <a:sym typeface="IBM Plex Sans"/>
            </a:endParaRPr>
          </a:p>
          <a:p>
            <a:pPr marL="226490" indent="-226490" defTabSz="914668">
              <a:spcBef>
                <a:spcPts val="0"/>
              </a:spcBef>
              <a:buClrTx/>
              <a:buSzPct val="100000"/>
              <a:buFont typeface="Arial" panose="020B0604020202020204" pitchFamily="34" charset="0"/>
              <a:buChar char="•"/>
              <a:defRPr/>
            </a:pPr>
            <a:r>
              <a:rPr lang="en-US" sz="1600" kern="0" dirty="0">
                <a:solidFill>
                  <a:srgbClr val="000000"/>
                </a:solidFill>
                <a:latin typeface="IBM Plex Sans" charset="0"/>
                <a:ea typeface="IBM Plex Sans" charset="0"/>
                <a:cs typeface="IBM Plex Sans" charset="0"/>
                <a:sym typeface="IBM Plex Sans"/>
              </a:rPr>
              <a:t>Built-in monitoring</a:t>
            </a:r>
          </a:p>
          <a:p>
            <a:pPr marL="226490" indent="-226490" defTabSz="914668">
              <a:spcBef>
                <a:spcPts val="0"/>
              </a:spcBef>
              <a:buClrTx/>
              <a:buSzPct val="100000"/>
              <a:buFont typeface="Arial" panose="020B0604020202020204" pitchFamily="34" charset="0"/>
              <a:buChar char="•"/>
              <a:defRPr/>
            </a:pPr>
            <a:r>
              <a:rPr lang="en-US" sz="1600" kern="0" dirty="0">
                <a:solidFill>
                  <a:srgbClr val="000000"/>
                </a:solidFill>
                <a:latin typeface="IBM Plex Sans" charset="0"/>
                <a:ea typeface="IBM Plex Sans" charset="0"/>
                <a:cs typeface="IBM Plex Sans" charset="0"/>
                <a:sym typeface="IBM Plex Sans"/>
              </a:rPr>
              <a:t>Built-in logging</a:t>
            </a:r>
          </a:p>
          <a:p>
            <a:pPr marL="226490" indent="-226490" defTabSz="914668">
              <a:spcBef>
                <a:spcPts val="0"/>
              </a:spcBef>
              <a:buClrTx/>
              <a:buSzPct val="100000"/>
              <a:buFont typeface="Arial" panose="020B0604020202020204" pitchFamily="34" charset="0"/>
              <a:buChar char="•"/>
              <a:defRPr/>
            </a:pPr>
            <a:r>
              <a:rPr lang="en-US" sz="1600" b="1" kern="0" dirty="0">
                <a:solidFill>
                  <a:srgbClr val="0F3659">
                    <a:lumMod val="60000"/>
                    <a:lumOff val="40000"/>
                  </a:srgbClr>
                </a:solidFill>
                <a:latin typeface="IBM Plex Sans" charset="0"/>
                <a:ea typeface="IBM Plex Sans" charset="0"/>
                <a:cs typeface="IBM Plex Sans" charset="0"/>
                <a:sym typeface="IBM Plex Sans"/>
              </a:rPr>
              <a:t>BYOK key protection</a:t>
            </a:r>
          </a:p>
          <a:p>
            <a:pPr marL="226490" indent="-226490" defTabSz="914668">
              <a:spcBef>
                <a:spcPts val="0"/>
              </a:spcBef>
              <a:buClrTx/>
              <a:buSzPct val="100000"/>
              <a:buFont typeface="Arial" panose="020B0604020202020204" pitchFamily="34" charset="0"/>
              <a:buChar char="•"/>
              <a:defRPr/>
            </a:pPr>
            <a:r>
              <a:rPr lang="en-US" sz="1600" b="1" kern="0" dirty="0">
                <a:solidFill>
                  <a:srgbClr val="0F3659">
                    <a:lumMod val="60000"/>
                    <a:lumOff val="40000"/>
                  </a:srgbClr>
                </a:solidFill>
                <a:latin typeface="IBM Plex Sans" charset="0"/>
                <a:ea typeface="IBM Plex Sans" charset="0"/>
                <a:cs typeface="IBM Plex Sans" charset="0"/>
                <a:sym typeface="IBM Plex Sans"/>
              </a:rPr>
              <a:t>KYOK key protection</a:t>
            </a:r>
          </a:p>
          <a:p>
            <a:pPr marL="226490" indent="-226490" defTabSz="914668">
              <a:spcBef>
                <a:spcPts val="0"/>
              </a:spcBef>
              <a:buClrTx/>
              <a:buSzPct val="100000"/>
              <a:buFont typeface="Arial" panose="020B0604020202020204" pitchFamily="34" charset="0"/>
              <a:buChar char="•"/>
              <a:defRPr/>
            </a:pPr>
            <a:r>
              <a:rPr lang="en-US" sz="1600" kern="0" dirty="0">
                <a:solidFill>
                  <a:srgbClr val="000000"/>
                </a:solidFill>
                <a:latin typeface="IBM Plex Sans" charset="0"/>
                <a:ea typeface="IBM Plex Sans" charset="0"/>
                <a:cs typeface="IBM Plex Sans" charset="0"/>
                <a:sym typeface="IBM Plex Sans"/>
              </a:rPr>
              <a:t>IAM</a:t>
            </a:r>
          </a:p>
          <a:p>
            <a:pPr marL="226490" indent="-226490" defTabSz="914668">
              <a:spcBef>
                <a:spcPts val="0"/>
              </a:spcBef>
              <a:buClrTx/>
              <a:buSzPct val="100000"/>
              <a:buFont typeface="Arial" panose="020B0604020202020204" pitchFamily="34" charset="0"/>
              <a:buChar char="•"/>
              <a:defRPr/>
            </a:pPr>
            <a:r>
              <a:rPr lang="en-US" sz="1600" kern="0" dirty="0">
                <a:solidFill>
                  <a:srgbClr val="000000"/>
                </a:solidFill>
                <a:latin typeface="IBM Plex Sans" charset="0"/>
                <a:ea typeface="IBM Plex Sans" charset="0"/>
                <a:cs typeface="IBM Plex Sans" charset="0"/>
                <a:sym typeface="IBM Plex Sans"/>
              </a:rPr>
              <a:t>Activity Tracker</a:t>
            </a:r>
          </a:p>
          <a:p>
            <a:pPr marL="226490" indent="-226490" defTabSz="914668">
              <a:spcBef>
                <a:spcPts val="0"/>
              </a:spcBef>
              <a:buClrTx/>
              <a:buSzPct val="100000"/>
              <a:buFont typeface="Arial" panose="020B0604020202020204" pitchFamily="34" charset="0"/>
              <a:buChar char="•"/>
              <a:defRPr/>
            </a:pPr>
            <a:r>
              <a:rPr lang="en-US" sz="1600" kern="0" dirty="0">
                <a:solidFill>
                  <a:srgbClr val="000000"/>
                </a:solidFill>
                <a:latin typeface="IBM Plex Sans" charset="0"/>
                <a:ea typeface="IBM Plex Sans" charset="0"/>
                <a:cs typeface="IBM Plex Sans" charset="0"/>
                <a:sym typeface="IBM Plex Sans"/>
              </a:rPr>
              <a:t>Storage options (File, Block, </a:t>
            </a:r>
            <a:r>
              <a:rPr lang="en-US" sz="1600" dirty="0">
                <a:solidFill>
                  <a:srgbClr val="0F3659">
                    <a:lumMod val="60000"/>
                    <a:lumOff val="40000"/>
                  </a:srgbClr>
                </a:solidFill>
                <a:latin typeface="IBM Plex Sans" charset="0"/>
                <a:ea typeface="IBM Plex Sans" charset="0"/>
                <a:cs typeface="IBM Plex Sans" charset="0"/>
              </a:rPr>
              <a:t>Object</a:t>
            </a:r>
            <a:r>
              <a:rPr lang="en-US" sz="1600" kern="0" dirty="0">
                <a:solidFill>
                  <a:srgbClr val="0F3659">
                    <a:lumMod val="60000"/>
                    <a:lumOff val="40000"/>
                  </a:srgbClr>
                </a:solidFill>
                <a:latin typeface="IBM Plex Sans" charset="0"/>
                <a:ea typeface="IBM Plex Sans" charset="0"/>
                <a:cs typeface="IBM Plex Sans" charset="0"/>
                <a:sym typeface="IBM Plex Sans"/>
              </a:rPr>
              <a:t>)</a:t>
            </a:r>
          </a:p>
          <a:p>
            <a:pPr marL="226490" indent="-226490" defTabSz="914668">
              <a:spcBef>
                <a:spcPts val="0"/>
              </a:spcBef>
              <a:buClrTx/>
              <a:buSzPct val="100000"/>
              <a:buFont typeface="Arial" panose="020B0604020202020204" pitchFamily="34" charset="0"/>
              <a:buChar char="•"/>
              <a:defRPr/>
            </a:pPr>
            <a:r>
              <a:rPr lang="en-US" sz="1600" b="1" kern="0" dirty="0">
                <a:solidFill>
                  <a:srgbClr val="0F3659">
                    <a:lumMod val="60000"/>
                    <a:lumOff val="40000"/>
                  </a:srgbClr>
                </a:solidFill>
                <a:latin typeface="IBM Plex Sans" charset="0"/>
                <a:ea typeface="IBM Plex Sans" charset="0"/>
                <a:cs typeface="IBM Plex Sans" charset="0"/>
                <a:sym typeface="IBM Plex Sans"/>
              </a:rPr>
              <a:t>Security Advisor</a:t>
            </a:r>
          </a:p>
          <a:p>
            <a:pPr marL="226490" indent="-226490" defTabSz="914668">
              <a:spcBef>
                <a:spcPts val="0"/>
              </a:spcBef>
              <a:buClrTx/>
              <a:buSzPct val="100000"/>
              <a:buFont typeface="Arial" panose="020B0604020202020204" pitchFamily="34" charset="0"/>
              <a:buChar char="•"/>
              <a:defRPr/>
            </a:pPr>
            <a:r>
              <a:rPr lang="en-US" sz="1600" kern="0" dirty="0">
                <a:solidFill>
                  <a:srgbClr val="000000"/>
                </a:solidFill>
                <a:latin typeface="IBM Plex Sans" charset="0"/>
                <a:ea typeface="IBM Plex Sans" charset="0"/>
                <a:cs typeface="IBM Plex Sans" charset="0"/>
                <a:sym typeface="IBM Plex Sans"/>
              </a:rPr>
              <a:t>Service Catalog</a:t>
            </a:r>
          </a:p>
          <a:p>
            <a:pPr marL="226490" indent="-226490" defTabSz="914668">
              <a:spcBef>
                <a:spcPts val="0"/>
              </a:spcBef>
              <a:buClrTx/>
              <a:buSzPct val="100000"/>
              <a:buFont typeface="Arial" panose="020B0604020202020204" pitchFamily="34" charset="0"/>
              <a:buChar char="•"/>
              <a:defRPr/>
            </a:pPr>
            <a:r>
              <a:rPr lang="en-US" sz="1600" kern="0" dirty="0">
                <a:solidFill>
                  <a:srgbClr val="000000"/>
                </a:solidFill>
                <a:latin typeface="IBM Plex Sans" charset="0"/>
                <a:ea typeface="IBM Plex Sans" charset="0"/>
                <a:cs typeface="IBM Plex Sans" charset="0"/>
                <a:sym typeface="IBM Plex Sans"/>
              </a:rPr>
              <a:t>Container Registry</a:t>
            </a:r>
          </a:p>
          <a:p>
            <a:pPr marL="226490" indent="-226490" defTabSz="914668">
              <a:spcBef>
                <a:spcPts val="0"/>
              </a:spcBef>
              <a:buClrTx/>
              <a:buSzPct val="100000"/>
              <a:buFont typeface="Arial" panose="020B0604020202020204" pitchFamily="34" charset="0"/>
              <a:buChar char="•"/>
              <a:defRPr/>
            </a:pPr>
            <a:r>
              <a:rPr lang="en-US" sz="1600" b="1" kern="0" dirty="0">
                <a:solidFill>
                  <a:srgbClr val="0F3659">
                    <a:lumMod val="60000"/>
                    <a:lumOff val="40000"/>
                  </a:srgbClr>
                </a:solidFill>
                <a:latin typeface="IBM Plex Sans" charset="0"/>
                <a:ea typeface="IBM Plex Sans" charset="0"/>
                <a:cs typeface="IBM Plex Sans" charset="0"/>
                <a:sym typeface="IBM Plex Sans"/>
              </a:rPr>
              <a:t>Vulnerability Advisor</a:t>
            </a:r>
          </a:p>
          <a:p>
            <a:pPr marL="226490" indent="-226490" defTabSz="914668">
              <a:spcBef>
                <a:spcPts val="0"/>
              </a:spcBef>
              <a:buClrTx/>
              <a:buSzPct val="100000"/>
              <a:buFont typeface="Arial" panose="020B0604020202020204" pitchFamily="34" charset="0"/>
              <a:buChar char="•"/>
              <a:defRPr/>
            </a:pPr>
            <a:r>
              <a:rPr lang="en-US" sz="1600" dirty="0">
                <a:solidFill>
                  <a:schemeClr val="tx1"/>
                </a:solidFill>
                <a:latin typeface="IBM Plex Sans" charset="0"/>
                <a:ea typeface="IBM Plex Sans" charset="0"/>
                <a:cs typeface="IBM Plex Sans" charset="0"/>
              </a:rPr>
              <a:t>Full admin rights</a:t>
            </a:r>
            <a:endParaRPr lang="en-US" sz="1600" kern="0" dirty="0">
              <a:solidFill>
                <a:schemeClr val="tx1"/>
              </a:solidFill>
              <a:latin typeface="IBM Plex Sans" charset="0"/>
              <a:ea typeface="IBM Plex Sans" charset="0"/>
              <a:cs typeface="IBM Plex Sans" charset="0"/>
              <a:sym typeface="IBM Plex Sans"/>
            </a:endParaRPr>
          </a:p>
        </p:txBody>
      </p:sp>
      <p:sp>
        <p:nvSpPr>
          <p:cNvPr id="12" name="Text Placeholder 4">
            <a:extLst>
              <a:ext uri="{FF2B5EF4-FFF2-40B4-BE49-F238E27FC236}">
                <a16:creationId xmlns:a16="http://schemas.microsoft.com/office/drawing/2014/main" id="{D421DBAC-19E5-BE49-BA41-C11EAFB17A19}"/>
              </a:ext>
            </a:extLst>
          </p:cNvPr>
          <p:cNvSpPr txBox="1">
            <a:spLocks/>
          </p:cNvSpPr>
          <p:nvPr/>
        </p:nvSpPr>
        <p:spPr>
          <a:xfrm>
            <a:off x="10566494" y="5990797"/>
            <a:ext cx="1661627" cy="348900"/>
          </a:xfrm>
          <a:prstGeom prst="rect">
            <a:avLst/>
          </a:prstGeom>
        </p:spPr>
        <p:txBody>
          <a:bodyPr vert="horz" lIns="0" tIns="0" rIns="0" bIns="0" rtlCol="0">
            <a:noAutofit/>
          </a:bodyPr>
          <a:lstStyle>
            <a:lvl1pPr marL="0" indent="0" algn="l" rtl="0" eaLnBrk="1" fontAlgn="base" hangingPunct="1">
              <a:lnSpc>
                <a:spcPct val="100000"/>
              </a:lnSpc>
              <a:spcBef>
                <a:spcPts val="1467"/>
              </a:spcBef>
              <a:spcAft>
                <a:spcPct val="0"/>
              </a:spcAft>
              <a:buClr>
                <a:srgbClr val="6D6E70"/>
              </a:buClr>
              <a:buSzPct val="90000"/>
              <a:buFont typeface="Wingdings" pitchFamily="2" charset="2"/>
              <a:buNone/>
              <a:defRPr sz="1867">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228597" indent="-231642" algn="l" rtl="0" eaLnBrk="1" fontAlgn="base" hangingPunct="1">
              <a:lnSpc>
                <a:spcPct val="100000"/>
              </a:lnSpc>
              <a:spcBef>
                <a:spcPts val="1467"/>
              </a:spcBef>
              <a:spcAft>
                <a:spcPct val="0"/>
              </a:spcAft>
              <a:buClr>
                <a:schemeClr val="bg1"/>
              </a:buClr>
              <a:buSzPct val="100000"/>
              <a:buFont typeface=".AppleSystemUIFont" charset="-120"/>
              <a:buChar char="–"/>
              <a:tabLst/>
              <a:defRPr sz="1867">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457195" indent="-231642" algn="l" rtl="0" eaLnBrk="1" fontAlgn="base" hangingPunct="1">
              <a:lnSpc>
                <a:spcPct val="100000"/>
              </a:lnSpc>
              <a:spcBef>
                <a:spcPts val="1467"/>
              </a:spcBef>
              <a:spcAft>
                <a:spcPct val="0"/>
              </a:spcAft>
              <a:buClr>
                <a:schemeClr val="bg1"/>
              </a:buClr>
              <a:buSzPct val="100000"/>
              <a:buFont typeface="Arial" panose="020B0604020202020204" pitchFamily="34" charset="0"/>
              <a:buChar char="•"/>
              <a:tabLst/>
              <a:defRPr sz="1867">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838190" indent="-231642" algn="l" rtl="0" eaLnBrk="1" fontAlgn="base" hangingPunct="1">
              <a:lnSpc>
                <a:spcPct val="100000"/>
              </a:lnSpc>
              <a:spcBef>
                <a:spcPts val="1467"/>
              </a:spcBef>
              <a:spcAft>
                <a:spcPct val="0"/>
              </a:spcAft>
              <a:buClr>
                <a:schemeClr val="bg1"/>
              </a:buClr>
              <a:buSzPct val="100000"/>
              <a:buFont typeface=".AppleSystemUIFont" charset="-120"/>
              <a:buChar char="–"/>
              <a:tabLst/>
              <a:defRPr sz="1867"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1071020" indent="-231642" algn="l" rtl="0" eaLnBrk="1" fontAlgn="base" hangingPunct="1">
              <a:lnSpc>
                <a:spcPct val="100000"/>
              </a:lnSpc>
              <a:spcBef>
                <a:spcPts val="1467"/>
              </a:spcBef>
              <a:spcAft>
                <a:spcPct val="0"/>
              </a:spcAft>
              <a:buClr>
                <a:schemeClr val="bg1"/>
              </a:buClr>
              <a:buFont typeface=".AppleSystemUIFont" charset="-120"/>
              <a:buChar char="»"/>
              <a:tabLst/>
              <a:defRPr sz="1867">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2111575" indent="-172889" algn="l" rtl="0" eaLnBrk="1" fontAlgn="base" hangingPunct="1">
              <a:spcBef>
                <a:spcPct val="20000"/>
              </a:spcBef>
              <a:spcAft>
                <a:spcPct val="0"/>
              </a:spcAft>
              <a:buClr>
                <a:schemeClr val="bg1"/>
              </a:buClr>
              <a:buChar char="»"/>
              <a:defRPr sz="1692">
                <a:solidFill>
                  <a:schemeClr val="bg1"/>
                </a:solidFill>
                <a:latin typeface="Arial" charset="0"/>
              </a:defRPr>
            </a:lvl6pPr>
            <a:lvl7pPr marL="2594990" indent="-172889" algn="l" rtl="0" eaLnBrk="1" fontAlgn="base" hangingPunct="1">
              <a:spcBef>
                <a:spcPct val="20000"/>
              </a:spcBef>
              <a:spcAft>
                <a:spcPct val="0"/>
              </a:spcAft>
              <a:buClr>
                <a:schemeClr val="bg1"/>
              </a:buClr>
              <a:buChar char="»"/>
              <a:defRPr sz="1692">
                <a:solidFill>
                  <a:schemeClr val="bg1"/>
                </a:solidFill>
                <a:latin typeface="Arial" charset="0"/>
              </a:defRPr>
            </a:lvl7pPr>
            <a:lvl8pPr marL="3078403" indent="-172889" algn="l" rtl="0" eaLnBrk="1" fontAlgn="base" hangingPunct="1">
              <a:spcBef>
                <a:spcPct val="20000"/>
              </a:spcBef>
              <a:spcAft>
                <a:spcPct val="0"/>
              </a:spcAft>
              <a:buClr>
                <a:schemeClr val="bg1"/>
              </a:buClr>
              <a:buChar char="»"/>
              <a:defRPr sz="1692">
                <a:solidFill>
                  <a:schemeClr val="bg1"/>
                </a:solidFill>
                <a:latin typeface="Arial" charset="0"/>
              </a:defRPr>
            </a:lvl8pPr>
            <a:lvl9pPr marL="3561818" indent="-172889" algn="l" rtl="0" eaLnBrk="1" fontAlgn="base" hangingPunct="1">
              <a:spcBef>
                <a:spcPct val="20000"/>
              </a:spcBef>
              <a:spcAft>
                <a:spcPct val="0"/>
              </a:spcAft>
              <a:buClr>
                <a:schemeClr val="bg1"/>
              </a:buClr>
              <a:buChar char="»"/>
              <a:defRPr sz="1692">
                <a:solidFill>
                  <a:schemeClr val="bg1"/>
                </a:solidFill>
                <a:latin typeface="Arial" charset="0"/>
              </a:defRPr>
            </a:lvl9pPr>
          </a:lstStyle>
          <a:p>
            <a:pPr defTabSz="914668">
              <a:spcBef>
                <a:spcPts val="0"/>
              </a:spcBef>
              <a:defRPr/>
            </a:pPr>
            <a:r>
              <a:rPr lang="en-US" sz="1600" b="1" kern="0" dirty="0">
                <a:solidFill>
                  <a:srgbClr val="0F3659">
                    <a:lumMod val="60000"/>
                    <a:lumOff val="40000"/>
                  </a:srgbClr>
                </a:solidFill>
                <a:latin typeface="IBM Plex Sans" charset="0"/>
                <a:ea typeface="IBM Plex Sans" charset="0"/>
                <a:cs typeface="IBM Plex Sans" charset="0"/>
                <a:sym typeface="IBM Plex Sans"/>
              </a:rPr>
              <a:t>Differentiated</a:t>
            </a:r>
          </a:p>
        </p:txBody>
      </p:sp>
      <p:sp>
        <p:nvSpPr>
          <p:cNvPr id="13" name="Rectangle 12">
            <a:extLst>
              <a:ext uri="{FF2B5EF4-FFF2-40B4-BE49-F238E27FC236}">
                <a16:creationId xmlns:a16="http://schemas.microsoft.com/office/drawing/2014/main" id="{6804E61C-4183-F74E-B424-811E662C2D27}"/>
              </a:ext>
            </a:extLst>
          </p:cNvPr>
          <p:cNvSpPr/>
          <p:nvPr/>
        </p:nvSpPr>
        <p:spPr bwMode="auto">
          <a:xfrm>
            <a:off x="10139414" y="5990797"/>
            <a:ext cx="357203" cy="239055"/>
          </a:xfrm>
          <a:prstGeom prst="rect">
            <a:avLst/>
          </a:prstGeom>
          <a:solidFill>
            <a:schemeClr val="tx1">
              <a:lumMod val="60000"/>
              <a:lumOff val="40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defTabSz="685999">
              <a:defRPr/>
            </a:pPr>
            <a:endParaRPr lang="en-US" sz="1400" dirty="0">
              <a:solidFill>
                <a:srgbClr val="0F3659">
                  <a:lumMod val="60000"/>
                  <a:lumOff val="40000"/>
                </a:srgbClr>
              </a:solidFill>
              <a:latin typeface="IBM Plex Sans" charset="0"/>
              <a:ea typeface="IBM Plex Sans" charset="0"/>
              <a:cs typeface="IBM Plex Sans" charset="0"/>
              <a:sym typeface="IBM Plex Sans"/>
            </a:endParaRPr>
          </a:p>
        </p:txBody>
      </p:sp>
      <p:sp>
        <p:nvSpPr>
          <p:cNvPr id="14" name="Shape 699">
            <a:extLst>
              <a:ext uri="{FF2B5EF4-FFF2-40B4-BE49-F238E27FC236}">
                <a16:creationId xmlns:a16="http://schemas.microsoft.com/office/drawing/2014/main" id="{D4044D96-B7FD-F749-B4A2-A07A04804B89}"/>
              </a:ext>
            </a:extLst>
          </p:cNvPr>
          <p:cNvSpPr txBox="1"/>
          <p:nvPr/>
        </p:nvSpPr>
        <p:spPr>
          <a:xfrm>
            <a:off x="205400" y="6523808"/>
            <a:ext cx="2930289" cy="15344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spcBef>
                <a:spcPts val="5900"/>
              </a:spcBef>
              <a:defRPr sz="1600" b="1">
                <a:solidFill>
                  <a:srgbClr val="8B9BA6"/>
                </a:solidFill>
                <a:latin typeface="+mn-lt"/>
                <a:ea typeface="+mn-ea"/>
                <a:cs typeface="+mn-cs"/>
                <a:sym typeface="Helvetica"/>
              </a:defRPr>
            </a:lvl1pPr>
          </a:lstStyle>
          <a:p>
            <a:pPr defTabSz="412756" hangingPunct="0">
              <a:lnSpc>
                <a:spcPct val="80000"/>
              </a:lnSpc>
              <a:spcBef>
                <a:spcPts val="2951"/>
              </a:spcBef>
              <a:defRPr/>
            </a:pPr>
            <a:r>
              <a:rPr lang="en-US" sz="800" kern="0" dirty="0">
                <a:solidFill>
                  <a:srgbClr val="FFFFFF"/>
                </a:solidFill>
                <a:latin typeface="Helvetica"/>
              </a:rPr>
              <a:t>Red Hat OpenShift on IBM Cloud  </a:t>
            </a:r>
            <a:r>
              <a:rPr sz="800" kern="0" dirty="0">
                <a:solidFill>
                  <a:srgbClr val="FFFFFF"/>
                </a:solidFill>
                <a:latin typeface="Helvetica"/>
              </a:rPr>
              <a:t>|  ©20</a:t>
            </a:r>
            <a:r>
              <a:rPr lang="en-US" sz="800" kern="0" dirty="0">
                <a:solidFill>
                  <a:srgbClr val="FFFFFF"/>
                </a:solidFill>
                <a:latin typeface="Helvetica"/>
              </a:rPr>
              <a:t>20</a:t>
            </a:r>
            <a:r>
              <a:rPr sz="800" kern="0" dirty="0">
                <a:solidFill>
                  <a:srgbClr val="FFFFFF"/>
                </a:solidFill>
                <a:latin typeface="Helvetica"/>
              </a:rPr>
              <a:t> IBM Corporation</a:t>
            </a:r>
          </a:p>
        </p:txBody>
      </p:sp>
      <p:pic>
        <p:nvPicPr>
          <p:cNvPr id="15" name="Picture 2" descr="https://cdn2.hubspot.net/hubfs/4305976/images/openshift-legacy/logos/openshift/Logotype_RH_OpenShift_wLogo_RGB_White.png">
            <a:extLst>
              <a:ext uri="{FF2B5EF4-FFF2-40B4-BE49-F238E27FC236}">
                <a16:creationId xmlns:a16="http://schemas.microsoft.com/office/drawing/2014/main" id="{32BB2EEC-4873-DB4B-9307-8CCB841E0F80}"/>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6960581" y="209980"/>
            <a:ext cx="2237679" cy="582284"/>
          </a:xfrm>
          <a:prstGeom prst="rect">
            <a:avLst/>
          </a:prstGeom>
          <a:noFill/>
          <a:extLst>
            <a:ext uri="{909E8E84-426E-40DD-AFC4-6F175D3DCCD1}">
              <a14:hiddenFill xmlns:a14="http://schemas.microsoft.com/office/drawing/2010/main">
                <a:solidFill>
                  <a:srgbClr val="FFFFFF"/>
                </a:solidFill>
              </a14:hiddenFill>
            </a:ext>
          </a:extLst>
        </p:spPr>
      </p:pic>
      <p:cxnSp>
        <p:nvCxnSpPr>
          <p:cNvPr id="16" name="Straight Connector 15">
            <a:extLst>
              <a:ext uri="{FF2B5EF4-FFF2-40B4-BE49-F238E27FC236}">
                <a16:creationId xmlns:a16="http://schemas.microsoft.com/office/drawing/2014/main" id="{9CDC769E-D736-A648-8347-D1679A106098}"/>
              </a:ext>
            </a:extLst>
          </p:cNvPr>
          <p:cNvCxnSpPr>
            <a:cxnSpLocks/>
          </p:cNvCxnSpPr>
          <p:nvPr/>
        </p:nvCxnSpPr>
        <p:spPr>
          <a:xfrm flipH="1">
            <a:off x="6295742" y="84599"/>
            <a:ext cx="18586" cy="897014"/>
          </a:xfrm>
          <a:prstGeom prst="line">
            <a:avLst/>
          </a:prstGeom>
          <a:noFill/>
          <a:ln w="25400" cap="flat">
            <a:solidFill>
              <a:schemeClr val="bg2">
                <a:lumMod val="50000"/>
              </a:schemeClr>
            </a:solidFill>
            <a:prstDash val="solid"/>
            <a:round/>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cxnSp>
      <p:grpSp>
        <p:nvGrpSpPr>
          <p:cNvPr id="17" name="Group 16">
            <a:extLst>
              <a:ext uri="{FF2B5EF4-FFF2-40B4-BE49-F238E27FC236}">
                <a16:creationId xmlns:a16="http://schemas.microsoft.com/office/drawing/2014/main" id="{1A093129-6745-F641-AC8D-5D789747F1CF}"/>
              </a:ext>
            </a:extLst>
          </p:cNvPr>
          <p:cNvGrpSpPr/>
          <p:nvPr/>
        </p:nvGrpSpPr>
        <p:grpSpPr>
          <a:xfrm>
            <a:off x="5660493" y="5743120"/>
            <a:ext cx="3197970" cy="558840"/>
            <a:chOff x="971873" y="11430943"/>
            <a:chExt cx="7739084" cy="1352393"/>
          </a:xfrm>
        </p:grpSpPr>
        <p:pic>
          <p:nvPicPr>
            <p:cNvPr id="18" name="Picture 2" descr="Picture 2">
              <a:extLst>
                <a:ext uri="{FF2B5EF4-FFF2-40B4-BE49-F238E27FC236}">
                  <a16:creationId xmlns:a16="http://schemas.microsoft.com/office/drawing/2014/main" id="{C5C18BBB-777D-BB49-A355-66483EBE037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287886" y="11532830"/>
              <a:ext cx="2064301" cy="1145309"/>
            </a:xfrm>
            <a:prstGeom prst="rect">
              <a:avLst/>
            </a:prstGeom>
            <a:ln w="12700">
              <a:miter lim="400000"/>
            </a:ln>
          </p:spPr>
        </p:pic>
        <p:pic>
          <p:nvPicPr>
            <p:cNvPr id="19" name="Image" descr="Image">
              <a:extLst>
                <a:ext uri="{FF2B5EF4-FFF2-40B4-BE49-F238E27FC236}">
                  <a16:creationId xmlns:a16="http://schemas.microsoft.com/office/drawing/2014/main" id="{61A49CBE-E84C-044D-B519-A2B3993BDA56}"/>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71873" y="11430943"/>
              <a:ext cx="1257806" cy="1287993"/>
            </a:xfrm>
            <a:prstGeom prst="rect">
              <a:avLst/>
            </a:prstGeom>
            <a:ln w="12700">
              <a:miter lim="400000"/>
            </a:ln>
          </p:spPr>
        </p:pic>
        <p:pic>
          <p:nvPicPr>
            <p:cNvPr id="20" name="Image" descr="Image">
              <a:extLst>
                <a:ext uri="{FF2B5EF4-FFF2-40B4-BE49-F238E27FC236}">
                  <a16:creationId xmlns:a16="http://schemas.microsoft.com/office/drawing/2014/main" id="{C5C1DEEC-5B27-2245-B132-F6DFEC0C7D05}"/>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650864" y="11584258"/>
              <a:ext cx="1191510" cy="1034141"/>
            </a:xfrm>
            <a:prstGeom prst="rect">
              <a:avLst/>
            </a:prstGeom>
            <a:ln w="12700">
              <a:miter lim="400000"/>
            </a:ln>
          </p:spPr>
        </p:pic>
        <p:pic>
          <p:nvPicPr>
            <p:cNvPr id="21" name="Picture 20">
              <a:extLst>
                <a:ext uri="{FF2B5EF4-FFF2-40B4-BE49-F238E27FC236}">
                  <a16:creationId xmlns:a16="http://schemas.microsoft.com/office/drawing/2014/main" id="{C7C90717-4500-8F47-8BD2-532C8874D4C5}"/>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6303619" y="11523496"/>
              <a:ext cx="2407338" cy="1259840"/>
            </a:xfrm>
            <a:prstGeom prst="rect">
              <a:avLst/>
            </a:prstGeom>
          </p:spPr>
        </p:pic>
      </p:grpSp>
      <p:pic>
        <p:nvPicPr>
          <p:cNvPr id="22" name="Picture 21">
            <a:extLst>
              <a:ext uri="{FF2B5EF4-FFF2-40B4-BE49-F238E27FC236}">
                <a16:creationId xmlns:a16="http://schemas.microsoft.com/office/drawing/2014/main" id="{0ACDCC37-E207-374C-BD83-3AEF8EA99594}"/>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4984080" y="5687052"/>
            <a:ext cx="540764" cy="684967"/>
          </a:xfrm>
          <a:prstGeom prst="rect">
            <a:avLst/>
          </a:prstGeom>
        </p:spPr>
      </p:pic>
      <p:sp>
        <p:nvSpPr>
          <p:cNvPr id="23" name="Shape 634">
            <a:extLst>
              <a:ext uri="{FF2B5EF4-FFF2-40B4-BE49-F238E27FC236}">
                <a16:creationId xmlns:a16="http://schemas.microsoft.com/office/drawing/2014/main" id="{8DFFA867-BDA8-744E-A8EF-B2AFBA4B104B}"/>
              </a:ext>
            </a:extLst>
          </p:cNvPr>
          <p:cNvSpPr txBox="1"/>
          <p:nvPr/>
        </p:nvSpPr>
        <p:spPr>
          <a:xfrm>
            <a:off x="3837671" y="6522011"/>
            <a:ext cx="4516658" cy="29751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anchor="ctr">
            <a:spAutoFit/>
          </a:bodyPr>
          <a:lstStyle/>
          <a:p>
            <a:pPr hangingPunct="0">
              <a:spcBef>
                <a:spcPts val="5300"/>
              </a:spcBef>
              <a:defRPr sz="4200" b="1">
                <a:solidFill>
                  <a:srgbClr val="000000"/>
                </a:solidFill>
                <a:latin typeface="IBM Plex Sans"/>
                <a:ea typeface="IBM Plex Sans"/>
                <a:cs typeface="IBM Plex Sans"/>
                <a:sym typeface="IBM Plex Sans"/>
              </a:defRPr>
            </a:pPr>
            <a:r>
              <a:rPr lang="en-US" sz="1600" b="1" kern="0" dirty="0">
                <a:solidFill>
                  <a:srgbClr val="FFFFFF"/>
                </a:solidFill>
                <a:latin typeface="IBM Plex Sans"/>
                <a:sym typeface="IBM Plex Sans"/>
              </a:rPr>
              <a:t>Learn more: ibm.biz/s</a:t>
            </a:r>
            <a:r>
              <a:rPr lang="en-US" sz="1600" b="1" kern="0" dirty="0" err="1">
                <a:solidFill>
                  <a:srgbClr val="FFFFFF"/>
                </a:solidFill>
                <a:latin typeface="IBM Plex Sans"/>
                <a:sym typeface="IBM Plex Sans"/>
              </a:rPr>
              <a:t>ellOpenShift</a:t>
            </a:r>
            <a:endParaRPr sz="1600" b="1" kern="0" dirty="0">
              <a:solidFill>
                <a:srgbClr val="FFFFFF"/>
              </a:solidFill>
              <a:latin typeface="IBM Plex Sans"/>
              <a:sym typeface="IBM Plex Sans"/>
            </a:endParaRPr>
          </a:p>
        </p:txBody>
      </p:sp>
    </p:spTree>
    <p:extLst>
      <p:ext uri="{BB962C8B-B14F-4D97-AF65-F5344CB8AC3E}">
        <p14:creationId xmlns:p14="http://schemas.microsoft.com/office/powerpoint/2010/main" val="3694596043"/>
      </p:ext>
    </p:extLst>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8D2E63D-86D1-5B4B-9569-EDB7AAD7F573}"/>
              </a:ext>
            </a:extLst>
          </p:cNvPr>
          <p:cNvSpPr>
            <a:spLocks noGrp="1"/>
          </p:cNvSpPr>
          <p:nvPr>
            <p:ph type="sldNum" sz="quarter" idx="11"/>
          </p:nvPr>
        </p:nvSpPr>
        <p:spPr/>
        <p:txBody>
          <a:bodyPr/>
          <a:lstStyle/>
          <a:p>
            <a:pPr>
              <a:defRPr/>
            </a:pPr>
            <a:fld id="{CDF6E626-488F-47BA-B12F-748BCA394C6A}" type="slidenum">
              <a:rPr lang="en-AU" altLang="en-US" smtClean="0"/>
              <a:pPr>
                <a:defRPr/>
              </a:pPr>
              <a:t>46</a:t>
            </a:fld>
            <a:endParaRPr lang="en-AU" altLang="en-US"/>
          </a:p>
        </p:txBody>
      </p:sp>
      <p:sp>
        <p:nvSpPr>
          <p:cNvPr id="5" name="Rectangle 4">
            <a:extLst>
              <a:ext uri="{FF2B5EF4-FFF2-40B4-BE49-F238E27FC236}">
                <a16:creationId xmlns:a16="http://schemas.microsoft.com/office/drawing/2014/main" id="{A04DA993-4D30-1740-8808-11C5D1855E45}"/>
              </a:ext>
            </a:extLst>
          </p:cNvPr>
          <p:cNvSpPr/>
          <p:nvPr/>
        </p:nvSpPr>
        <p:spPr>
          <a:xfrm>
            <a:off x="2632212" y="6368420"/>
            <a:ext cx="6927574" cy="307777"/>
          </a:xfrm>
          <a:prstGeom prst="rect">
            <a:avLst/>
          </a:prstGeom>
        </p:spPr>
        <p:txBody>
          <a:bodyPr wrap="square">
            <a:spAutoFit/>
          </a:bodyPr>
          <a:lstStyle/>
          <a:p>
            <a:pPr algn="ctr"/>
            <a:r>
              <a:rPr lang="en-US" sz="1400" dirty="0">
                <a:hlinkClick r:id="rId2"/>
              </a:rPr>
              <a:t>https://cloud.ibm.com/docs/containers?topic=containers-ha_clusters#ha_clusters</a:t>
            </a:r>
            <a:endParaRPr lang="en-US" sz="1400" dirty="0"/>
          </a:p>
        </p:txBody>
      </p:sp>
      <p:pic>
        <p:nvPicPr>
          <p:cNvPr id="8" name="Picture 7">
            <a:extLst>
              <a:ext uri="{FF2B5EF4-FFF2-40B4-BE49-F238E27FC236}">
                <a16:creationId xmlns:a16="http://schemas.microsoft.com/office/drawing/2014/main" id="{6245FE14-DED6-3A44-81E1-B245D1A0047C}"/>
              </a:ext>
            </a:extLst>
          </p:cNvPr>
          <p:cNvPicPr>
            <a:picLocks noChangeAspect="1"/>
          </p:cNvPicPr>
          <p:nvPr/>
        </p:nvPicPr>
        <p:blipFill>
          <a:blip r:embed="rId3"/>
          <a:stretch>
            <a:fillRect/>
          </a:stretch>
        </p:blipFill>
        <p:spPr>
          <a:xfrm>
            <a:off x="646044" y="646912"/>
            <a:ext cx="10287000" cy="5097307"/>
          </a:xfrm>
          <a:prstGeom prst="rect">
            <a:avLst/>
          </a:prstGeom>
        </p:spPr>
      </p:pic>
    </p:spTree>
    <p:extLst>
      <p:ext uri="{BB962C8B-B14F-4D97-AF65-F5344CB8AC3E}">
        <p14:creationId xmlns:p14="http://schemas.microsoft.com/office/powerpoint/2010/main" val="268352392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CB7A060-504A-2D4B-ACB9-0D58476209E6}"/>
              </a:ext>
            </a:extLst>
          </p:cNvPr>
          <p:cNvSpPr>
            <a:spLocks noGrp="1"/>
          </p:cNvSpPr>
          <p:nvPr>
            <p:ph type="title"/>
          </p:nvPr>
        </p:nvSpPr>
        <p:spPr>
          <a:xfrm>
            <a:off x="143289" y="35441"/>
            <a:ext cx="11430000" cy="508000"/>
          </a:xfrm>
        </p:spPr>
        <p:txBody>
          <a:bodyPr>
            <a:noAutofit/>
          </a:bodyPr>
          <a:lstStyle/>
          <a:p>
            <a:r>
              <a:rPr lang="en-US" sz="3900" dirty="0">
                <a:solidFill>
                  <a:srgbClr val="FFFFFF"/>
                </a:solidFill>
              </a:rPr>
              <a:t>What does IBM manage for you?</a:t>
            </a:r>
          </a:p>
        </p:txBody>
      </p:sp>
      <p:sp>
        <p:nvSpPr>
          <p:cNvPr id="4" name="Text Placeholder 3">
            <a:extLst>
              <a:ext uri="{FF2B5EF4-FFF2-40B4-BE49-F238E27FC236}">
                <a16:creationId xmlns:a16="http://schemas.microsoft.com/office/drawing/2014/main" id="{01CCB28F-1AA5-954F-891C-2097904C4434}"/>
              </a:ext>
            </a:extLst>
          </p:cNvPr>
          <p:cNvSpPr>
            <a:spLocks noGrp="1"/>
          </p:cNvSpPr>
          <p:nvPr>
            <p:ph type="body" idx="1"/>
          </p:nvPr>
        </p:nvSpPr>
        <p:spPr>
          <a:xfrm>
            <a:off x="381000" y="1098698"/>
            <a:ext cx="11430000" cy="5469861"/>
          </a:xfrm>
        </p:spPr>
        <p:txBody>
          <a:bodyPr>
            <a:noAutofit/>
          </a:bodyPr>
          <a:lstStyle/>
          <a:p>
            <a:pPr fontAlgn="auto"/>
            <a:r>
              <a:rPr lang="en-US" sz="1400" b="1" dirty="0">
                <a:solidFill>
                  <a:srgbClr val="FFFFFF"/>
                </a:solidFill>
              </a:rPr>
              <a:t>Automated provisioning </a:t>
            </a:r>
            <a:r>
              <a:rPr lang="en-US" sz="1400" dirty="0">
                <a:solidFill>
                  <a:srgbClr val="FFFFFF"/>
                </a:solidFill>
              </a:rPr>
              <a:t>and configuration of Infrastructure (compute, network and storage) </a:t>
            </a:r>
          </a:p>
          <a:p>
            <a:pPr fontAlgn="auto"/>
            <a:r>
              <a:rPr lang="en-US" sz="1400" dirty="0">
                <a:solidFill>
                  <a:srgbClr val="FFFFFF"/>
                </a:solidFill>
              </a:rPr>
              <a:t>Automated </a:t>
            </a:r>
            <a:r>
              <a:rPr lang="en-US" sz="1400" b="1" dirty="0">
                <a:solidFill>
                  <a:srgbClr val="FFFFFF"/>
                </a:solidFill>
              </a:rPr>
              <a:t>installation and configuration of OpenShift, </a:t>
            </a:r>
            <a:r>
              <a:rPr lang="en-US" sz="1400" dirty="0">
                <a:solidFill>
                  <a:srgbClr val="FFFFFF"/>
                </a:solidFill>
              </a:rPr>
              <a:t>including HA cross zone configuration </a:t>
            </a:r>
          </a:p>
          <a:p>
            <a:pPr fontAlgn="auto"/>
            <a:r>
              <a:rPr lang="en-US" sz="1400" b="1" dirty="0">
                <a:solidFill>
                  <a:srgbClr val="FFFFFF"/>
                </a:solidFill>
              </a:rPr>
              <a:t>Automatic upgrades </a:t>
            </a:r>
            <a:r>
              <a:rPr lang="en-US" sz="1400" dirty="0">
                <a:solidFill>
                  <a:srgbClr val="FFFFFF"/>
                </a:solidFill>
              </a:rPr>
              <a:t>of all components (operating system, OpenShift components, and in cluster services) </a:t>
            </a:r>
          </a:p>
          <a:p>
            <a:pPr fontAlgn="auto"/>
            <a:r>
              <a:rPr lang="en-US" sz="1400" b="1" dirty="0">
                <a:solidFill>
                  <a:srgbClr val="FFFFFF"/>
                </a:solidFill>
              </a:rPr>
              <a:t>Security patch management </a:t>
            </a:r>
            <a:r>
              <a:rPr lang="en-US" sz="1400" dirty="0">
                <a:solidFill>
                  <a:srgbClr val="FFFFFF"/>
                </a:solidFill>
              </a:rPr>
              <a:t>for OS and OpenShift </a:t>
            </a:r>
          </a:p>
          <a:p>
            <a:pPr fontAlgn="auto"/>
            <a:r>
              <a:rPr lang="en-US" sz="1400" dirty="0">
                <a:solidFill>
                  <a:srgbClr val="FFFFFF"/>
                </a:solidFill>
              </a:rPr>
              <a:t>Automatic </a:t>
            </a:r>
            <a:r>
              <a:rPr lang="en-US" sz="1400" b="1" dirty="0">
                <a:solidFill>
                  <a:srgbClr val="FFFFFF"/>
                </a:solidFill>
              </a:rPr>
              <a:t>failure recovery </a:t>
            </a:r>
            <a:r>
              <a:rPr lang="en-US" sz="1400" dirty="0">
                <a:solidFill>
                  <a:srgbClr val="FFFFFF"/>
                </a:solidFill>
              </a:rPr>
              <a:t>for OpenShift components and worker nodes </a:t>
            </a:r>
          </a:p>
          <a:p>
            <a:pPr fontAlgn="auto"/>
            <a:r>
              <a:rPr lang="en-US" sz="1400" dirty="0">
                <a:solidFill>
                  <a:srgbClr val="FFFFFF"/>
                </a:solidFill>
              </a:rPr>
              <a:t>Automatic </a:t>
            </a:r>
            <a:r>
              <a:rPr lang="en-US" sz="1400" b="1" dirty="0">
                <a:solidFill>
                  <a:srgbClr val="FFFFFF"/>
                </a:solidFill>
              </a:rPr>
              <a:t>scaling </a:t>
            </a:r>
            <a:r>
              <a:rPr lang="en-US" sz="1400" dirty="0">
                <a:solidFill>
                  <a:srgbClr val="FFFFFF"/>
                </a:solidFill>
              </a:rPr>
              <a:t>of OpenShift configuration </a:t>
            </a:r>
          </a:p>
          <a:p>
            <a:pPr fontAlgn="auto"/>
            <a:r>
              <a:rPr lang="en-US" sz="1400" dirty="0">
                <a:solidFill>
                  <a:srgbClr val="FFFFFF"/>
                </a:solidFill>
              </a:rPr>
              <a:t>Automatic </a:t>
            </a:r>
            <a:r>
              <a:rPr lang="en-US" sz="1400" b="1" dirty="0">
                <a:solidFill>
                  <a:srgbClr val="FFFFFF"/>
                </a:solidFill>
              </a:rPr>
              <a:t>backups </a:t>
            </a:r>
            <a:r>
              <a:rPr lang="en-US" sz="1400" dirty="0">
                <a:solidFill>
                  <a:srgbClr val="FFFFFF"/>
                </a:solidFill>
              </a:rPr>
              <a:t>of core OpenShift ETCD data </a:t>
            </a:r>
          </a:p>
          <a:p>
            <a:pPr fontAlgn="auto"/>
            <a:r>
              <a:rPr lang="en-US" sz="1400" b="1" dirty="0">
                <a:solidFill>
                  <a:srgbClr val="FFFFFF"/>
                </a:solidFill>
              </a:rPr>
              <a:t>Built in integration </a:t>
            </a:r>
            <a:r>
              <a:rPr lang="en-US" sz="1400" dirty="0">
                <a:solidFill>
                  <a:srgbClr val="FFFFFF"/>
                </a:solidFill>
              </a:rPr>
              <a:t>with cloud platform - monitoring, logging, </a:t>
            </a:r>
            <a:r>
              <a:rPr lang="en-US" sz="1400" dirty="0" err="1">
                <a:solidFill>
                  <a:srgbClr val="FFFFFF"/>
                </a:solidFill>
              </a:rPr>
              <a:t>KeyProtect</a:t>
            </a:r>
            <a:r>
              <a:rPr lang="en-US" sz="1400" dirty="0">
                <a:solidFill>
                  <a:srgbClr val="FFFFFF"/>
                </a:solidFill>
              </a:rPr>
              <a:t>, IAM, </a:t>
            </a:r>
            <a:r>
              <a:rPr lang="en-US" sz="1400" dirty="0" err="1">
                <a:solidFill>
                  <a:srgbClr val="FFFFFF"/>
                </a:solidFill>
              </a:rPr>
              <a:t>ActivityTracker</a:t>
            </a:r>
            <a:r>
              <a:rPr lang="en-US" sz="1400" dirty="0">
                <a:solidFill>
                  <a:srgbClr val="FFFFFF"/>
                </a:solidFill>
              </a:rPr>
              <a:t>, Storage, COS, Security Advisor, Service Catalog, Container Registry and Vulnerability Advisor </a:t>
            </a:r>
          </a:p>
          <a:p>
            <a:pPr fontAlgn="auto"/>
            <a:r>
              <a:rPr lang="en-US" sz="1400" dirty="0">
                <a:solidFill>
                  <a:srgbClr val="FFFFFF"/>
                </a:solidFill>
              </a:rPr>
              <a:t>Built in </a:t>
            </a:r>
            <a:r>
              <a:rPr lang="en-US" sz="1400" b="1" dirty="0">
                <a:solidFill>
                  <a:srgbClr val="FFFFFF"/>
                </a:solidFill>
              </a:rPr>
              <a:t>Load Balancer, VPN, Proxy, Network edge nodes, Private Clusters and VPC </a:t>
            </a:r>
            <a:r>
              <a:rPr lang="en-US" sz="1400" dirty="0">
                <a:solidFill>
                  <a:srgbClr val="FFFFFF"/>
                </a:solidFill>
              </a:rPr>
              <a:t>capabilities </a:t>
            </a:r>
          </a:p>
          <a:p>
            <a:pPr fontAlgn="auto"/>
            <a:r>
              <a:rPr lang="en-US" sz="1400" dirty="0">
                <a:solidFill>
                  <a:srgbClr val="FFFFFF"/>
                </a:solidFill>
              </a:rPr>
              <a:t>Built-in Security including </a:t>
            </a:r>
            <a:r>
              <a:rPr lang="en-US" sz="1400" b="1" dirty="0">
                <a:solidFill>
                  <a:srgbClr val="FFFFFF"/>
                </a:solidFill>
              </a:rPr>
              <a:t>image signing</a:t>
            </a:r>
            <a:r>
              <a:rPr lang="en-US" sz="1400" dirty="0">
                <a:solidFill>
                  <a:srgbClr val="FFFFFF"/>
                </a:solidFill>
              </a:rPr>
              <a:t>, image deployment enforcement, and </a:t>
            </a:r>
            <a:r>
              <a:rPr lang="en-US" sz="1400" b="1" dirty="0">
                <a:solidFill>
                  <a:srgbClr val="FFFFFF"/>
                </a:solidFill>
              </a:rPr>
              <a:t>hardware trust </a:t>
            </a:r>
            <a:endParaRPr lang="en-US" sz="1400" dirty="0">
              <a:solidFill>
                <a:srgbClr val="FFFFFF"/>
              </a:solidFill>
            </a:endParaRPr>
          </a:p>
          <a:p>
            <a:pPr fontAlgn="auto"/>
            <a:r>
              <a:rPr lang="en-US" sz="1400" dirty="0">
                <a:solidFill>
                  <a:srgbClr val="FFFFFF"/>
                </a:solidFill>
              </a:rPr>
              <a:t>24/7 </a:t>
            </a:r>
            <a:r>
              <a:rPr lang="en-US" sz="1400" b="1" dirty="0">
                <a:solidFill>
                  <a:srgbClr val="FFFFFF"/>
                </a:solidFill>
              </a:rPr>
              <a:t>global SRE </a:t>
            </a:r>
            <a:r>
              <a:rPr lang="en-US" sz="1400" dirty="0">
                <a:solidFill>
                  <a:srgbClr val="FFFFFF"/>
                </a:solidFill>
              </a:rPr>
              <a:t>team to maintain the health of the environment and help with OpenShift </a:t>
            </a:r>
          </a:p>
          <a:p>
            <a:pPr fontAlgn="auto"/>
            <a:r>
              <a:rPr lang="en-US" sz="1400" dirty="0">
                <a:solidFill>
                  <a:srgbClr val="FFFFFF"/>
                </a:solidFill>
              </a:rPr>
              <a:t>Global SRE has deep experience and skill in IBM Cloud Infrastructure, Kubernetes and OpenShift, resulting in much </a:t>
            </a:r>
            <a:r>
              <a:rPr lang="en-US" sz="1400" b="1" dirty="0">
                <a:solidFill>
                  <a:srgbClr val="FFFFFF"/>
                </a:solidFill>
              </a:rPr>
              <a:t>faster problem resolution </a:t>
            </a:r>
            <a:endParaRPr lang="en-US" sz="1400" dirty="0">
              <a:solidFill>
                <a:srgbClr val="FFFFFF"/>
              </a:solidFill>
            </a:endParaRPr>
          </a:p>
          <a:p>
            <a:pPr fontAlgn="auto"/>
            <a:r>
              <a:rPr lang="en-US" sz="1400" dirty="0">
                <a:solidFill>
                  <a:srgbClr val="FFFFFF"/>
                </a:solidFill>
              </a:rPr>
              <a:t>Automatic compliance for your OpenShift environment </a:t>
            </a:r>
            <a:r>
              <a:rPr lang="en-US" sz="1400" b="1" dirty="0">
                <a:solidFill>
                  <a:srgbClr val="FFFFFF"/>
                </a:solidFill>
              </a:rPr>
              <a:t>(HIPAA, PCI, SOC2, ISO) </a:t>
            </a:r>
          </a:p>
          <a:p>
            <a:pPr fontAlgn="auto"/>
            <a:r>
              <a:rPr lang="en-US" sz="1400" dirty="0">
                <a:solidFill>
                  <a:srgbClr val="FFFFFF"/>
                </a:solidFill>
              </a:rPr>
              <a:t>Capacity expansion through a single click</a:t>
            </a:r>
          </a:p>
          <a:p>
            <a:pPr fontAlgn="auto"/>
            <a:r>
              <a:rPr lang="en-US" sz="1400" dirty="0">
                <a:solidFill>
                  <a:srgbClr val="FFFFFF"/>
                </a:solidFill>
              </a:rPr>
              <a:t>Automatic </a:t>
            </a:r>
            <a:r>
              <a:rPr lang="en-US" sz="1400" b="1" dirty="0">
                <a:solidFill>
                  <a:srgbClr val="FFFFFF"/>
                </a:solidFill>
              </a:rPr>
              <a:t>multi-zone deployment in MZRs</a:t>
            </a:r>
            <a:r>
              <a:rPr lang="en-US" sz="1400" dirty="0">
                <a:solidFill>
                  <a:srgbClr val="FFFFFF"/>
                </a:solidFill>
              </a:rPr>
              <a:t>, including integration with CIS to do cross zone traffic routing </a:t>
            </a:r>
          </a:p>
          <a:p>
            <a:pPr fontAlgn="auto"/>
            <a:r>
              <a:rPr lang="en-US" sz="1400" dirty="0">
                <a:solidFill>
                  <a:srgbClr val="FFFFFF"/>
                </a:solidFill>
              </a:rPr>
              <a:t>Automatic Operating System </a:t>
            </a:r>
            <a:r>
              <a:rPr lang="en-US" sz="1400" b="1" dirty="0">
                <a:solidFill>
                  <a:srgbClr val="FFFFFF"/>
                </a:solidFill>
              </a:rPr>
              <a:t>performance tuning and security hardening</a:t>
            </a:r>
            <a:endParaRPr lang="en-US" sz="1400" dirty="0">
              <a:solidFill>
                <a:srgbClr val="FFFFFF"/>
              </a:solidFill>
            </a:endParaRPr>
          </a:p>
        </p:txBody>
      </p:sp>
    </p:spTree>
    <p:extLst>
      <p:ext uri="{BB962C8B-B14F-4D97-AF65-F5344CB8AC3E}">
        <p14:creationId xmlns:p14="http://schemas.microsoft.com/office/powerpoint/2010/main" val="3455641275"/>
      </p:ext>
    </p:extLst>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20CB27-DAAD-EE45-8865-6165EF6B8EF0}"/>
              </a:ext>
            </a:extLst>
          </p:cNvPr>
          <p:cNvSpPr>
            <a:spLocks noGrp="1"/>
          </p:cNvSpPr>
          <p:nvPr>
            <p:ph type="title"/>
          </p:nvPr>
        </p:nvSpPr>
        <p:spPr/>
        <p:txBody>
          <a:bodyPr/>
          <a:lstStyle/>
          <a:p>
            <a:r>
              <a:rPr lang="en-US" dirty="0"/>
              <a:t>Section 2.3 – ROKS Demo</a:t>
            </a:r>
          </a:p>
        </p:txBody>
      </p:sp>
      <p:sp>
        <p:nvSpPr>
          <p:cNvPr id="4" name="Slide Number Placeholder 3">
            <a:extLst>
              <a:ext uri="{FF2B5EF4-FFF2-40B4-BE49-F238E27FC236}">
                <a16:creationId xmlns:a16="http://schemas.microsoft.com/office/drawing/2014/main" id="{E8D2E63D-86D1-5B4B-9569-EDB7AAD7F573}"/>
              </a:ext>
            </a:extLst>
          </p:cNvPr>
          <p:cNvSpPr>
            <a:spLocks noGrp="1"/>
          </p:cNvSpPr>
          <p:nvPr>
            <p:ph type="sldNum" sz="quarter" idx="11"/>
          </p:nvPr>
        </p:nvSpPr>
        <p:spPr/>
        <p:txBody>
          <a:bodyPr/>
          <a:lstStyle/>
          <a:p>
            <a:pPr>
              <a:defRPr/>
            </a:pPr>
            <a:fld id="{CDF6E626-488F-47BA-B12F-748BCA394C6A}" type="slidenum">
              <a:rPr lang="en-AU" altLang="en-US" smtClean="0"/>
              <a:pPr>
                <a:defRPr/>
              </a:pPr>
              <a:t>48</a:t>
            </a:fld>
            <a:endParaRPr lang="en-AU" altLang="en-US"/>
          </a:p>
        </p:txBody>
      </p:sp>
      <p:pic>
        <p:nvPicPr>
          <p:cNvPr id="6" name="Picture 5">
            <a:extLst>
              <a:ext uri="{FF2B5EF4-FFF2-40B4-BE49-F238E27FC236}">
                <a16:creationId xmlns:a16="http://schemas.microsoft.com/office/drawing/2014/main" id="{41A509A1-9032-2142-9219-F992C948D490}"/>
              </a:ext>
            </a:extLst>
          </p:cNvPr>
          <p:cNvPicPr>
            <a:picLocks noChangeAspect="1"/>
          </p:cNvPicPr>
          <p:nvPr/>
        </p:nvPicPr>
        <p:blipFill>
          <a:blip r:embed="rId2"/>
          <a:stretch>
            <a:fillRect/>
          </a:stretch>
        </p:blipFill>
        <p:spPr>
          <a:xfrm>
            <a:off x="2117035" y="1010040"/>
            <a:ext cx="7762461" cy="5061535"/>
          </a:xfrm>
          <a:prstGeom prst="rect">
            <a:avLst/>
          </a:prstGeom>
        </p:spPr>
      </p:pic>
      <p:sp>
        <p:nvSpPr>
          <p:cNvPr id="3" name="Rectangle 2">
            <a:extLst>
              <a:ext uri="{FF2B5EF4-FFF2-40B4-BE49-F238E27FC236}">
                <a16:creationId xmlns:a16="http://schemas.microsoft.com/office/drawing/2014/main" id="{5B553B3E-B322-8D4A-8FBF-8A2EA5A5F6A6}"/>
              </a:ext>
            </a:extLst>
          </p:cNvPr>
          <p:cNvSpPr/>
          <p:nvPr/>
        </p:nvSpPr>
        <p:spPr>
          <a:xfrm>
            <a:off x="1899176" y="6380261"/>
            <a:ext cx="8198177" cy="307777"/>
          </a:xfrm>
          <a:prstGeom prst="rect">
            <a:avLst/>
          </a:prstGeom>
        </p:spPr>
        <p:txBody>
          <a:bodyPr wrap="square">
            <a:spAutoFit/>
          </a:bodyPr>
          <a:lstStyle/>
          <a:p>
            <a:r>
              <a:rPr lang="en-US" sz="1400" dirty="0">
                <a:hlinkClick r:id="rId3"/>
              </a:rPr>
              <a:t>https://docs.openshift.com/container-platform/3.11/getting_started/developers_console.html</a:t>
            </a:r>
            <a:endParaRPr lang="en-US" sz="1400" dirty="0"/>
          </a:p>
        </p:txBody>
      </p:sp>
    </p:spTree>
    <p:extLst>
      <p:ext uri="{BB962C8B-B14F-4D97-AF65-F5344CB8AC3E}">
        <p14:creationId xmlns:p14="http://schemas.microsoft.com/office/powerpoint/2010/main" val="359141709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20CB27-DAAD-EE45-8865-6165EF6B8EF0}"/>
              </a:ext>
            </a:extLst>
          </p:cNvPr>
          <p:cNvSpPr>
            <a:spLocks noGrp="1"/>
          </p:cNvSpPr>
          <p:nvPr>
            <p:ph type="title"/>
          </p:nvPr>
        </p:nvSpPr>
        <p:spPr>
          <a:xfrm>
            <a:off x="366713" y="457200"/>
            <a:ext cx="11458575" cy="606287"/>
          </a:xfrm>
        </p:spPr>
        <p:txBody>
          <a:bodyPr/>
          <a:lstStyle/>
          <a:p>
            <a:r>
              <a:rPr lang="en-US" dirty="0"/>
              <a:t>Section 2.4 – Understand the benefits and options for IBM Virtual Private Cloud</a:t>
            </a:r>
          </a:p>
        </p:txBody>
      </p:sp>
      <p:sp>
        <p:nvSpPr>
          <p:cNvPr id="3" name="Content Placeholder 2">
            <a:extLst>
              <a:ext uri="{FF2B5EF4-FFF2-40B4-BE49-F238E27FC236}">
                <a16:creationId xmlns:a16="http://schemas.microsoft.com/office/drawing/2014/main" id="{7080AEED-E756-A641-806C-4CF8FE20664D}"/>
              </a:ext>
            </a:extLst>
          </p:cNvPr>
          <p:cNvSpPr>
            <a:spLocks noGrp="1"/>
          </p:cNvSpPr>
          <p:nvPr>
            <p:ph idx="1"/>
          </p:nvPr>
        </p:nvSpPr>
        <p:spPr>
          <a:xfrm>
            <a:off x="366713" y="1063487"/>
            <a:ext cx="10516636" cy="5555974"/>
          </a:xfrm>
        </p:spPr>
        <p:txBody>
          <a:bodyPr/>
          <a:lstStyle/>
          <a:p>
            <a:pPr marL="0" indent="0">
              <a:buNone/>
            </a:pPr>
            <a:endParaRPr lang="en-US" sz="1600" b="1" dirty="0"/>
          </a:p>
          <a:p>
            <a:pPr marL="342900" indent="-342900">
              <a:buFont typeface="+mj-lt"/>
              <a:buAutoNum type="arabicPeriod"/>
            </a:pPr>
            <a:r>
              <a:rPr lang="en-US" sz="1600" b="1" dirty="0"/>
              <a:t>What is a Virtual Private Cloud (VPC) </a:t>
            </a:r>
          </a:p>
          <a:p>
            <a:pPr lvl="1"/>
            <a:r>
              <a:rPr lang="en-US" sz="1200" dirty="0"/>
              <a:t>IBM Cloud™ Virtual Private Cloud (VPC) allows you to create your own space in the IBM Cloud, to run an isolated environment within the public cloud. VPC gives you the security of a private cloud, with the agility and ease of a public cloud.</a:t>
            </a:r>
          </a:p>
          <a:p>
            <a:pPr lvl="1"/>
            <a:r>
              <a:rPr lang="en-US" sz="1200" dirty="0"/>
              <a:t>VPC is a logical “software defined network”.</a:t>
            </a:r>
          </a:p>
          <a:p>
            <a:pPr lvl="1"/>
            <a:r>
              <a:rPr lang="en-US" sz="1200" dirty="0"/>
              <a:t>VPCs are isolated from other VPCs.</a:t>
            </a:r>
          </a:p>
          <a:p>
            <a:pPr lvl="1"/>
            <a:endParaRPr lang="en-US" sz="1200" dirty="0"/>
          </a:p>
          <a:p>
            <a:pPr marL="342900" indent="-342900">
              <a:buFont typeface="+mj-lt"/>
              <a:buAutoNum type="arabicPeriod"/>
            </a:pPr>
            <a:endParaRPr lang="en-US" sz="1600" b="1" dirty="0"/>
          </a:p>
          <a:p>
            <a:pPr marL="342900" indent="-342900">
              <a:buFont typeface="+mj-lt"/>
              <a:buAutoNum type="arabicPeriod"/>
            </a:pPr>
            <a:r>
              <a:rPr lang="en-US" sz="1600" b="1" dirty="0"/>
              <a:t>IBM Virtual Private Cloud (VPC) Benefits</a:t>
            </a:r>
            <a:endParaRPr lang="en-US" sz="1400" b="1" dirty="0"/>
          </a:p>
          <a:p>
            <a:pPr lvl="1"/>
            <a:r>
              <a:rPr lang="en-US" sz="1200" dirty="0"/>
              <a:t>Bring your own IP (BYOIP)</a:t>
            </a:r>
          </a:p>
          <a:p>
            <a:pPr lvl="1"/>
            <a:r>
              <a:rPr lang="en-US" sz="1200" dirty="0"/>
              <a:t>Logical Isolation</a:t>
            </a:r>
          </a:p>
          <a:p>
            <a:pPr lvl="1"/>
            <a:r>
              <a:rPr lang="en-US" sz="1200" dirty="0"/>
              <a:t>Simplifies network setup</a:t>
            </a:r>
          </a:p>
          <a:p>
            <a:pPr lvl="1"/>
            <a:endParaRPr lang="en-US" sz="1200" dirty="0"/>
          </a:p>
          <a:p>
            <a:pPr marL="342900" indent="-342900">
              <a:buFont typeface="+mj-lt"/>
              <a:buAutoNum type="arabicPeriod"/>
            </a:pPr>
            <a:r>
              <a:rPr lang="en-US" sz="1600" b="1" dirty="0"/>
              <a:t>IBM Virtual Private Cloud (VPC) Components -</a:t>
            </a:r>
            <a:r>
              <a:rPr lang="en-US" sz="1600" dirty="0">
                <a:hlinkClick r:id="rId2"/>
              </a:rPr>
              <a:t> </a:t>
            </a:r>
            <a:r>
              <a:rPr lang="en-US" sz="1400" dirty="0">
                <a:hlinkClick r:id="rId2"/>
              </a:rPr>
              <a:t>https://cloud.ibm.com/docs/vpc?topic=vpc-about-networking-for-vpc</a:t>
            </a:r>
            <a:endParaRPr lang="en-US" sz="1400" b="1" dirty="0"/>
          </a:p>
          <a:p>
            <a:pPr lvl="1"/>
            <a:r>
              <a:rPr lang="en-US" sz="1200" dirty="0"/>
              <a:t>Region, VPC, Zone, Subnet, Floating IP Address, Implicit Router, Security Group, Public Gateway, Access Control Lists, VPN, Load Balancers, Block Storage Volumes</a:t>
            </a:r>
          </a:p>
          <a:p>
            <a:endParaRPr lang="en-US" sz="1400" dirty="0"/>
          </a:p>
          <a:p>
            <a:pPr lvl="1"/>
            <a:endParaRPr lang="en-US" sz="1200" dirty="0"/>
          </a:p>
          <a:p>
            <a:pPr marL="0" indent="0">
              <a:buNone/>
            </a:pPr>
            <a:endParaRPr lang="en-US" sz="1400" b="1" dirty="0"/>
          </a:p>
        </p:txBody>
      </p:sp>
      <p:sp>
        <p:nvSpPr>
          <p:cNvPr id="4" name="Slide Number Placeholder 3">
            <a:extLst>
              <a:ext uri="{FF2B5EF4-FFF2-40B4-BE49-F238E27FC236}">
                <a16:creationId xmlns:a16="http://schemas.microsoft.com/office/drawing/2014/main" id="{E8D2E63D-86D1-5B4B-9569-EDB7AAD7F573}"/>
              </a:ext>
            </a:extLst>
          </p:cNvPr>
          <p:cNvSpPr>
            <a:spLocks noGrp="1"/>
          </p:cNvSpPr>
          <p:nvPr>
            <p:ph type="sldNum" sz="quarter" idx="11"/>
          </p:nvPr>
        </p:nvSpPr>
        <p:spPr/>
        <p:txBody>
          <a:bodyPr/>
          <a:lstStyle/>
          <a:p>
            <a:pPr>
              <a:defRPr/>
            </a:pPr>
            <a:fld id="{CDF6E626-488F-47BA-B12F-748BCA394C6A}" type="slidenum">
              <a:rPr lang="en-AU" altLang="en-US" smtClean="0"/>
              <a:pPr>
                <a:defRPr/>
              </a:pPr>
              <a:t>49</a:t>
            </a:fld>
            <a:endParaRPr lang="en-AU" altLang="en-US"/>
          </a:p>
        </p:txBody>
      </p:sp>
      <p:sp>
        <p:nvSpPr>
          <p:cNvPr id="6" name="Rectangle 5">
            <a:extLst>
              <a:ext uri="{FF2B5EF4-FFF2-40B4-BE49-F238E27FC236}">
                <a16:creationId xmlns:a16="http://schemas.microsoft.com/office/drawing/2014/main" id="{919F7236-DFE8-1A48-A43F-A2C2208102EF}"/>
              </a:ext>
            </a:extLst>
          </p:cNvPr>
          <p:cNvSpPr/>
          <p:nvPr/>
        </p:nvSpPr>
        <p:spPr>
          <a:xfrm>
            <a:off x="4137739" y="6267486"/>
            <a:ext cx="3916521" cy="369332"/>
          </a:xfrm>
          <a:prstGeom prst="rect">
            <a:avLst/>
          </a:prstGeom>
        </p:spPr>
        <p:txBody>
          <a:bodyPr wrap="none">
            <a:spAutoFit/>
          </a:bodyPr>
          <a:lstStyle/>
          <a:p>
            <a:r>
              <a:rPr lang="en-US" dirty="0">
                <a:hlinkClick r:id="rId3"/>
              </a:rPr>
              <a:t>https://www.ibm.com/cloud/learn/vpc</a:t>
            </a:r>
            <a:endParaRPr lang="en-US" dirty="0"/>
          </a:p>
        </p:txBody>
      </p:sp>
    </p:spTree>
    <p:extLst>
      <p:ext uri="{BB962C8B-B14F-4D97-AF65-F5344CB8AC3E}">
        <p14:creationId xmlns:p14="http://schemas.microsoft.com/office/powerpoint/2010/main" val="41259448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picture containing train, track&#10;&#10;Description generated with high confidence">
            <a:extLst>
              <a:ext uri="{FF2B5EF4-FFF2-40B4-BE49-F238E27FC236}">
                <a16:creationId xmlns:a16="http://schemas.microsoft.com/office/drawing/2014/main" id="{994088AE-DAFA-3A44-B90D-2D6FC7B36CAE}"/>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contrast="-40000"/>
                    </a14:imgEffect>
                  </a14:imgLayer>
                </a14:imgProps>
              </a:ext>
            </a:extLst>
          </a:blip>
          <a:stretch>
            <a:fillRect/>
          </a:stretch>
        </p:blipFill>
        <p:spPr>
          <a:xfrm>
            <a:off x="1524" y="0"/>
            <a:ext cx="12188952" cy="2889504"/>
          </a:xfrm>
          <a:prstGeom prst="rect">
            <a:avLst/>
          </a:prstGeom>
        </p:spPr>
      </p:pic>
      <p:sp>
        <p:nvSpPr>
          <p:cNvPr id="2" name="Title 1">
            <a:extLst>
              <a:ext uri="{FF2B5EF4-FFF2-40B4-BE49-F238E27FC236}">
                <a16:creationId xmlns:a16="http://schemas.microsoft.com/office/drawing/2014/main" id="{67AE2F04-0072-1C49-B8E3-7C4A128A6236}"/>
              </a:ext>
            </a:extLst>
          </p:cNvPr>
          <p:cNvSpPr>
            <a:spLocks noGrp="1"/>
          </p:cNvSpPr>
          <p:nvPr>
            <p:ph type="title"/>
          </p:nvPr>
        </p:nvSpPr>
        <p:spPr>
          <a:xfrm>
            <a:off x="304801" y="268224"/>
            <a:ext cx="11612283" cy="508000"/>
          </a:xfrm>
        </p:spPr>
        <p:txBody>
          <a:bodyPr/>
          <a:lstStyle/>
          <a:p>
            <a:r>
              <a:rPr lang="en-US" sz="2667" b="1" dirty="0"/>
              <a:t>IBM Cloud offers multiple options for virtual server options</a:t>
            </a:r>
          </a:p>
        </p:txBody>
      </p:sp>
      <p:graphicFrame>
        <p:nvGraphicFramePr>
          <p:cNvPr id="3" name="Table 2">
            <a:extLst>
              <a:ext uri="{FF2B5EF4-FFF2-40B4-BE49-F238E27FC236}">
                <a16:creationId xmlns:a16="http://schemas.microsoft.com/office/drawing/2014/main" id="{74ED850C-B046-114E-BB8D-73F1E973C4AF}"/>
              </a:ext>
            </a:extLst>
          </p:cNvPr>
          <p:cNvGraphicFramePr>
            <a:graphicFrameLocks noGrp="1"/>
          </p:cNvGraphicFramePr>
          <p:nvPr/>
        </p:nvGraphicFramePr>
        <p:xfrm>
          <a:off x="397441" y="1977375"/>
          <a:ext cx="11519643" cy="3154680"/>
        </p:xfrm>
        <a:graphic>
          <a:graphicData uri="http://schemas.openxmlformats.org/drawingml/2006/table">
            <a:tbl>
              <a:tblPr firstRow="1" bandRow="1">
                <a:tableStyleId>{5C22544A-7EE6-4342-B048-85BDC9FD1C3A}</a:tableStyleId>
              </a:tblPr>
              <a:tblGrid>
                <a:gridCol w="3839881">
                  <a:extLst>
                    <a:ext uri="{9D8B030D-6E8A-4147-A177-3AD203B41FA5}">
                      <a16:colId xmlns:a16="http://schemas.microsoft.com/office/drawing/2014/main" val="3451631477"/>
                    </a:ext>
                  </a:extLst>
                </a:gridCol>
                <a:gridCol w="3839881">
                  <a:extLst>
                    <a:ext uri="{9D8B030D-6E8A-4147-A177-3AD203B41FA5}">
                      <a16:colId xmlns:a16="http://schemas.microsoft.com/office/drawing/2014/main" val="409917527"/>
                    </a:ext>
                  </a:extLst>
                </a:gridCol>
                <a:gridCol w="3839881">
                  <a:extLst>
                    <a:ext uri="{9D8B030D-6E8A-4147-A177-3AD203B41FA5}">
                      <a16:colId xmlns:a16="http://schemas.microsoft.com/office/drawing/2014/main" val="120963420"/>
                    </a:ext>
                  </a:extLst>
                </a:gridCol>
              </a:tblGrid>
              <a:tr h="1325880">
                <a:tc>
                  <a:txBody>
                    <a:bodyPr/>
                    <a:lstStyle/>
                    <a:p>
                      <a:pPr algn="ctr" defTabSz="914377" eaLnBrk="0" fontAlgn="base" hangingPunct="0">
                        <a:spcBef>
                          <a:spcPct val="0"/>
                        </a:spcBef>
                        <a:spcAft>
                          <a:spcPct val="0"/>
                        </a:spcAft>
                      </a:pPr>
                      <a:r>
                        <a:rPr lang="en-US" sz="2700" b="1" dirty="0">
                          <a:solidFill>
                            <a:schemeClr val="bg1"/>
                          </a:solidFill>
                          <a:latin typeface="+mn-lt"/>
                          <a:cs typeface="Arial" panose="020B0604020202020204" pitchFamily="34" charset="0"/>
                        </a:rPr>
                        <a:t>IBM Cloud </a:t>
                      </a:r>
                    </a:p>
                    <a:p>
                      <a:pPr marL="0" marR="0" lvl="0" indent="0" algn="ctr" defTabSz="914377" rtl="0" eaLnBrk="0" fontAlgn="base" latinLnBrk="0" hangingPunct="0">
                        <a:lnSpc>
                          <a:spcPct val="100000"/>
                        </a:lnSpc>
                        <a:spcBef>
                          <a:spcPct val="0"/>
                        </a:spcBef>
                        <a:spcAft>
                          <a:spcPct val="0"/>
                        </a:spcAft>
                        <a:buClrTx/>
                        <a:buSzTx/>
                        <a:buFontTx/>
                        <a:buNone/>
                        <a:tabLst/>
                        <a:defRPr/>
                      </a:pPr>
                      <a:r>
                        <a:rPr lang="en-US" sz="2700" b="1" dirty="0">
                          <a:solidFill>
                            <a:schemeClr val="bg1"/>
                          </a:solidFill>
                          <a:latin typeface="+mn-lt"/>
                          <a:cs typeface="Arial" panose="020B0604020202020204" pitchFamily="34" charset="0"/>
                        </a:rPr>
                        <a:t>Virtual Servers </a:t>
                      </a:r>
                    </a:p>
                  </a:txBody>
                  <a:tcPr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rgbClr val="003BC9"/>
                    </a:solidFill>
                  </a:tcPr>
                </a:tc>
                <a:tc>
                  <a:txBody>
                    <a:bodyPr/>
                    <a:lstStyle/>
                    <a:p>
                      <a:pPr algn="ctr" defTabSz="914377" eaLnBrk="0" fontAlgn="base" hangingPunct="0">
                        <a:spcBef>
                          <a:spcPct val="0"/>
                        </a:spcBef>
                        <a:spcAft>
                          <a:spcPct val="0"/>
                        </a:spcAft>
                      </a:pPr>
                      <a:r>
                        <a:rPr lang="en-US" sz="2700" b="1" dirty="0">
                          <a:solidFill>
                            <a:schemeClr val="bg1"/>
                          </a:solidFill>
                          <a:latin typeface="+mn-lt"/>
                          <a:cs typeface="Arial" panose="020B0604020202020204" pitchFamily="34" charset="0"/>
                        </a:rPr>
                        <a:t>IBM Cloud </a:t>
                      </a:r>
                    </a:p>
                    <a:p>
                      <a:pPr marL="0" marR="0" lvl="0" indent="0" algn="ctr" defTabSz="914377" rtl="0" eaLnBrk="0" fontAlgn="base" latinLnBrk="0" hangingPunct="0">
                        <a:lnSpc>
                          <a:spcPct val="100000"/>
                        </a:lnSpc>
                        <a:spcBef>
                          <a:spcPct val="0"/>
                        </a:spcBef>
                        <a:spcAft>
                          <a:spcPct val="0"/>
                        </a:spcAft>
                        <a:buClrTx/>
                        <a:buSzTx/>
                        <a:buFontTx/>
                        <a:buNone/>
                        <a:tabLst/>
                        <a:defRPr/>
                      </a:pPr>
                      <a:r>
                        <a:rPr lang="en-US" sz="2700" b="1" dirty="0">
                          <a:solidFill>
                            <a:schemeClr val="bg1"/>
                          </a:solidFill>
                          <a:latin typeface="+mn-lt"/>
                          <a:cs typeface="Arial" panose="020B0604020202020204" pitchFamily="34" charset="0"/>
                        </a:rPr>
                        <a:t>Power Virtual Servers </a:t>
                      </a:r>
                    </a:p>
                  </a:txBody>
                  <a:tcPr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rgbClr val="003BC9"/>
                    </a:solidFill>
                  </a:tcPr>
                </a:tc>
                <a:tc>
                  <a:txBody>
                    <a:bodyPr/>
                    <a:lstStyle/>
                    <a:p>
                      <a:pPr algn="ctr" defTabSz="914377" eaLnBrk="0" fontAlgn="base" hangingPunct="0">
                        <a:spcBef>
                          <a:spcPct val="0"/>
                        </a:spcBef>
                        <a:spcAft>
                          <a:spcPct val="0"/>
                        </a:spcAft>
                      </a:pPr>
                      <a:r>
                        <a:rPr lang="en-US" sz="2700" b="1" dirty="0">
                          <a:solidFill>
                            <a:schemeClr val="bg1"/>
                          </a:solidFill>
                          <a:latin typeface="+mn-lt"/>
                          <a:cs typeface="Arial" panose="020B0604020202020204" pitchFamily="34" charset="0"/>
                        </a:rPr>
                        <a:t>IBM Cloud </a:t>
                      </a:r>
                    </a:p>
                    <a:p>
                      <a:pPr algn="ctr" defTabSz="914377" eaLnBrk="0" fontAlgn="base" hangingPunct="0">
                        <a:spcBef>
                          <a:spcPct val="0"/>
                        </a:spcBef>
                        <a:spcAft>
                          <a:spcPct val="0"/>
                        </a:spcAft>
                      </a:pPr>
                      <a:r>
                        <a:rPr lang="en-US" sz="2700" b="1" dirty="0">
                          <a:solidFill>
                            <a:schemeClr val="bg1"/>
                          </a:solidFill>
                          <a:latin typeface="+mn-lt"/>
                          <a:cs typeface="Arial" panose="020B0604020202020204" pitchFamily="34" charset="0"/>
                        </a:rPr>
                        <a:t>Hyper Protect </a:t>
                      </a:r>
                    </a:p>
                    <a:p>
                      <a:pPr algn="ctr" defTabSz="914377" eaLnBrk="0" fontAlgn="base" hangingPunct="0">
                        <a:spcBef>
                          <a:spcPct val="0"/>
                        </a:spcBef>
                        <a:spcAft>
                          <a:spcPct val="0"/>
                        </a:spcAft>
                      </a:pPr>
                      <a:r>
                        <a:rPr lang="en-US" sz="2700" b="1" dirty="0">
                          <a:solidFill>
                            <a:schemeClr val="bg1"/>
                          </a:solidFill>
                          <a:latin typeface="+mn-lt"/>
                          <a:cs typeface="Arial" panose="020B0604020202020204" pitchFamily="34" charset="0"/>
                        </a:rPr>
                        <a:t>Virtual Servers</a:t>
                      </a:r>
                    </a:p>
                  </a:txBody>
                  <a:tcPr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rgbClr val="003BC9"/>
                    </a:solidFill>
                  </a:tcPr>
                </a:tc>
                <a:extLst>
                  <a:ext uri="{0D108BD9-81ED-4DB2-BD59-A6C34878D82A}">
                    <a16:rowId xmlns:a16="http://schemas.microsoft.com/office/drawing/2014/main" val="3834844945"/>
                  </a:ext>
                </a:extLst>
              </a:tr>
              <a:tr h="1828800">
                <a:tc>
                  <a:txBody>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lang="en-US" sz="1900" b="0" dirty="0">
                          <a:solidFill>
                            <a:schemeClr val="bg1"/>
                          </a:solidFill>
                          <a:latin typeface="+mn-lt"/>
                        </a:rPr>
                        <a:t>Customer-managed, highly </a:t>
                      </a:r>
                      <a:r>
                        <a:rPr lang="en-US" sz="1900" b="1" dirty="0">
                          <a:solidFill>
                            <a:schemeClr val="bg1"/>
                          </a:solidFill>
                          <a:latin typeface="+mn-lt"/>
                        </a:rPr>
                        <a:t>customizable x86-based VMs or p9-based VMs</a:t>
                      </a:r>
                      <a:r>
                        <a:rPr lang="en-US" sz="1900" b="0" dirty="0">
                          <a:solidFill>
                            <a:schemeClr val="bg1"/>
                          </a:solidFill>
                          <a:latin typeface="+mn-lt"/>
                        </a:rPr>
                        <a:t> on IBM Cloud</a:t>
                      </a:r>
                    </a:p>
                    <a:p>
                      <a:pPr algn="ctr"/>
                      <a:endParaRPr lang="en-US" sz="1900" b="0" dirty="0">
                        <a:solidFill>
                          <a:schemeClr val="bg1"/>
                        </a:solidFill>
                        <a:latin typeface="+mn-lt"/>
                      </a:endParaRPr>
                    </a:p>
                  </a:txBody>
                  <a:tcPr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lang="en-US" sz="1900" b="0" dirty="0">
                          <a:solidFill>
                            <a:schemeClr val="bg1"/>
                          </a:solidFill>
                          <a:latin typeface="+mn-lt"/>
                        </a:rPr>
                        <a:t>Customer-managed AIX and IBM </a:t>
                      </a:r>
                      <a:r>
                        <a:rPr lang="en-US" sz="1900" b="0" dirty="0" err="1">
                          <a:solidFill>
                            <a:schemeClr val="bg1"/>
                          </a:solidFill>
                          <a:latin typeface="+mn-lt"/>
                        </a:rPr>
                        <a:t>i</a:t>
                      </a:r>
                      <a:r>
                        <a:rPr lang="en-US" sz="1900" b="0" dirty="0">
                          <a:solidFill>
                            <a:schemeClr val="bg1"/>
                          </a:solidFill>
                          <a:latin typeface="+mn-lt"/>
                        </a:rPr>
                        <a:t>  </a:t>
                      </a:r>
                      <a:r>
                        <a:rPr lang="en-US" sz="1900" b="1" dirty="0">
                          <a:solidFill>
                            <a:schemeClr val="bg1"/>
                          </a:solidFill>
                          <a:latin typeface="+mn-lt"/>
                        </a:rPr>
                        <a:t>Power VM-based LPAR-as-a-Service </a:t>
                      </a:r>
                      <a:r>
                        <a:rPr lang="en-US" sz="1900" b="0" dirty="0">
                          <a:solidFill>
                            <a:schemeClr val="bg1"/>
                          </a:solidFill>
                          <a:latin typeface="+mn-lt"/>
                        </a:rPr>
                        <a:t>on IBM Cloud</a:t>
                      </a:r>
                    </a:p>
                    <a:p>
                      <a:pPr algn="ctr"/>
                      <a:endParaRPr lang="en-US" sz="1900" b="0" dirty="0">
                        <a:solidFill>
                          <a:schemeClr val="bg1"/>
                        </a:solidFill>
                        <a:latin typeface="+mn-lt"/>
                      </a:endParaRPr>
                    </a:p>
                  </a:txBody>
                  <a:tcPr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09585" rtl="0" eaLnBrk="1" fontAlgn="auto" latinLnBrk="0" hangingPunct="1">
                        <a:lnSpc>
                          <a:spcPct val="100000"/>
                        </a:lnSpc>
                        <a:spcBef>
                          <a:spcPts val="0"/>
                        </a:spcBef>
                        <a:spcAft>
                          <a:spcPts val="0"/>
                        </a:spcAft>
                        <a:buClrTx/>
                        <a:buSzTx/>
                        <a:buFontTx/>
                        <a:buNone/>
                        <a:tabLst/>
                        <a:defRPr/>
                      </a:pPr>
                      <a:endParaRPr lang="en-US" sz="1900" b="0" dirty="0">
                        <a:solidFill>
                          <a:schemeClr val="bg1"/>
                        </a:solidFill>
                        <a:latin typeface="+mn-lt"/>
                      </a:endParaRPr>
                    </a:p>
                    <a:p>
                      <a:pPr marL="0" marR="0" lvl="0" indent="0" algn="ctr" defTabSz="609585" rtl="0" eaLnBrk="1" fontAlgn="auto" latinLnBrk="0" hangingPunct="1">
                        <a:lnSpc>
                          <a:spcPct val="100000"/>
                        </a:lnSpc>
                        <a:spcBef>
                          <a:spcPts val="0"/>
                        </a:spcBef>
                        <a:spcAft>
                          <a:spcPts val="0"/>
                        </a:spcAft>
                        <a:buClrTx/>
                        <a:buSzTx/>
                        <a:buFontTx/>
                        <a:buNone/>
                        <a:tabLst/>
                        <a:defRPr/>
                      </a:pPr>
                      <a:r>
                        <a:rPr lang="en-US" sz="1900" b="0" dirty="0">
                          <a:solidFill>
                            <a:schemeClr val="bg1"/>
                          </a:solidFill>
                          <a:latin typeface="+mn-lt"/>
                        </a:rPr>
                        <a:t>Industry’s first and only option for highly secure, customer-managed</a:t>
                      </a:r>
                      <a:r>
                        <a:rPr lang="en-US" sz="1900" b="1" dirty="0">
                          <a:solidFill>
                            <a:schemeClr val="bg1"/>
                          </a:solidFill>
                          <a:latin typeface="+mn-lt"/>
                        </a:rPr>
                        <a:t> LinuxONE-based virtual servers </a:t>
                      </a:r>
                      <a:r>
                        <a:rPr lang="en-US" sz="1900" b="0" dirty="0">
                          <a:solidFill>
                            <a:schemeClr val="bg1"/>
                          </a:solidFill>
                          <a:latin typeface="+mn-lt"/>
                        </a:rPr>
                        <a:t>in the cloud</a:t>
                      </a:r>
                    </a:p>
                    <a:p>
                      <a:pPr algn="ctr"/>
                      <a:endParaRPr lang="en-US" sz="1900" b="0" dirty="0">
                        <a:solidFill>
                          <a:schemeClr val="bg1"/>
                        </a:solidFill>
                        <a:latin typeface="+mn-lt"/>
                      </a:endParaRPr>
                    </a:p>
                  </a:txBody>
                  <a:tcPr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61777762"/>
                  </a:ext>
                </a:extLst>
              </a:tr>
            </a:tbl>
          </a:graphicData>
        </a:graphic>
      </p:graphicFrame>
      <p:sp>
        <p:nvSpPr>
          <p:cNvPr id="7" name="Footer Placeholder 6">
            <a:extLst>
              <a:ext uri="{FF2B5EF4-FFF2-40B4-BE49-F238E27FC236}">
                <a16:creationId xmlns:a16="http://schemas.microsoft.com/office/drawing/2014/main" id="{6BA3AAFC-729A-FB45-9D64-23E68BCEB853}"/>
              </a:ext>
            </a:extLst>
          </p:cNvPr>
          <p:cNvSpPr>
            <a:spLocks noGrp="1"/>
          </p:cNvSpPr>
          <p:nvPr>
            <p:ph type="ftr" sz="quarter" idx="11"/>
          </p:nvPr>
        </p:nvSpPr>
        <p:spPr>
          <a:xfrm>
            <a:off x="304800" y="6435307"/>
            <a:ext cx="8534400" cy="182880"/>
          </a:xfrm>
          <a:prstGeom prst="rect">
            <a:avLst/>
          </a:prstGeom>
        </p:spPr>
        <p:txBody>
          <a:bodyPr vert="horz" lIns="0" tIns="0" rIns="0" bIns="0" rtlCol="0" anchor="ctr"/>
          <a:lstStyle>
            <a:defPPr>
              <a:defRPr lang="en-US"/>
            </a:defPPr>
            <a:lvl1pPr algn="l" defTabSz="914354" rtl="0" eaLnBrk="0" fontAlgn="base" hangingPunct="0">
              <a:spcBef>
                <a:spcPct val="0"/>
              </a:spcBef>
              <a:spcAft>
                <a:spcPct val="0"/>
              </a:spcAft>
              <a:defRPr sz="800" kern="1200" baseline="0">
                <a:solidFill>
                  <a:schemeClr val="bg2"/>
                </a:solidFill>
                <a:latin typeface="+mn-lt"/>
                <a:ea typeface="Arial" charset="0"/>
                <a:cs typeface="Arial" charset="0"/>
              </a:defRPr>
            </a:lvl1pPr>
            <a:lvl2pPr marL="457178" indent="152392" algn="l" defTabSz="914354" rtl="0" eaLnBrk="0" fontAlgn="base" hangingPunct="0">
              <a:spcBef>
                <a:spcPct val="0"/>
              </a:spcBef>
              <a:spcAft>
                <a:spcPct val="0"/>
              </a:spcAft>
              <a:defRPr sz="1733" kern="1200">
                <a:solidFill>
                  <a:schemeClr val="tx1"/>
                </a:solidFill>
                <a:latin typeface="IBM Plex Sans" panose="020B0503050203000203" pitchFamily="34" charset="77"/>
                <a:ea typeface="+mn-ea"/>
                <a:cs typeface="+mn-cs"/>
              </a:defRPr>
            </a:lvl2pPr>
            <a:lvl3pPr marL="914354" indent="304784" algn="l" defTabSz="914354" rtl="0" eaLnBrk="0" fontAlgn="base" hangingPunct="0">
              <a:spcBef>
                <a:spcPct val="0"/>
              </a:spcBef>
              <a:spcAft>
                <a:spcPct val="0"/>
              </a:spcAft>
              <a:defRPr sz="1733" kern="1200">
                <a:solidFill>
                  <a:schemeClr val="tx1"/>
                </a:solidFill>
                <a:latin typeface="IBM Plex Sans" panose="020B0503050203000203" pitchFamily="34" charset="77"/>
                <a:ea typeface="+mn-ea"/>
                <a:cs typeface="+mn-cs"/>
              </a:defRPr>
            </a:lvl3pPr>
            <a:lvl4pPr marL="1371532" indent="457178" algn="l" defTabSz="914354" rtl="0" eaLnBrk="0" fontAlgn="base" hangingPunct="0">
              <a:spcBef>
                <a:spcPct val="0"/>
              </a:spcBef>
              <a:spcAft>
                <a:spcPct val="0"/>
              </a:spcAft>
              <a:defRPr sz="1733" kern="1200">
                <a:solidFill>
                  <a:schemeClr val="tx1"/>
                </a:solidFill>
                <a:latin typeface="IBM Plex Sans" panose="020B0503050203000203" pitchFamily="34" charset="77"/>
                <a:ea typeface="+mn-ea"/>
                <a:cs typeface="+mn-cs"/>
              </a:defRPr>
            </a:lvl4pPr>
            <a:lvl5pPr marL="1828709" indent="609570" algn="l" defTabSz="914354" rtl="0" eaLnBrk="0" fontAlgn="base" hangingPunct="0">
              <a:spcBef>
                <a:spcPct val="0"/>
              </a:spcBef>
              <a:spcAft>
                <a:spcPct val="0"/>
              </a:spcAft>
              <a:defRPr sz="1733" kern="1200">
                <a:solidFill>
                  <a:schemeClr val="tx1"/>
                </a:solidFill>
                <a:latin typeface="IBM Plex Sans" panose="020B0503050203000203" pitchFamily="34" charset="77"/>
                <a:ea typeface="+mn-ea"/>
                <a:cs typeface="+mn-cs"/>
              </a:defRPr>
            </a:lvl5pPr>
            <a:lvl6pPr marL="3047848" algn="l" defTabSz="1219140" rtl="0" eaLnBrk="1" latinLnBrk="0" hangingPunct="1">
              <a:defRPr sz="1733" kern="1200">
                <a:solidFill>
                  <a:schemeClr val="tx1"/>
                </a:solidFill>
                <a:latin typeface="IBM Plex Sans" panose="020B0503050203000203" pitchFamily="34" charset="77"/>
                <a:ea typeface="+mn-ea"/>
                <a:cs typeface="+mn-cs"/>
              </a:defRPr>
            </a:lvl6pPr>
            <a:lvl7pPr marL="3657418" algn="l" defTabSz="1219140" rtl="0" eaLnBrk="1" latinLnBrk="0" hangingPunct="1">
              <a:defRPr sz="1733" kern="1200">
                <a:solidFill>
                  <a:schemeClr val="tx1"/>
                </a:solidFill>
                <a:latin typeface="IBM Plex Sans" panose="020B0503050203000203" pitchFamily="34" charset="77"/>
                <a:ea typeface="+mn-ea"/>
                <a:cs typeface="+mn-cs"/>
              </a:defRPr>
            </a:lvl7pPr>
            <a:lvl8pPr marL="4266987" algn="l" defTabSz="1219140" rtl="0" eaLnBrk="1" latinLnBrk="0" hangingPunct="1">
              <a:defRPr sz="1733" kern="1200">
                <a:solidFill>
                  <a:schemeClr val="tx1"/>
                </a:solidFill>
                <a:latin typeface="IBM Plex Sans" panose="020B0503050203000203" pitchFamily="34" charset="77"/>
                <a:ea typeface="+mn-ea"/>
                <a:cs typeface="+mn-cs"/>
              </a:defRPr>
            </a:lvl8pPr>
            <a:lvl9pPr marL="4876557" algn="l" defTabSz="1219140" rtl="0" eaLnBrk="1" latinLnBrk="0" hangingPunct="1">
              <a:defRPr sz="1733" kern="1200">
                <a:solidFill>
                  <a:schemeClr val="tx1"/>
                </a:solidFill>
                <a:latin typeface="IBM Plex Sans" panose="020B0503050203000203" pitchFamily="34" charset="77"/>
                <a:ea typeface="+mn-ea"/>
                <a:cs typeface="+mn-cs"/>
              </a:defRPr>
            </a:lvl9pPr>
          </a:lstStyle>
          <a:p>
            <a:pPr eaLnBrk="1" fontAlgn="auto" hangingPunct="1">
              <a:spcBef>
                <a:spcPts val="0"/>
              </a:spcBef>
              <a:spcAft>
                <a:spcPts val="0"/>
              </a:spcAft>
              <a:defRPr/>
            </a:pPr>
            <a:r>
              <a:rPr lang="en-US">
                <a:solidFill>
                  <a:srgbClr val="FFFFFF"/>
                </a:solidFill>
                <a:latin typeface="Arial" panose="020B0604020202020204" pitchFamily="34" charset="0"/>
                <a:cs typeface="Arial" panose="020B0604020202020204" pitchFamily="34" charset="0"/>
              </a:rPr>
              <a:t>IBM Cloud Hyper Protect Services © 2019 IBM Corporation</a:t>
            </a:r>
          </a:p>
        </p:txBody>
      </p:sp>
    </p:spTree>
    <p:extLst>
      <p:ext uri="{BB962C8B-B14F-4D97-AF65-F5344CB8AC3E}">
        <p14:creationId xmlns:p14="http://schemas.microsoft.com/office/powerpoint/2010/main" val="731658433"/>
      </p:ext>
    </p:extLst>
  </p:cSld>
  <p:clrMapOvr>
    <a:masterClrMapping/>
  </p:clrMapOvr>
  <mc:AlternateContent xmlns:mc="http://schemas.openxmlformats.org/markup-compatibility/2006" xmlns:p14="http://schemas.microsoft.com/office/powerpoint/2010/main">
    <mc:Choice Requires="p14">
      <p:transition spd="slow" p14:dur="2000" advTm="31715"/>
    </mc:Choice>
    <mc:Fallback xmlns="">
      <p:transition spd="slow" advTm="31715"/>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3EC462-0EEF-AB43-AF86-85399690FA70}"/>
              </a:ext>
            </a:extLst>
          </p:cNvPr>
          <p:cNvSpPr>
            <a:spLocks noGrp="1"/>
          </p:cNvSpPr>
          <p:nvPr>
            <p:ph type="title"/>
          </p:nvPr>
        </p:nvSpPr>
        <p:spPr/>
        <p:txBody>
          <a:bodyPr/>
          <a:lstStyle/>
          <a:p>
            <a:r>
              <a:rPr lang="en-US" dirty="0">
                <a:latin typeface="IBM Plex Sans" panose="020B0503050203000203" pitchFamily="34" charset="77"/>
              </a:rPr>
              <a:t>IBM Cloud VPC Networking Model</a:t>
            </a:r>
            <a:endParaRPr lang="en-US" dirty="0"/>
          </a:p>
        </p:txBody>
      </p:sp>
      <p:sp>
        <p:nvSpPr>
          <p:cNvPr id="4" name="Slide Number Placeholder 3">
            <a:extLst>
              <a:ext uri="{FF2B5EF4-FFF2-40B4-BE49-F238E27FC236}">
                <a16:creationId xmlns:a16="http://schemas.microsoft.com/office/drawing/2014/main" id="{67AC5F75-D699-934A-843C-0A1DE66C3788}"/>
              </a:ext>
            </a:extLst>
          </p:cNvPr>
          <p:cNvSpPr>
            <a:spLocks noGrp="1"/>
          </p:cNvSpPr>
          <p:nvPr>
            <p:ph type="sldNum" sz="quarter" idx="11"/>
          </p:nvPr>
        </p:nvSpPr>
        <p:spPr/>
        <p:txBody>
          <a:bodyPr/>
          <a:lstStyle/>
          <a:p>
            <a:pPr>
              <a:defRPr/>
            </a:pPr>
            <a:fld id="{CDF6E626-488F-47BA-B12F-748BCA394C6A}" type="slidenum">
              <a:rPr lang="en-AU" altLang="en-US" smtClean="0"/>
              <a:pPr>
                <a:defRPr/>
              </a:pPr>
              <a:t>50</a:t>
            </a:fld>
            <a:endParaRPr lang="en-AU" altLang="en-US"/>
          </a:p>
        </p:txBody>
      </p:sp>
      <p:grpSp>
        <p:nvGrpSpPr>
          <p:cNvPr id="5" name="Group 4">
            <a:extLst>
              <a:ext uri="{FF2B5EF4-FFF2-40B4-BE49-F238E27FC236}">
                <a16:creationId xmlns:a16="http://schemas.microsoft.com/office/drawing/2014/main" id="{52BCC1DF-ACBE-C546-8EA2-54EF8E2A2DE0}"/>
              </a:ext>
            </a:extLst>
          </p:cNvPr>
          <p:cNvGrpSpPr/>
          <p:nvPr/>
        </p:nvGrpSpPr>
        <p:grpSpPr>
          <a:xfrm>
            <a:off x="1516817" y="1159796"/>
            <a:ext cx="5859218" cy="4124024"/>
            <a:chOff x="3585465" y="4924676"/>
            <a:chExt cx="5859218" cy="4124024"/>
          </a:xfrm>
        </p:grpSpPr>
        <p:sp>
          <p:nvSpPr>
            <p:cNvPr id="6" name="Rounded Rectangle 5">
              <a:extLst>
                <a:ext uri="{FF2B5EF4-FFF2-40B4-BE49-F238E27FC236}">
                  <a16:creationId xmlns:a16="http://schemas.microsoft.com/office/drawing/2014/main" id="{775EA9DB-EA8F-CE4D-99F0-5CCC3A7B33E9}"/>
                </a:ext>
              </a:extLst>
            </p:cNvPr>
            <p:cNvSpPr/>
            <p:nvPr/>
          </p:nvSpPr>
          <p:spPr>
            <a:xfrm>
              <a:off x="3585465" y="4929021"/>
              <a:ext cx="5859218" cy="4119679"/>
            </a:xfrm>
            <a:prstGeom prst="roundRect">
              <a:avLst>
                <a:gd name="adj" fmla="val 0"/>
              </a:avLst>
            </a:prstGeom>
            <a:noFill/>
            <a:ln w="12700">
              <a:solidFill>
                <a:srgbClr val="00882B"/>
              </a:solidFill>
              <a:prstDash val="sysDot"/>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7" name="Shape 535">
              <a:extLst>
                <a:ext uri="{FF2B5EF4-FFF2-40B4-BE49-F238E27FC236}">
                  <a16:creationId xmlns:a16="http://schemas.microsoft.com/office/drawing/2014/main" id="{1841CF9F-3364-9244-A66C-5729BB4B2C48}"/>
                </a:ext>
              </a:extLst>
            </p:cNvPr>
            <p:cNvSpPr/>
            <p:nvPr/>
          </p:nvSpPr>
          <p:spPr>
            <a:xfrm>
              <a:off x="3837267" y="4942375"/>
              <a:ext cx="1209094" cy="241092"/>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900" dirty="0">
                  <a:latin typeface="Helvetica" panose="020B0604020202020204" pitchFamily="34" charset="0"/>
                  <a:cs typeface="Helvetica" panose="020B0604020202020204" pitchFamily="34" charset="0"/>
                </a:rPr>
                <a:t>Region A</a:t>
              </a:r>
              <a:endParaRPr sz="900" dirty="0">
                <a:latin typeface="Helvetica" panose="020B0604020202020204" pitchFamily="34" charset="0"/>
                <a:cs typeface="Helvetica" panose="020B0604020202020204" pitchFamily="34" charset="0"/>
              </a:endParaRPr>
            </a:p>
          </p:txBody>
        </p:sp>
        <p:grpSp>
          <p:nvGrpSpPr>
            <p:cNvPr id="8" name="Group 7">
              <a:extLst>
                <a:ext uri="{FF2B5EF4-FFF2-40B4-BE49-F238E27FC236}">
                  <a16:creationId xmlns:a16="http://schemas.microsoft.com/office/drawing/2014/main" id="{7B90C5E6-9860-5840-95E0-ECA65CA63F37}"/>
                </a:ext>
              </a:extLst>
            </p:cNvPr>
            <p:cNvGrpSpPr/>
            <p:nvPr/>
          </p:nvGrpSpPr>
          <p:grpSpPr>
            <a:xfrm>
              <a:off x="3599941" y="4924676"/>
              <a:ext cx="241092" cy="241092"/>
              <a:chOff x="4020865" y="3608006"/>
              <a:chExt cx="602730" cy="602730"/>
            </a:xfrm>
          </p:grpSpPr>
          <p:sp>
            <p:nvSpPr>
              <p:cNvPr id="9" name="Rounded Rectangle 34">
                <a:extLst>
                  <a:ext uri="{FF2B5EF4-FFF2-40B4-BE49-F238E27FC236}">
                    <a16:creationId xmlns:a16="http://schemas.microsoft.com/office/drawing/2014/main" id="{D631AAB4-46D8-6E43-AB95-26FC282D2F56}"/>
                  </a:ext>
                </a:extLst>
              </p:cNvPr>
              <p:cNvSpPr/>
              <p:nvPr/>
            </p:nvSpPr>
            <p:spPr>
              <a:xfrm>
                <a:off x="4020865" y="3608006"/>
                <a:ext cx="602730" cy="602730"/>
              </a:xfrm>
              <a:prstGeom prst="roundRect">
                <a:avLst>
                  <a:gd name="adj" fmla="val 0"/>
                </a:avLst>
              </a:prstGeom>
              <a:solidFill>
                <a:srgbClr val="00882B"/>
              </a:solidFill>
              <a:ln w="19050">
                <a:solidFill>
                  <a:srgbClr val="00882B"/>
                </a:solidFill>
                <a:prstDash val="soli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pic>
            <p:nvPicPr>
              <p:cNvPr id="10" name="Picture 9">
                <a:extLst>
                  <a:ext uri="{FF2B5EF4-FFF2-40B4-BE49-F238E27FC236}">
                    <a16:creationId xmlns:a16="http://schemas.microsoft.com/office/drawing/2014/main" id="{1009C945-9AB3-B44D-AEC8-0F337890CFD0}"/>
                  </a:ext>
                </a:extLst>
              </p:cNvPr>
              <p:cNvPicPr>
                <a:picLocks noChangeAspect="1"/>
              </p:cNvPicPr>
              <p:nvPr/>
            </p:nvPicPr>
            <p:blipFill>
              <a:blip r:embed="rId2"/>
              <a:stretch>
                <a:fillRect/>
              </a:stretch>
            </p:blipFill>
            <p:spPr>
              <a:xfrm>
                <a:off x="4034283" y="3614661"/>
                <a:ext cx="566035" cy="566035"/>
              </a:xfrm>
              <a:prstGeom prst="rect">
                <a:avLst/>
              </a:prstGeom>
            </p:spPr>
          </p:pic>
        </p:grpSp>
      </p:grpSp>
      <p:grpSp>
        <p:nvGrpSpPr>
          <p:cNvPr id="11" name="Group 10">
            <a:extLst>
              <a:ext uri="{FF2B5EF4-FFF2-40B4-BE49-F238E27FC236}">
                <a16:creationId xmlns:a16="http://schemas.microsoft.com/office/drawing/2014/main" id="{3F092638-95C7-D140-864A-9FB1C620421E}"/>
              </a:ext>
            </a:extLst>
          </p:cNvPr>
          <p:cNvGrpSpPr/>
          <p:nvPr/>
        </p:nvGrpSpPr>
        <p:grpSpPr>
          <a:xfrm>
            <a:off x="1756997" y="1436118"/>
            <a:ext cx="5418490" cy="3709586"/>
            <a:chOff x="310694" y="4909933"/>
            <a:chExt cx="5351490" cy="3330356"/>
          </a:xfrm>
        </p:grpSpPr>
        <p:sp>
          <p:nvSpPr>
            <p:cNvPr id="12" name="Rounded Rectangle 11">
              <a:extLst>
                <a:ext uri="{FF2B5EF4-FFF2-40B4-BE49-F238E27FC236}">
                  <a16:creationId xmlns:a16="http://schemas.microsoft.com/office/drawing/2014/main" id="{0AA69FE9-4118-0945-A63D-84178F31D238}"/>
                </a:ext>
              </a:extLst>
            </p:cNvPr>
            <p:cNvSpPr/>
            <p:nvPr/>
          </p:nvSpPr>
          <p:spPr>
            <a:xfrm>
              <a:off x="310694" y="4929024"/>
              <a:ext cx="5351490" cy="3311265"/>
            </a:xfrm>
            <a:prstGeom prst="roundRect">
              <a:avLst>
                <a:gd name="adj" fmla="val 0"/>
              </a:avLst>
            </a:prstGeom>
            <a:noFill/>
            <a:ln w="12700">
              <a:solidFill>
                <a:srgbClr val="4378BB"/>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grpSp>
          <p:nvGrpSpPr>
            <p:cNvPr id="13" name="Group 12">
              <a:extLst>
                <a:ext uri="{FF2B5EF4-FFF2-40B4-BE49-F238E27FC236}">
                  <a16:creationId xmlns:a16="http://schemas.microsoft.com/office/drawing/2014/main" id="{7EDB0538-17AF-2B47-97B8-717DFCD053E4}"/>
                </a:ext>
              </a:extLst>
            </p:cNvPr>
            <p:cNvGrpSpPr/>
            <p:nvPr/>
          </p:nvGrpSpPr>
          <p:grpSpPr>
            <a:xfrm>
              <a:off x="321264" y="4924675"/>
              <a:ext cx="270434" cy="270434"/>
              <a:chOff x="4585709" y="3621896"/>
              <a:chExt cx="676085" cy="676085"/>
            </a:xfrm>
          </p:grpSpPr>
          <p:sp>
            <p:nvSpPr>
              <p:cNvPr id="15" name="Rounded Rectangle 14">
                <a:extLst>
                  <a:ext uri="{FF2B5EF4-FFF2-40B4-BE49-F238E27FC236}">
                    <a16:creationId xmlns:a16="http://schemas.microsoft.com/office/drawing/2014/main" id="{36A77AAD-0A06-3043-B336-512B5D235295}"/>
                  </a:ext>
                </a:extLst>
              </p:cNvPr>
              <p:cNvSpPr/>
              <p:nvPr/>
            </p:nvSpPr>
            <p:spPr>
              <a:xfrm>
                <a:off x="4585709" y="3621896"/>
                <a:ext cx="676085" cy="676085"/>
              </a:xfrm>
              <a:prstGeom prst="roundRect">
                <a:avLst>
                  <a:gd name="adj" fmla="val 0"/>
                </a:avLst>
              </a:prstGeom>
              <a:solidFill>
                <a:srgbClr val="4378BB"/>
              </a:solidFill>
              <a:ln w="6350">
                <a:solidFill>
                  <a:srgbClr val="4378BB"/>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pic>
            <p:nvPicPr>
              <p:cNvPr id="16" name="Picture 15">
                <a:extLst>
                  <a:ext uri="{FF2B5EF4-FFF2-40B4-BE49-F238E27FC236}">
                    <a16:creationId xmlns:a16="http://schemas.microsoft.com/office/drawing/2014/main" id="{13C2A7D7-BCCE-EF42-B958-0D90113E030D}"/>
                  </a:ext>
                </a:extLst>
              </p:cNvPr>
              <p:cNvPicPr>
                <a:picLocks noChangeAspect="1"/>
              </p:cNvPicPr>
              <p:nvPr/>
            </p:nvPicPr>
            <p:blipFill>
              <a:blip r:embed="rId3"/>
              <a:stretch>
                <a:fillRect/>
              </a:stretch>
            </p:blipFill>
            <p:spPr>
              <a:xfrm>
                <a:off x="4640707" y="3647001"/>
                <a:ext cx="560268" cy="609190"/>
              </a:xfrm>
              <a:prstGeom prst="rect">
                <a:avLst/>
              </a:prstGeom>
            </p:spPr>
          </p:pic>
          <p:pic>
            <p:nvPicPr>
              <p:cNvPr id="17" name="Picture 16">
                <a:extLst>
                  <a:ext uri="{FF2B5EF4-FFF2-40B4-BE49-F238E27FC236}">
                    <a16:creationId xmlns:a16="http://schemas.microsoft.com/office/drawing/2014/main" id="{FBB3B112-E566-8944-A792-CE09253CA637}"/>
                  </a:ext>
                </a:extLst>
              </p:cNvPr>
              <p:cNvPicPr>
                <a:picLocks noChangeAspect="1"/>
              </p:cNvPicPr>
              <p:nvPr/>
            </p:nvPicPr>
            <p:blipFill>
              <a:blip r:embed="rId4"/>
              <a:stretch>
                <a:fillRect/>
              </a:stretch>
            </p:blipFill>
            <p:spPr>
              <a:xfrm>
                <a:off x="4852322" y="3848371"/>
                <a:ext cx="329783" cy="430760"/>
              </a:xfrm>
              <a:prstGeom prst="rect">
                <a:avLst/>
              </a:prstGeom>
            </p:spPr>
          </p:pic>
        </p:grpSp>
        <p:sp>
          <p:nvSpPr>
            <p:cNvPr id="14" name="Shape 535">
              <a:extLst>
                <a:ext uri="{FF2B5EF4-FFF2-40B4-BE49-F238E27FC236}">
                  <a16:creationId xmlns:a16="http://schemas.microsoft.com/office/drawing/2014/main" id="{06398575-E145-CB4D-8D37-8A0362263292}"/>
                </a:ext>
              </a:extLst>
            </p:cNvPr>
            <p:cNvSpPr/>
            <p:nvPr/>
          </p:nvSpPr>
          <p:spPr>
            <a:xfrm>
              <a:off x="587392" y="4909933"/>
              <a:ext cx="1209094" cy="241092"/>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900" dirty="0">
                  <a:latin typeface="Helvetica" panose="020B0604020202020204" pitchFamily="34" charset="0"/>
                  <a:cs typeface="Helvetica" panose="020B0604020202020204" pitchFamily="34" charset="0"/>
                </a:rPr>
                <a:t>VPC 1</a:t>
              </a:r>
              <a:endParaRPr sz="900" dirty="0">
                <a:latin typeface="Helvetica" panose="020B0604020202020204" pitchFamily="34" charset="0"/>
                <a:cs typeface="Helvetica" panose="020B0604020202020204" pitchFamily="34" charset="0"/>
              </a:endParaRPr>
            </a:p>
          </p:txBody>
        </p:sp>
      </p:grpSp>
      <p:grpSp>
        <p:nvGrpSpPr>
          <p:cNvPr id="18" name="Group 17">
            <a:extLst>
              <a:ext uri="{FF2B5EF4-FFF2-40B4-BE49-F238E27FC236}">
                <a16:creationId xmlns:a16="http://schemas.microsoft.com/office/drawing/2014/main" id="{39F68C78-BF85-FE4B-8EF4-AD7FE107294D}"/>
              </a:ext>
            </a:extLst>
          </p:cNvPr>
          <p:cNvGrpSpPr/>
          <p:nvPr/>
        </p:nvGrpSpPr>
        <p:grpSpPr>
          <a:xfrm>
            <a:off x="1175058" y="950462"/>
            <a:ext cx="6342031" cy="4472359"/>
            <a:chOff x="2021940" y="697097"/>
            <a:chExt cx="6342031" cy="4472359"/>
          </a:xfrm>
        </p:grpSpPr>
        <p:sp>
          <p:nvSpPr>
            <p:cNvPr id="19" name="Rounded Rectangle 29">
              <a:extLst>
                <a:ext uri="{FF2B5EF4-FFF2-40B4-BE49-F238E27FC236}">
                  <a16:creationId xmlns:a16="http://schemas.microsoft.com/office/drawing/2014/main" id="{3C060A2A-BCA9-CB4D-AD0A-9FB80673DA61}"/>
                </a:ext>
              </a:extLst>
            </p:cNvPr>
            <p:cNvSpPr/>
            <p:nvPr/>
          </p:nvSpPr>
          <p:spPr>
            <a:xfrm>
              <a:off x="2027350" y="699080"/>
              <a:ext cx="263128" cy="263128"/>
            </a:xfrm>
            <a:prstGeom prst="roundRect">
              <a:avLst>
                <a:gd name="adj" fmla="val 0"/>
              </a:avLst>
            </a:prstGeom>
            <a:solidFill>
              <a:srgbClr val="4378BB"/>
            </a:solidFill>
            <a:ln w="6350">
              <a:solidFill>
                <a:srgbClr val="4378BB"/>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grpSp>
          <p:nvGrpSpPr>
            <p:cNvPr id="20" name="Group 19">
              <a:extLst>
                <a:ext uri="{FF2B5EF4-FFF2-40B4-BE49-F238E27FC236}">
                  <a16:creationId xmlns:a16="http://schemas.microsoft.com/office/drawing/2014/main" id="{0EE1212D-6CB1-6642-8966-167C72382FF7}"/>
                </a:ext>
              </a:extLst>
            </p:cNvPr>
            <p:cNvGrpSpPr/>
            <p:nvPr/>
          </p:nvGrpSpPr>
          <p:grpSpPr>
            <a:xfrm>
              <a:off x="2021940" y="697097"/>
              <a:ext cx="6342031" cy="4472359"/>
              <a:chOff x="2021940" y="697097"/>
              <a:chExt cx="6342031" cy="4472359"/>
            </a:xfrm>
          </p:grpSpPr>
          <p:sp>
            <p:nvSpPr>
              <p:cNvPr id="21" name="Rounded Rectangle 30">
                <a:extLst>
                  <a:ext uri="{FF2B5EF4-FFF2-40B4-BE49-F238E27FC236}">
                    <a16:creationId xmlns:a16="http://schemas.microsoft.com/office/drawing/2014/main" id="{C140755D-D20F-384F-B391-4189BDD921CA}"/>
                  </a:ext>
                </a:extLst>
              </p:cNvPr>
              <p:cNvSpPr/>
              <p:nvPr/>
            </p:nvSpPr>
            <p:spPr>
              <a:xfrm>
                <a:off x="2021940" y="701296"/>
                <a:ext cx="6342031" cy="4468160"/>
              </a:xfrm>
              <a:prstGeom prst="roundRect">
                <a:avLst>
                  <a:gd name="adj" fmla="val 0"/>
                </a:avLst>
              </a:prstGeom>
              <a:noFill/>
              <a:ln w="12700">
                <a:solidFill>
                  <a:srgbClr val="4378BB"/>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22" name="Shape 535">
                <a:extLst>
                  <a:ext uri="{FF2B5EF4-FFF2-40B4-BE49-F238E27FC236}">
                    <a16:creationId xmlns:a16="http://schemas.microsoft.com/office/drawing/2014/main" id="{46767734-B9AA-9343-BD2F-47F7380F460B}"/>
                  </a:ext>
                </a:extLst>
              </p:cNvPr>
              <p:cNvSpPr/>
              <p:nvPr/>
            </p:nvSpPr>
            <p:spPr>
              <a:xfrm>
                <a:off x="2295702" y="697097"/>
                <a:ext cx="1209094" cy="241092"/>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900" dirty="0">
                    <a:latin typeface="IBM Plex Sans" panose="020B0503050203000203" pitchFamily="34" charset="77"/>
                    <a:cs typeface="Helvetica" panose="020B0604020202020204" pitchFamily="34" charset="0"/>
                  </a:rPr>
                  <a:t>IBM Cloud</a:t>
                </a:r>
                <a:endParaRPr sz="900" dirty="0">
                  <a:latin typeface="IBM Plex Sans" panose="020B0503050203000203" pitchFamily="34" charset="77"/>
                  <a:cs typeface="Helvetica" panose="020B0604020202020204" pitchFamily="34" charset="0"/>
                </a:endParaRPr>
              </a:p>
            </p:txBody>
          </p:sp>
          <p:pic>
            <p:nvPicPr>
              <p:cNvPr id="23" name="Picture 22">
                <a:extLst>
                  <a:ext uri="{FF2B5EF4-FFF2-40B4-BE49-F238E27FC236}">
                    <a16:creationId xmlns:a16="http://schemas.microsoft.com/office/drawing/2014/main" id="{8521A5BF-24D0-DF4F-8092-8E51B639E03D}"/>
                  </a:ext>
                </a:extLst>
              </p:cNvPr>
              <p:cNvPicPr>
                <a:picLocks noChangeAspect="1"/>
              </p:cNvPicPr>
              <p:nvPr/>
            </p:nvPicPr>
            <p:blipFill>
              <a:blip r:embed="rId3"/>
              <a:stretch>
                <a:fillRect/>
              </a:stretch>
            </p:blipFill>
            <p:spPr>
              <a:xfrm>
                <a:off x="2059294" y="715683"/>
                <a:ext cx="217166" cy="239241"/>
              </a:xfrm>
              <a:prstGeom prst="rect">
                <a:avLst/>
              </a:prstGeom>
            </p:spPr>
          </p:pic>
        </p:grpSp>
      </p:grpSp>
      <p:grpSp>
        <p:nvGrpSpPr>
          <p:cNvPr id="24" name="Group 23">
            <a:extLst>
              <a:ext uri="{FF2B5EF4-FFF2-40B4-BE49-F238E27FC236}">
                <a16:creationId xmlns:a16="http://schemas.microsoft.com/office/drawing/2014/main" id="{24A2AC54-D5B8-5041-9559-EACA893315A7}"/>
              </a:ext>
            </a:extLst>
          </p:cNvPr>
          <p:cNvGrpSpPr/>
          <p:nvPr/>
        </p:nvGrpSpPr>
        <p:grpSpPr>
          <a:xfrm>
            <a:off x="3179990" y="2661494"/>
            <a:ext cx="3534324" cy="729770"/>
            <a:chOff x="6521794" y="2037539"/>
            <a:chExt cx="3534324" cy="737079"/>
          </a:xfrm>
        </p:grpSpPr>
        <p:sp>
          <p:nvSpPr>
            <p:cNvPr id="25" name="Rounded Rectangle 24">
              <a:extLst>
                <a:ext uri="{FF2B5EF4-FFF2-40B4-BE49-F238E27FC236}">
                  <a16:creationId xmlns:a16="http://schemas.microsoft.com/office/drawing/2014/main" id="{F555799F-6C59-7146-BEEA-F8C3860F2271}"/>
                </a:ext>
              </a:extLst>
            </p:cNvPr>
            <p:cNvSpPr/>
            <p:nvPr/>
          </p:nvSpPr>
          <p:spPr>
            <a:xfrm>
              <a:off x="6521794" y="2037539"/>
              <a:ext cx="3534324" cy="736257"/>
            </a:xfrm>
            <a:prstGeom prst="roundRect">
              <a:avLst>
                <a:gd name="adj" fmla="val 0"/>
              </a:avLst>
            </a:prstGeom>
            <a:noFill/>
            <a:ln w="12700">
              <a:solidFill>
                <a:srgbClr val="FF0000"/>
              </a:solidFill>
              <a:prstDash val="lgDash"/>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26" name="Shape 535">
              <a:extLst>
                <a:ext uri="{FF2B5EF4-FFF2-40B4-BE49-F238E27FC236}">
                  <a16:creationId xmlns:a16="http://schemas.microsoft.com/office/drawing/2014/main" id="{7E4E7927-5F52-944F-AEDE-C2DB7358973E}"/>
                </a:ext>
              </a:extLst>
            </p:cNvPr>
            <p:cNvSpPr/>
            <p:nvPr/>
          </p:nvSpPr>
          <p:spPr>
            <a:xfrm>
              <a:off x="8018585" y="2366141"/>
              <a:ext cx="1209094" cy="408477"/>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lgn="ctr">
                <a:defRPr sz="1800"/>
              </a:pPr>
              <a:r>
                <a:rPr lang="en-US" sz="700" dirty="0">
                  <a:latin typeface="Helvetica" panose="020B0604020202020204" pitchFamily="34" charset="0"/>
                  <a:cs typeface="Helvetica" panose="020B0604020202020204" pitchFamily="34" charset="0"/>
                </a:rPr>
                <a:t>Security </a:t>
              </a:r>
              <a:br>
                <a:rPr lang="en-US" sz="700" dirty="0">
                  <a:latin typeface="Helvetica" panose="020B0604020202020204" pitchFamily="34" charset="0"/>
                  <a:cs typeface="Helvetica" panose="020B0604020202020204" pitchFamily="34" charset="0"/>
                </a:rPr>
              </a:br>
              <a:r>
                <a:rPr lang="en-US" sz="700" dirty="0">
                  <a:latin typeface="Helvetica" panose="020B0604020202020204" pitchFamily="34" charset="0"/>
                  <a:cs typeface="Helvetica" panose="020B0604020202020204" pitchFamily="34" charset="0"/>
                </a:rPr>
                <a:t>Group 1</a:t>
              </a:r>
              <a:endParaRPr sz="700" dirty="0">
                <a:latin typeface="Helvetica" panose="020B0604020202020204" pitchFamily="34" charset="0"/>
                <a:cs typeface="Helvetica" panose="020B0604020202020204" pitchFamily="34" charset="0"/>
              </a:endParaRPr>
            </a:p>
          </p:txBody>
        </p:sp>
      </p:grpSp>
      <p:grpSp>
        <p:nvGrpSpPr>
          <p:cNvPr id="27" name="Group 26">
            <a:extLst>
              <a:ext uri="{FF2B5EF4-FFF2-40B4-BE49-F238E27FC236}">
                <a16:creationId xmlns:a16="http://schemas.microsoft.com/office/drawing/2014/main" id="{AB68EFAD-921C-514B-9CF1-C339A470CD00}"/>
              </a:ext>
            </a:extLst>
          </p:cNvPr>
          <p:cNvGrpSpPr/>
          <p:nvPr/>
        </p:nvGrpSpPr>
        <p:grpSpPr>
          <a:xfrm>
            <a:off x="4631581" y="3583256"/>
            <a:ext cx="859275" cy="343118"/>
            <a:chOff x="146907" y="5263481"/>
            <a:chExt cx="1840868" cy="735080"/>
          </a:xfrm>
        </p:grpSpPr>
        <p:sp>
          <p:nvSpPr>
            <p:cNvPr id="28" name="Shape 254">
              <a:extLst>
                <a:ext uri="{FF2B5EF4-FFF2-40B4-BE49-F238E27FC236}">
                  <a16:creationId xmlns:a16="http://schemas.microsoft.com/office/drawing/2014/main" id="{95C607D9-93B0-B54A-A765-A958D26E1F45}"/>
                </a:ext>
              </a:extLst>
            </p:cNvPr>
            <p:cNvSpPr/>
            <p:nvPr/>
          </p:nvSpPr>
          <p:spPr>
            <a:xfrm>
              <a:off x="984990" y="5306227"/>
              <a:ext cx="1002785" cy="692334"/>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700" b="1" dirty="0">
                  <a:solidFill>
                    <a:srgbClr val="4277BB"/>
                  </a:solidFill>
                  <a:latin typeface="IBM Plex Sans" panose="020B0503050203000203" pitchFamily="34" charset="77"/>
                </a:rPr>
                <a:t>PRIVATE</a:t>
              </a:r>
              <a:br>
                <a:rPr lang="en-US" sz="700" b="1" dirty="0">
                  <a:solidFill>
                    <a:srgbClr val="4277BB"/>
                  </a:solidFill>
                  <a:latin typeface="IBM Plex Sans" panose="020B0503050203000203" pitchFamily="34" charset="77"/>
                </a:rPr>
              </a:br>
              <a:r>
                <a:rPr lang="en-US" sz="700" b="1" dirty="0">
                  <a:solidFill>
                    <a:srgbClr val="4277BB"/>
                  </a:solidFill>
                  <a:latin typeface="IBM Plex Sans" panose="020B0503050203000203" pitchFamily="34" charset="77"/>
                </a:rPr>
                <a:t>LOAD </a:t>
              </a:r>
            </a:p>
            <a:p>
              <a:pPr lvl="0">
                <a:defRPr sz="1800" b="0">
                  <a:solidFill>
                    <a:srgbClr val="000000"/>
                  </a:solidFill>
                </a:defRPr>
              </a:pPr>
              <a:r>
                <a:rPr lang="en-US" sz="700" b="1" dirty="0">
                  <a:solidFill>
                    <a:srgbClr val="4277BB"/>
                  </a:solidFill>
                  <a:latin typeface="IBM Plex Sans" panose="020B0503050203000203" pitchFamily="34" charset="77"/>
                </a:rPr>
                <a:t>BALANCER</a:t>
              </a:r>
              <a:endParaRPr sz="700" b="1" dirty="0">
                <a:solidFill>
                  <a:srgbClr val="4277BB"/>
                </a:solidFill>
                <a:latin typeface="IBM Plex Sans" panose="020B0503050203000203" pitchFamily="34" charset="77"/>
              </a:endParaRPr>
            </a:p>
          </p:txBody>
        </p:sp>
        <p:grpSp>
          <p:nvGrpSpPr>
            <p:cNvPr id="29" name="Group 28">
              <a:extLst>
                <a:ext uri="{FF2B5EF4-FFF2-40B4-BE49-F238E27FC236}">
                  <a16:creationId xmlns:a16="http://schemas.microsoft.com/office/drawing/2014/main" id="{A1C2766E-37AC-DF4B-B298-350148C82ACB}"/>
                </a:ext>
              </a:extLst>
            </p:cNvPr>
            <p:cNvGrpSpPr/>
            <p:nvPr/>
          </p:nvGrpSpPr>
          <p:grpSpPr>
            <a:xfrm>
              <a:off x="146907" y="5263481"/>
              <a:ext cx="704088" cy="704087"/>
              <a:chOff x="6135111" y="2658145"/>
              <a:chExt cx="751660" cy="692611"/>
            </a:xfrm>
          </p:grpSpPr>
          <p:sp>
            <p:nvSpPr>
              <p:cNvPr id="30" name="Shape 252">
                <a:extLst>
                  <a:ext uri="{FF2B5EF4-FFF2-40B4-BE49-F238E27FC236}">
                    <a16:creationId xmlns:a16="http://schemas.microsoft.com/office/drawing/2014/main" id="{F9C4101F-EED6-BF4D-A07D-DC1953DE078A}"/>
                  </a:ext>
                </a:extLst>
              </p:cNvPr>
              <p:cNvSpPr/>
              <p:nvPr/>
            </p:nvSpPr>
            <p:spPr>
              <a:xfrm>
                <a:off x="6135111" y="2658145"/>
                <a:ext cx="751660" cy="69261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sz="900">
                  <a:latin typeface="IBM Plex Sans" panose="020B0503050203000203" pitchFamily="34" charset="77"/>
                </a:endParaRPr>
              </a:p>
            </p:txBody>
          </p:sp>
          <p:pic>
            <p:nvPicPr>
              <p:cNvPr id="31" name="Picture 30">
                <a:extLst>
                  <a:ext uri="{FF2B5EF4-FFF2-40B4-BE49-F238E27FC236}">
                    <a16:creationId xmlns:a16="http://schemas.microsoft.com/office/drawing/2014/main" id="{17FFD2BE-D672-DA43-84C1-B9336FDEBD10}"/>
                  </a:ext>
                </a:extLst>
              </p:cNvPr>
              <p:cNvPicPr>
                <a:picLocks noChangeAspect="1"/>
              </p:cNvPicPr>
              <p:nvPr/>
            </p:nvPicPr>
            <p:blipFill>
              <a:blip r:embed="rId5">
                <a:biLevel thresh="50000"/>
              </a:blip>
              <a:stretch>
                <a:fillRect/>
              </a:stretch>
            </p:blipFill>
            <p:spPr>
              <a:xfrm>
                <a:off x="6274718" y="2721598"/>
                <a:ext cx="472442" cy="501966"/>
              </a:xfrm>
              <a:prstGeom prst="rect">
                <a:avLst/>
              </a:prstGeom>
            </p:spPr>
          </p:pic>
        </p:grpSp>
      </p:grpSp>
      <p:grpSp>
        <p:nvGrpSpPr>
          <p:cNvPr id="32" name="Group 31">
            <a:extLst>
              <a:ext uri="{FF2B5EF4-FFF2-40B4-BE49-F238E27FC236}">
                <a16:creationId xmlns:a16="http://schemas.microsoft.com/office/drawing/2014/main" id="{3DE6F526-5332-4548-B0EF-40B733192050}"/>
              </a:ext>
            </a:extLst>
          </p:cNvPr>
          <p:cNvGrpSpPr/>
          <p:nvPr/>
        </p:nvGrpSpPr>
        <p:grpSpPr>
          <a:xfrm>
            <a:off x="5714234" y="3607862"/>
            <a:ext cx="1461253" cy="1259432"/>
            <a:chOff x="3552239" y="2120804"/>
            <a:chExt cx="1461253" cy="1184553"/>
          </a:xfrm>
        </p:grpSpPr>
        <p:sp>
          <p:nvSpPr>
            <p:cNvPr id="33" name="Rounded Rectangle 28">
              <a:extLst>
                <a:ext uri="{FF2B5EF4-FFF2-40B4-BE49-F238E27FC236}">
                  <a16:creationId xmlns:a16="http://schemas.microsoft.com/office/drawing/2014/main" id="{33A6640F-BB7F-4C49-A3E6-AF1293A27C47}"/>
                </a:ext>
              </a:extLst>
            </p:cNvPr>
            <p:cNvSpPr/>
            <p:nvPr/>
          </p:nvSpPr>
          <p:spPr>
            <a:xfrm>
              <a:off x="3555680" y="2125723"/>
              <a:ext cx="1125989" cy="1179634"/>
            </a:xfrm>
            <a:prstGeom prst="roundRect">
              <a:avLst>
                <a:gd name="adj" fmla="val 0"/>
              </a:avLst>
            </a:prstGeom>
            <a:noFill/>
            <a:ln w="12700">
              <a:solidFill>
                <a:srgbClr val="00882B"/>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34" name="Shape 535">
              <a:extLst>
                <a:ext uri="{FF2B5EF4-FFF2-40B4-BE49-F238E27FC236}">
                  <a16:creationId xmlns:a16="http://schemas.microsoft.com/office/drawing/2014/main" id="{36B71448-C981-8148-9098-20549643471B}"/>
                </a:ext>
              </a:extLst>
            </p:cNvPr>
            <p:cNvSpPr/>
            <p:nvPr/>
          </p:nvSpPr>
          <p:spPr>
            <a:xfrm>
              <a:off x="3804398" y="2120804"/>
              <a:ext cx="1209094" cy="299127"/>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700" dirty="0">
                  <a:latin typeface="Helvetica" panose="020B0604020202020204" pitchFamily="34" charset="0"/>
                  <a:cs typeface="Helvetica" panose="020B0604020202020204" pitchFamily="34" charset="0"/>
                </a:rPr>
                <a:t>Private Subnet</a:t>
              </a:r>
              <a:br>
                <a:rPr lang="en-US" sz="700" dirty="0">
                  <a:latin typeface="Helvetica" panose="020B0604020202020204" pitchFamily="34" charset="0"/>
                  <a:cs typeface="Helvetica" panose="020B0604020202020204" pitchFamily="34" charset="0"/>
                </a:rPr>
              </a:br>
              <a:r>
                <a:rPr lang="en-US" sz="700" dirty="0">
                  <a:latin typeface="Helvetica" panose="020B0604020202020204" pitchFamily="34" charset="0"/>
                  <a:cs typeface="Helvetica" panose="020B0604020202020204" pitchFamily="34" charset="0"/>
                </a:rPr>
                <a:t>10.20.40.0/24</a:t>
              </a:r>
              <a:endParaRPr sz="700" dirty="0">
                <a:latin typeface="Helvetica" panose="020B0604020202020204" pitchFamily="34" charset="0"/>
                <a:cs typeface="Helvetica" panose="020B0604020202020204" pitchFamily="34" charset="0"/>
              </a:endParaRPr>
            </a:p>
          </p:txBody>
        </p:sp>
        <p:pic>
          <p:nvPicPr>
            <p:cNvPr id="35" name="Picture 34">
              <a:extLst>
                <a:ext uri="{FF2B5EF4-FFF2-40B4-BE49-F238E27FC236}">
                  <a16:creationId xmlns:a16="http://schemas.microsoft.com/office/drawing/2014/main" id="{95A4A6E7-BB0E-234E-9795-27B76FF4CE3F}"/>
                </a:ext>
              </a:extLst>
            </p:cNvPr>
            <p:cNvPicPr>
              <a:picLocks noChangeAspect="1"/>
            </p:cNvPicPr>
            <p:nvPr/>
          </p:nvPicPr>
          <p:blipFill>
            <a:blip r:embed="rId4"/>
            <a:stretch>
              <a:fillRect/>
            </a:stretch>
          </p:blipFill>
          <p:spPr>
            <a:xfrm>
              <a:off x="3552239" y="2131927"/>
              <a:ext cx="173499" cy="185998"/>
            </a:xfrm>
            <a:prstGeom prst="rect">
              <a:avLst/>
            </a:prstGeom>
            <a:solidFill>
              <a:srgbClr val="FF0000"/>
            </a:solidFill>
          </p:spPr>
        </p:pic>
      </p:grpSp>
      <p:grpSp>
        <p:nvGrpSpPr>
          <p:cNvPr id="36" name="Group 35">
            <a:extLst>
              <a:ext uri="{FF2B5EF4-FFF2-40B4-BE49-F238E27FC236}">
                <a16:creationId xmlns:a16="http://schemas.microsoft.com/office/drawing/2014/main" id="{C103B223-DB8C-8341-B634-2EEFA9077496}"/>
              </a:ext>
            </a:extLst>
          </p:cNvPr>
          <p:cNvGrpSpPr/>
          <p:nvPr/>
        </p:nvGrpSpPr>
        <p:grpSpPr>
          <a:xfrm>
            <a:off x="2166722" y="1650376"/>
            <a:ext cx="2276646" cy="3300541"/>
            <a:chOff x="6853610" y="4872490"/>
            <a:chExt cx="2276646" cy="3300541"/>
          </a:xfrm>
        </p:grpSpPr>
        <p:sp>
          <p:nvSpPr>
            <p:cNvPr id="37" name="Rounded Rectangle 36">
              <a:extLst>
                <a:ext uri="{FF2B5EF4-FFF2-40B4-BE49-F238E27FC236}">
                  <a16:creationId xmlns:a16="http://schemas.microsoft.com/office/drawing/2014/main" id="{5B1AC2A3-A6A4-D549-9B40-4F534B363DA8}"/>
                </a:ext>
              </a:extLst>
            </p:cNvPr>
            <p:cNvSpPr/>
            <p:nvPr/>
          </p:nvSpPr>
          <p:spPr>
            <a:xfrm>
              <a:off x="6862945" y="4878359"/>
              <a:ext cx="2267311" cy="3294672"/>
            </a:xfrm>
            <a:prstGeom prst="roundRect">
              <a:avLst>
                <a:gd name="adj" fmla="val 0"/>
              </a:avLst>
            </a:prstGeom>
            <a:noFill/>
            <a:ln w="12700">
              <a:solidFill>
                <a:srgbClr val="00882B"/>
              </a:solidFill>
              <a:prstDash val="lgDash"/>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38" name="Shape 535">
              <a:extLst>
                <a:ext uri="{FF2B5EF4-FFF2-40B4-BE49-F238E27FC236}">
                  <a16:creationId xmlns:a16="http://schemas.microsoft.com/office/drawing/2014/main" id="{436BB6AB-E2E1-4847-A365-8F6AABC3331E}"/>
                </a:ext>
              </a:extLst>
            </p:cNvPr>
            <p:cNvSpPr/>
            <p:nvPr/>
          </p:nvSpPr>
          <p:spPr>
            <a:xfrm>
              <a:off x="7131672" y="4872490"/>
              <a:ext cx="1209094" cy="318036"/>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700" dirty="0">
                  <a:latin typeface="Helvetica" panose="020B0604020202020204" pitchFamily="34" charset="0"/>
                  <a:cs typeface="Helvetica" panose="020B0604020202020204" pitchFamily="34" charset="0"/>
                </a:rPr>
                <a:t>Zone 1</a:t>
              </a:r>
              <a:br>
                <a:rPr lang="en-US" sz="700" dirty="0">
                  <a:latin typeface="Helvetica" panose="020B0604020202020204" pitchFamily="34" charset="0"/>
                  <a:cs typeface="Helvetica" panose="020B0604020202020204" pitchFamily="34" charset="0"/>
                </a:rPr>
              </a:br>
              <a:r>
                <a:rPr lang="en-US" sz="700" dirty="0">
                  <a:latin typeface="Helvetica" panose="020B0604020202020204" pitchFamily="34" charset="0"/>
                  <a:cs typeface="Helvetica" panose="020B0604020202020204" pitchFamily="34" charset="0"/>
                </a:rPr>
                <a:t>10.10.0.0/16</a:t>
              </a:r>
              <a:endParaRPr sz="700" dirty="0">
                <a:latin typeface="Helvetica" panose="020B0604020202020204" pitchFamily="34" charset="0"/>
                <a:cs typeface="Helvetica" panose="020B0604020202020204" pitchFamily="34" charset="0"/>
              </a:endParaRPr>
            </a:p>
          </p:txBody>
        </p:sp>
        <p:grpSp>
          <p:nvGrpSpPr>
            <p:cNvPr id="39" name="Group 38">
              <a:extLst>
                <a:ext uri="{FF2B5EF4-FFF2-40B4-BE49-F238E27FC236}">
                  <a16:creationId xmlns:a16="http://schemas.microsoft.com/office/drawing/2014/main" id="{30100DD3-9B36-9648-B36C-F127B63888F2}"/>
                </a:ext>
              </a:extLst>
            </p:cNvPr>
            <p:cNvGrpSpPr/>
            <p:nvPr/>
          </p:nvGrpSpPr>
          <p:grpSpPr>
            <a:xfrm>
              <a:off x="6853610" y="4880056"/>
              <a:ext cx="274605" cy="274605"/>
              <a:chOff x="5493323" y="3498233"/>
              <a:chExt cx="686513" cy="686513"/>
            </a:xfrm>
          </p:grpSpPr>
          <p:sp>
            <p:nvSpPr>
              <p:cNvPr id="40" name="Rounded Rectangle 34">
                <a:extLst>
                  <a:ext uri="{FF2B5EF4-FFF2-40B4-BE49-F238E27FC236}">
                    <a16:creationId xmlns:a16="http://schemas.microsoft.com/office/drawing/2014/main" id="{F4D9B3FF-C8D5-8146-AEF6-DC40313BFBE0}"/>
                  </a:ext>
                </a:extLst>
              </p:cNvPr>
              <p:cNvSpPr/>
              <p:nvPr/>
            </p:nvSpPr>
            <p:spPr>
              <a:xfrm>
                <a:off x="5493323" y="3498233"/>
                <a:ext cx="686513" cy="686513"/>
              </a:xfrm>
              <a:prstGeom prst="roundRect">
                <a:avLst>
                  <a:gd name="adj" fmla="val 0"/>
                </a:avLst>
              </a:prstGeom>
              <a:solidFill>
                <a:srgbClr val="00882B"/>
              </a:solidFill>
              <a:ln w="19050">
                <a:solidFill>
                  <a:srgbClr val="00882B"/>
                </a:solidFill>
                <a:prstDash val="soli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pic>
            <p:nvPicPr>
              <p:cNvPr id="41" name="Picture 40">
                <a:extLst>
                  <a:ext uri="{FF2B5EF4-FFF2-40B4-BE49-F238E27FC236}">
                    <a16:creationId xmlns:a16="http://schemas.microsoft.com/office/drawing/2014/main" id="{900E1734-7BC6-A641-B94A-86036341BDF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603953" y="3608863"/>
                <a:ext cx="520395" cy="520395"/>
              </a:xfrm>
              <a:prstGeom prst="rect">
                <a:avLst/>
              </a:prstGeom>
            </p:spPr>
          </p:pic>
        </p:grpSp>
      </p:grpSp>
      <p:grpSp>
        <p:nvGrpSpPr>
          <p:cNvPr id="42" name="Group 41">
            <a:extLst>
              <a:ext uri="{FF2B5EF4-FFF2-40B4-BE49-F238E27FC236}">
                <a16:creationId xmlns:a16="http://schemas.microsoft.com/office/drawing/2014/main" id="{6F872732-E944-9940-AC1E-C47397624BA2}"/>
              </a:ext>
            </a:extLst>
          </p:cNvPr>
          <p:cNvGrpSpPr/>
          <p:nvPr/>
        </p:nvGrpSpPr>
        <p:grpSpPr>
          <a:xfrm>
            <a:off x="5568125" y="1651146"/>
            <a:ext cx="1428887" cy="3294671"/>
            <a:chOff x="6853610" y="4878358"/>
            <a:chExt cx="1428887" cy="3294671"/>
          </a:xfrm>
        </p:grpSpPr>
        <p:sp>
          <p:nvSpPr>
            <p:cNvPr id="43" name="Rounded Rectangle 42">
              <a:extLst>
                <a:ext uri="{FF2B5EF4-FFF2-40B4-BE49-F238E27FC236}">
                  <a16:creationId xmlns:a16="http://schemas.microsoft.com/office/drawing/2014/main" id="{0520EAE4-4F25-1A42-851C-BD3CFBABD972}"/>
                </a:ext>
              </a:extLst>
            </p:cNvPr>
            <p:cNvSpPr/>
            <p:nvPr/>
          </p:nvSpPr>
          <p:spPr>
            <a:xfrm>
              <a:off x="6862946" y="4878358"/>
              <a:ext cx="1419551" cy="3294671"/>
            </a:xfrm>
            <a:prstGeom prst="roundRect">
              <a:avLst>
                <a:gd name="adj" fmla="val 0"/>
              </a:avLst>
            </a:prstGeom>
            <a:noFill/>
            <a:ln w="12700">
              <a:solidFill>
                <a:srgbClr val="00882B"/>
              </a:solidFill>
              <a:prstDash val="lgDash"/>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grpSp>
          <p:nvGrpSpPr>
            <p:cNvPr id="44" name="Group 43">
              <a:extLst>
                <a:ext uri="{FF2B5EF4-FFF2-40B4-BE49-F238E27FC236}">
                  <a16:creationId xmlns:a16="http://schemas.microsoft.com/office/drawing/2014/main" id="{B46F8C5E-C9A8-1448-B179-CE28BFA8E7F7}"/>
                </a:ext>
              </a:extLst>
            </p:cNvPr>
            <p:cNvGrpSpPr/>
            <p:nvPr/>
          </p:nvGrpSpPr>
          <p:grpSpPr>
            <a:xfrm>
              <a:off x="6853610" y="4880056"/>
              <a:ext cx="262365" cy="262365"/>
              <a:chOff x="5493323" y="3498233"/>
              <a:chExt cx="655913" cy="655913"/>
            </a:xfrm>
          </p:grpSpPr>
          <p:sp>
            <p:nvSpPr>
              <p:cNvPr id="45" name="Rounded Rectangle 34">
                <a:extLst>
                  <a:ext uri="{FF2B5EF4-FFF2-40B4-BE49-F238E27FC236}">
                    <a16:creationId xmlns:a16="http://schemas.microsoft.com/office/drawing/2014/main" id="{98C9EB8F-2225-0049-8CEB-5B4D9DF3EB8F}"/>
                  </a:ext>
                </a:extLst>
              </p:cNvPr>
              <p:cNvSpPr/>
              <p:nvPr/>
            </p:nvSpPr>
            <p:spPr>
              <a:xfrm>
                <a:off x="5493323" y="3498233"/>
                <a:ext cx="655913" cy="655913"/>
              </a:xfrm>
              <a:prstGeom prst="roundRect">
                <a:avLst>
                  <a:gd name="adj" fmla="val 0"/>
                </a:avLst>
              </a:prstGeom>
              <a:solidFill>
                <a:srgbClr val="00882B"/>
              </a:solidFill>
              <a:ln w="19050">
                <a:solidFill>
                  <a:srgbClr val="00882B"/>
                </a:solidFill>
                <a:prstDash val="soli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pic>
            <p:nvPicPr>
              <p:cNvPr id="46" name="Picture 45">
                <a:extLst>
                  <a:ext uri="{FF2B5EF4-FFF2-40B4-BE49-F238E27FC236}">
                    <a16:creationId xmlns:a16="http://schemas.microsoft.com/office/drawing/2014/main" id="{589BC41C-30F6-684E-871F-10B49DE4501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603953" y="3608863"/>
                <a:ext cx="497200" cy="497200"/>
              </a:xfrm>
              <a:prstGeom prst="rect">
                <a:avLst/>
              </a:prstGeom>
            </p:spPr>
          </p:pic>
        </p:grpSp>
      </p:grpSp>
      <p:sp>
        <p:nvSpPr>
          <p:cNvPr id="47" name="Shape 535">
            <a:extLst>
              <a:ext uri="{FF2B5EF4-FFF2-40B4-BE49-F238E27FC236}">
                <a16:creationId xmlns:a16="http://schemas.microsoft.com/office/drawing/2014/main" id="{8FE320CB-AAE6-6747-8574-FE730DAF4FD4}"/>
              </a:ext>
            </a:extLst>
          </p:cNvPr>
          <p:cNvSpPr/>
          <p:nvPr/>
        </p:nvSpPr>
        <p:spPr>
          <a:xfrm>
            <a:off x="5843171" y="1631975"/>
            <a:ext cx="1209094" cy="318036"/>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700" dirty="0">
                <a:latin typeface="Helvetica" panose="020B0604020202020204" pitchFamily="34" charset="0"/>
                <a:cs typeface="Helvetica" panose="020B0604020202020204" pitchFamily="34" charset="0"/>
              </a:rPr>
              <a:t>Zone 2</a:t>
            </a:r>
            <a:br>
              <a:rPr lang="en-US" sz="700" dirty="0">
                <a:latin typeface="Helvetica" panose="020B0604020202020204" pitchFamily="34" charset="0"/>
                <a:cs typeface="Helvetica" panose="020B0604020202020204" pitchFamily="34" charset="0"/>
              </a:rPr>
            </a:br>
            <a:r>
              <a:rPr lang="en-US" sz="700" dirty="0">
                <a:latin typeface="Helvetica" panose="020B0604020202020204" pitchFamily="34" charset="0"/>
                <a:cs typeface="Helvetica" panose="020B0604020202020204" pitchFamily="34" charset="0"/>
              </a:rPr>
              <a:t>10.20.0.0/16</a:t>
            </a:r>
            <a:endParaRPr sz="700" dirty="0">
              <a:latin typeface="Helvetica" panose="020B0604020202020204" pitchFamily="34" charset="0"/>
              <a:cs typeface="Helvetica" panose="020B0604020202020204" pitchFamily="34" charset="0"/>
            </a:endParaRPr>
          </a:p>
        </p:txBody>
      </p:sp>
      <p:cxnSp>
        <p:nvCxnSpPr>
          <p:cNvPr id="48" name="Straight Connector 47">
            <a:extLst>
              <a:ext uri="{FF2B5EF4-FFF2-40B4-BE49-F238E27FC236}">
                <a16:creationId xmlns:a16="http://schemas.microsoft.com/office/drawing/2014/main" id="{13FD9C69-FB04-4246-B486-E83FF5E6C579}"/>
              </a:ext>
            </a:extLst>
          </p:cNvPr>
          <p:cNvCxnSpPr>
            <a:cxnSpLocks/>
          </p:cNvCxnSpPr>
          <p:nvPr/>
        </p:nvCxnSpPr>
        <p:spPr>
          <a:xfrm flipH="1">
            <a:off x="4793412" y="3306330"/>
            <a:ext cx="2494" cy="221430"/>
          </a:xfrm>
          <a:prstGeom prst="line">
            <a:avLst/>
          </a:prstGeom>
          <a:ln w="635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49" name="Group 48">
            <a:extLst>
              <a:ext uri="{FF2B5EF4-FFF2-40B4-BE49-F238E27FC236}">
                <a16:creationId xmlns:a16="http://schemas.microsoft.com/office/drawing/2014/main" id="{9653412C-7796-F34C-8A51-26B76F38E277}"/>
              </a:ext>
            </a:extLst>
          </p:cNvPr>
          <p:cNvGrpSpPr/>
          <p:nvPr/>
        </p:nvGrpSpPr>
        <p:grpSpPr>
          <a:xfrm>
            <a:off x="5717971" y="2254298"/>
            <a:ext cx="1459191" cy="1232943"/>
            <a:chOff x="6805488" y="1923089"/>
            <a:chExt cx="1459191" cy="1232943"/>
          </a:xfrm>
        </p:grpSpPr>
        <p:sp>
          <p:nvSpPr>
            <p:cNvPr id="50" name="Shape 535">
              <a:extLst>
                <a:ext uri="{FF2B5EF4-FFF2-40B4-BE49-F238E27FC236}">
                  <a16:creationId xmlns:a16="http://schemas.microsoft.com/office/drawing/2014/main" id="{0C952163-A812-3743-8D03-5D893EF90FFE}"/>
                </a:ext>
              </a:extLst>
            </p:cNvPr>
            <p:cNvSpPr/>
            <p:nvPr/>
          </p:nvSpPr>
          <p:spPr>
            <a:xfrm>
              <a:off x="6805488" y="2158683"/>
              <a:ext cx="328337" cy="210314"/>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700" dirty="0">
                  <a:latin typeface="Helvetica" panose="020B0604020202020204" pitchFamily="34" charset="0"/>
                  <a:cs typeface="Helvetica" panose="020B0604020202020204" pitchFamily="34" charset="0"/>
                </a:rPr>
                <a:t>ACL</a:t>
              </a:r>
              <a:endParaRPr sz="700" dirty="0">
                <a:latin typeface="Helvetica" panose="020B0604020202020204" pitchFamily="34" charset="0"/>
                <a:cs typeface="Helvetica" panose="020B0604020202020204" pitchFamily="34" charset="0"/>
              </a:endParaRPr>
            </a:p>
          </p:txBody>
        </p:sp>
        <p:grpSp>
          <p:nvGrpSpPr>
            <p:cNvPr id="51" name="Group 50">
              <a:extLst>
                <a:ext uri="{FF2B5EF4-FFF2-40B4-BE49-F238E27FC236}">
                  <a16:creationId xmlns:a16="http://schemas.microsoft.com/office/drawing/2014/main" id="{7003A8A6-2A0E-354F-8E38-92FE4D17A8F3}"/>
                </a:ext>
              </a:extLst>
            </p:cNvPr>
            <p:cNvGrpSpPr/>
            <p:nvPr/>
          </p:nvGrpSpPr>
          <p:grpSpPr>
            <a:xfrm>
              <a:off x="6806866" y="1923089"/>
              <a:ext cx="1457813" cy="1232943"/>
              <a:chOff x="3555679" y="2120804"/>
              <a:chExt cx="1457813" cy="1159640"/>
            </a:xfrm>
          </p:grpSpPr>
          <p:sp>
            <p:nvSpPr>
              <p:cNvPr id="52" name="Rounded Rectangle 28">
                <a:extLst>
                  <a:ext uri="{FF2B5EF4-FFF2-40B4-BE49-F238E27FC236}">
                    <a16:creationId xmlns:a16="http://schemas.microsoft.com/office/drawing/2014/main" id="{546C889D-F738-7B41-8DCD-7F5F8DE6DC84}"/>
                  </a:ext>
                </a:extLst>
              </p:cNvPr>
              <p:cNvSpPr/>
              <p:nvPr/>
            </p:nvSpPr>
            <p:spPr>
              <a:xfrm>
                <a:off x="3555679" y="2125723"/>
                <a:ext cx="1124443" cy="1154721"/>
              </a:xfrm>
              <a:prstGeom prst="roundRect">
                <a:avLst>
                  <a:gd name="adj" fmla="val 0"/>
                </a:avLst>
              </a:prstGeom>
              <a:noFill/>
              <a:ln w="12700">
                <a:solidFill>
                  <a:srgbClr val="00882B"/>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53" name="Shape 535">
                <a:extLst>
                  <a:ext uri="{FF2B5EF4-FFF2-40B4-BE49-F238E27FC236}">
                    <a16:creationId xmlns:a16="http://schemas.microsoft.com/office/drawing/2014/main" id="{3151DB0A-587A-F046-9FFE-2F92ED144BCD}"/>
                  </a:ext>
                </a:extLst>
              </p:cNvPr>
              <p:cNvSpPr/>
              <p:nvPr/>
            </p:nvSpPr>
            <p:spPr>
              <a:xfrm>
                <a:off x="3804398" y="2120804"/>
                <a:ext cx="1209094" cy="299127"/>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700" dirty="0">
                    <a:latin typeface="Helvetica" panose="020B0604020202020204" pitchFamily="34" charset="0"/>
                    <a:cs typeface="Helvetica" panose="020B0604020202020204" pitchFamily="34" charset="0"/>
                  </a:rPr>
                  <a:t>Public Subnet</a:t>
                </a:r>
                <a:br>
                  <a:rPr lang="en-US" sz="700" dirty="0">
                    <a:latin typeface="Helvetica" panose="020B0604020202020204" pitchFamily="34" charset="0"/>
                    <a:cs typeface="Helvetica" panose="020B0604020202020204" pitchFamily="34" charset="0"/>
                  </a:rPr>
                </a:br>
                <a:r>
                  <a:rPr lang="en-US" sz="700" dirty="0">
                    <a:latin typeface="Helvetica" panose="020B0604020202020204" pitchFamily="34" charset="0"/>
                    <a:cs typeface="Helvetica" panose="020B0604020202020204" pitchFamily="34" charset="0"/>
                  </a:rPr>
                  <a:t>10.20.30.0/24</a:t>
                </a:r>
                <a:endParaRPr sz="700" dirty="0">
                  <a:latin typeface="Helvetica" panose="020B0604020202020204" pitchFamily="34" charset="0"/>
                  <a:cs typeface="Helvetica" panose="020B0604020202020204" pitchFamily="34" charset="0"/>
                </a:endParaRPr>
              </a:p>
            </p:txBody>
          </p:sp>
          <p:pic>
            <p:nvPicPr>
              <p:cNvPr id="54" name="Picture 53">
                <a:extLst>
                  <a:ext uri="{FF2B5EF4-FFF2-40B4-BE49-F238E27FC236}">
                    <a16:creationId xmlns:a16="http://schemas.microsoft.com/office/drawing/2014/main" id="{B036F8AC-5F80-8F4A-A05D-F80735A0B88E}"/>
                  </a:ext>
                </a:extLst>
              </p:cNvPr>
              <p:cNvPicPr>
                <a:picLocks noChangeAspect="1"/>
              </p:cNvPicPr>
              <p:nvPr/>
            </p:nvPicPr>
            <p:blipFill>
              <a:blip r:embed="rId4"/>
              <a:stretch>
                <a:fillRect/>
              </a:stretch>
            </p:blipFill>
            <p:spPr>
              <a:xfrm>
                <a:off x="3582558" y="2135608"/>
                <a:ext cx="173499" cy="185998"/>
              </a:xfrm>
              <a:prstGeom prst="rect">
                <a:avLst/>
              </a:prstGeom>
            </p:spPr>
          </p:pic>
        </p:grpSp>
      </p:grpSp>
      <p:grpSp>
        <p:nvGrpSpPr>
          <p:cNvPr id="55" name="Group 54">
            <a:extLst>
              <a:ext uri="{FF2B5EF4-FFF2-40B4-BE49-F238E27FC236}">
                <a16:creationId xmlns:a16="http://schemas.microsoft.com/office/drawing/2014/main" id="{9B7E203F-32CC-8D46-BD86-89B3E08261E1}"/>
              </a:ext>
            </a:extLst>
          </p:cNvPr>
          <p:cNvGrpSpPr/>
          <p:nvPr/>
        </p:nvGrpSpPr>
        <p:grpSpPr>
          <a:xfrm>
            <a:off x="6040503" y="2838075"/>
            <a:ext cx="365175" cy="429414"/>
            <a:chOff x="559577" y="2006407"/>
            <a:chExt cx="782333" cy="919957"/>
          </a:xfrm>
        </p:grpSpPr>
        <p:sp>
          <p:nvSpPr>
            <p:cNvPr id="56" name="Shape 483">
              <a:extLst>
                <a:ext uri="{FF2B5EF4-FFF2-40B4-BE49-F238E27FC236}">
                  <a16:creationId xmlns:a16="http://schemas.microsoft.com/office/drawing/2014/main" id="{0855D630-F8E7-BE42-9442-A498DD114F50}"/>
                </a:ext>
              </a:extLst>
            </p:cNvPr>
            <p:cNvSpPr/>
            <p:nvPr/>
          </p:nvSpPr>
          <p:spPr>
            <a:xfrm>
              <a:off x="1069731" y="2733835"/>
              <a:ext cx="272179" cy="192529"/>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700" b="1" dirty="0">
                  <a:solidFill>
                    <a:srgbClr val="4277BB"/>
                  </a:solidFill>
                  <a:latin typeface="IBM Plex Sans" panose="020B0503050203000203" pitchFamily="34" charset="77"/>
                </a:rPr>
                <a:t>VSI</a:t>
              </a:r>
            </a:p>
          </p:txBody>
        </p:sp>
        <p:grpSp>
          <p:nvGrpSpPr>
            <p:cNvPr id="57" name="Group 56">
              <a:extLst>
                <a:ext uri="{FF2B5EF4-FFF2-40B4-BE49-F238E27FC236}">
                  <a16:creationId xmlns:a16="http://schemas.microsoft.com/office/drawing/2014/main" id="{39D0964B-BB58-6F42-AF3C-6A1A19717E2E}"/>
                </a:ext>
              </a:extLst>
            </p:cNvPr>
            <p:cNvGrpSpPr/>
            <p:nvPr/>
          </p:nvGrpSpPr>
          <p:grpSpPr>
            <a:xfrm>
              <a:off x="559577" y="2006407"/>
              <a:ext cx="704088" cy="704088"/>
              <a:chOff x="559577" y="2006407"/>
              <a:chExt cx="704088" cy="704088"/>
            </a:xfrm>
          </p:grpSpPr>
          <p:sp>
            <p:nvSpPr>
              <p:cNvPr id="58" name="Shape 252">
                <a:extLst>
                  <a:ext uri="{FF2B5EF4-FFF2-40B4-BE49-F238E27FC236}">
                    <a16:creationId xmlns:a16="http://schemas.microsoft.com/office/drawing/2014/main" id="{BFA424A1-1432-5B41-8E8A-04DDC46F6A3E}"/>
                  </a:ext>
                </a:extLst>
              </p:cNvPr>
              <p:cNvSpPr/>
              <p:nvPr/>
            </p:nvSpPr>
            <p:spPr>
              <a:xfrm>
                <a:off x="559577" y="2006407"/>
                <a:ext cx="704088" cy="7040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sz="900">
                  <a:latin typeface="IBM Plex Sans" panose="020B0503050203000203" pitchFamily="34" charset="77"/>
                </a:endParaRPr>
              </a:p>
            </p:txBody>
          </p:sp>
          <p:pic>
            <p:nvPicPr>
              <p:cNvPr id="59" name="Picture 58">
                <a:extLst>
                  <a:ext uri="{FF2B5EF4-FFF2-40B4-BE49-F238E27FC236}">
                    <a16:creationId xmlns:a16="http://schemas.microsoft.com/office/drawing/2014/main" id="{9D3A1D59-ED31-F245-9CE4-A5EA4617A583}"/>
                  </a:ext>
                </a:extLst>
              </p:cNvPr>
              <p:cNvPicPr>
                <a:picLocks noChangeAspect="1"/>
              </p:cNvPicPr>
              <p:nvPr/>
            </p:nvPicPr>
            <p:blipFill>
              <a:blip r:embed="rId7"/>
              <a:stretch>
                <a:fillRect/>
              </a:stretch>
            </p:blipFill>
            <p:spPr>
              <a:xfrm>
                <a:off x="633103" y="2031674"/>
                <a:ext cx="518254" cy="556643"/>
              </a:xfrm>
              <a:prstGeom prst="rect">
                <a:avLst/>
              </a:prstGeom>
            </p:spPr>
          </p:pic>
        </p:grpSp>
      </p:grpSp>
      <p:sp>
        <p:nvSpPr>
          <p:cNvPr id="60" name="Shape 535">
            <a:extLst>
              <a:ext uri="{FF2B5EF4-FFF2-40B4-BE49-F238E27FC236}">
                <a16:creationId xmlns:a16="http://schemas.microsoft.com/office/drawing/2014/main" id="{D0DD817F-93A2-BD46-930A-0E1FAA31D940}"/>
              </a:ext>
            </a:extLst>
          </p:cNvPr>
          <p:cNvSpPr/>
          <p:nvPr/>
        </p:nvSpPr>
        <p:spPr>
          <a:xfrm>
            <a:off x="5728577" y="3851017"/>
            <a:ext cx="328337" cy="210314"/>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700" dirty="0">
                <a:latin typeface="Helvetica" panose="020B0604020202020204" pitchFamily="34" charset="0"/>
                <a:cs typeface="Helvetica" panose="020B0604020202020204" pitchFamily="34" charset="0"/>
              </a:rPr>
              <a:t>ACL</a:t>
            </a:r>
            <a:endParaRPr sz="700" dirty="0">
              <a:latin typeface="Helvetica" panose="020B0604020202020204" pitchFamily="34" charset="0"/>
              <a:cs typeface="Helvetica" panose="020B0604020202020204" pitchFamily="34" charset="0"/>
            </a:endParaRPr>
          </a:p>
        </p:txBody>
      </p:sp>
      <p:grpSp>
        <p:nvGrpSpPr>
          <p:cNvPr id="61" name="Group 60">
            <a:extLst>
              <a:ext uri="{FF2B5EF4-FFF2-40B4-BE49-F238E27FC236}">
                <a16:creationId xmlns:a16="http://schemas.microsoft.com/office/drawing/2014/main" id="{1592E4DB-3947-AF48-B46F-2150CEE8E7E9}"/>
              </a:ext>
            </a:extLst>
          </p:cNvPr>
          <p:cNvGrpSpPr/>
          <p:nvPr/>
        </p:nvGrpSpPr>
        <p:grpSpPr>
          <a:xfrm>
            <a:off x="3099051" y="3591655"/>
            <a:ext cx="1447426" cy="1275640"/>
            <a:chOff x="4285415" y="3320199"/>
            <a:chExt cx="1447426" cy="1275640"/>
          </a:xfrm>
        </p:grpSpPr>
        <p:sp>
          <p:nvSpPr>
            <p:cNvPr id="62" name="Rounded Rectangle 28">
              <a:extLst>
                <a:ext uri="{FF2B5EF4-FFF2-40B4-BE49-F238E27FC236}">
                  <a16:creationId xmlns:a16="http://schemas.microsoft.com/office/drawing/2014/main" id="{E9518A3C-04D8-4947-A933-D20E04C5E6F5}"/>
                </a:ext>
              </a:extLst>
            </p:cNvPr>
            <p:cNvSpPr/>
            <p:nvPr/>
          </p:nvSpPr>
          <p:spPr>
            <a:xfrm>
              <a:off x="4285415" y="3356364"/>
              <a:ext cx="1209094" cy="1239475"/>
            </a:xfrm>
            <a:prstGeom prst="roundRect">
              <a:avLst>
                <a:gd name="adj" fmla="val 0"/>
              </a:avLst>
            </a:prstGeom>
            <a:noFill/>
            <a:ln w="12700">
              <a:solidFill>
                <a:srgbClr val="00882B"/>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63" name="Shape 535">
              <a:extLst>
                <a:ext uri="{FF2B5EF4-FFF2-40B4-BE49-F238E27FC236}">
                  <a16:creationId xmlns:a16="http://schemas.microsoft.com/office/drawing/2014/main" id="{31F40723-1A93-DE42-9F39-07FB8E4EC885}"/>
                </a:ext>
              </a:extLst>
            </p:cNvPr>
            <p:cNvSpPr/>
            <p:nvPr/>
          </p:nvSpPr>
          <p:spPr>
            <a:xfrm>
              <a:off x="4523747" y="3320199"/>
              <a:ext cx="1209094" cy="318036"/>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700" dirty="0">
                  <a:latin typeface="Helvetica" panose="020B0604020202020204" pitchFamily="34" charset="0"/>
                  <a:cs typeface="Helvetica" panose="020B0604020202020204" pitchFamily="34" charset="0"/>
                </a:rPr>
                <a:t>Private Subnet</a:t>
              </a:r>
              <a:br>
                <a:rPr lang="en-US" sz="700" dirty="0">
                  <a:latin typeface="Helvetica" panose="020B0604020202020204" pitchFamily="34" charset="0"/>
                  <a:cs typeface="Helvetica" panose="020B0604020202020204" pitchFamily="34" charset="0"/>
                </a:rPr>
              </a:br>
              <a:r>
                <a:rPr lang="en-US" sz="700" dirty="0">
                  <a:latin typeface="Helvetica" panose="020B0604020202020204" pitchFamily="34" charset="0"/>
                  <a:cs typeface="Helvetica" panose="020B0604020202020204" pitchFamily="34" charset="0"/>
                </a:rPr>
                <a:t>10.10.20.0/24</a:t>
              </a:r>
              <a:endParaRPr sz="700" dirty="0">
                <a:latin typeface="Helvetica" panose="020B0604020202020204" pitchFamily="34" charset="0"/>
                <a:cs typeface="Helvetica" panose="020B0604020202020204" pitchFamily="34" charset="0"/>
              </a:endParaRPr>
            </a:p>
          </p:txBody>
        </p:sp>
        <p:sp>
          <p:nvSpPr>
            <p:cNvPr id="64" name="Shape 535">
              <a:extLst>
                <a:ext uri="{FF2B5EF4-FFF2-40B4-BE49-F238E27FC236}">
                  <a16:creationId xmlns:a16="http://schemas.microsoft.com/office/drawing/2014/main" id="{175FDBB5-1706-7542-81BB-FF067EBEE535}"/>
                </a:ext>
              </a:extLst>
            </p:cNvPr>
            <p:cNvSpPr/>
            <p:nvPr/>
          </p:nvSpPr>
          <p:spPr>
            <a:xfrm>
              <a:off x="4297032" y="3575984"/>
              <a:ext cx="328337" cy="210314"/>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700" dirty="0">
                  <a:latin typeface="Helvetica" panose="020B0604020202020204" pitchFamily="34" charset="0"/>
                  <a:cs typeface="Helvetica" panose="020B0604020202020204" pitchFamily="34" charset="0"/>
                </a:rPr>
                <a:t>ACL</a:t>
              </a:r>
              <a:endParaRPr sz="700" dirty="0">
                <a:latin typeface="Helvetica" panose="020B0604020202020204" pitchFamily="34" charset="0"/>
                <a:cs typeface="Helvetica" panose="020B0604020202020204" pitchFamily="34" charset="0"/>
              </a:endParaRPr>
            </a:p>
          </p:txBody>
        </p:sp>
      </p:grpSp>
      <p:grpSp>
        <p:nvGrpSpPr>
          <p:cNvPr id="65" name="Group 64">
            <a:extLst>
              <a:ext uri="{FF2B5EF4-FFF2-40B4-BE49-F238E27FC236}">
                <a16:creationId xmlns:a16="http://schemas.microsoft.com/office/drawing/2014/main" id="{62051638-0ED7-C047-8B30-A55A1E990E3A}"/>
              </a:ext>
            </a:extLst>
          </p:cNvPr>
          <p:cNvGrpSpPr/>
          <p:nvPr/>
        </p:nvGrpSpPr>
        <p:grpSpPr>
          <a:xfrm>
            <a:off x="3118150" y="2242536"/>
            <a:ext cx="1457812" cy="1244707"/>
            <a:chOff x="4315278" y="1930109"/>
            <a:chExt cx="1457812" cy="1244707"/>
          </a:xfrm>
        </p:grpSpPr>
        <p:grpSp>
          <p:nvGrpSpPr>
            <p:cNvPr id="66" name="Group 65">
              <a:extLst>
                <a:ext uri="{FF2B5EF4-FFF2-40B4-BE49-F238E27FC236}">
                  <a16:creationId xmlns:a16="http://schemas.microsoft.com/office/drawing/2014/main" id="{89F5D1C5-A9C0-434B-B7B4-8AD0981466E9}"/>
                </a:ext>
              </a:extLst>
            </p:cNvPr>
            <p:cNvGrpSpPr/>
            <p:nvPr/>
          </p:nvGrpSpPr>
          <p:grpSpPr>
            <a:xfrm>
              <a:off x="4315278" y="1930109"/>
              <a:ext cx="1457812" cy="1244707"/>
              <a:chOff x="3555680" y="2120804"/>
              <a:chExt cx="1457812" cy="1170703"/>
            </a:xfrm>
          </p:grpSpPr>
          <p:sp>
            <p:nvSpPr>
              <p:cNvPr id="68" name="Rounded Rectangle 28">
                <a:extLst>
                  <a:ext uri="{FF2B5EF4-FFF2-40B4-BE49-F238E27FC236}">
                    <a16:creationId xmlns:a16="http://schemas.microsoft.com/office/drawing/2014/main" id="{FA90834C-5874-3C40-AC15-3C8DD5575C5C}"/>
                  </a:ext>
                </a:extLst>
              </p:cNvPr>
              <p:cNvSpPr/>
              <p:nvPr/>
            </p:nvSpPr>
            <p:spPr>
              <a:xfrm>
                <a:off x="3555680" y="2125724"/>
                <a:ext cx="1224296" cy="1165783"/>
              </a:xfrm>
              <a:prstGeom prst="roundRect">
                <a:avLst>
                  <a:gd name="adj" fmla="val 0"/>
                </a:avLst>
              </a:prstGeom>
              <a:noFill/>
              <a:ln w="12700">
                <a:solidFill>
                  <a:srgbClr val="00882B"/>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69" name="Shape 535">
                <a:extLst>
                  <a:ext uri="{FF2B5EF4-FFF2-40B4-BE49-F238E27FC236}">
                    <a16:creationId xmlns:a16="http://schemas.microsoft.com/office/drawing/2014/main" id="{A093B592-526B-974A-B425-767CD586D3A1}"/>
                  </a:ext>
                </a:extLst>
              </p:cNvPr>
              <p:cNvSpPr/>
              <p:nvPr/>
            </p:nvSpPr>
            <p:spPr>
              <a:xfrm>
                <a:off x="3804398" y="2120804"/>
                <a:ext cx="1209094" cy="299127"/>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700" dirty="0">
                    <a:latin typeface="Helvetica" panose="020B0604020202020204" pitchFamily="34" charset="0"/>
                    <a:cs typeface="Helvetica" panose="020B0604020202020204" pitchFamily="34" charset="0"/>
                  </a:rPr>
                  <a:t>Public Subnet</a:t>
                </a:r>
                <a:br>
                  <a:rPr lang="en-US" sz="700" dirty="0">
                    <a:latin typeface="Helvetica" panose="020B0604020202020204" pitchFamily="34" charset="0"/>
                    <a:cs typeface="Helvetica" panose="020B0604020202020204" pitchFamily="34" charset="0"/>
                  </a:rPr>
                </a:br>
                <a:r>
                  <a:rPr lang="en-US" sz="700" dirty="0">
                    <a:latin typeface="Helvetica" panose="020B0604020202020204" pitchFamily="34" charset="0"/>
                    <a:cs typeface="Helvetica" panose="020B0604020202020204" pitchFamily="34" charset="0"/>
                  </a:rPr>
                  <a:t>10.10.10.0/24</a:t>
                </a:r>
                <a:endParaRPr sz="700" dirty="0">
                  <a:latin typeface="Helvetica" panose="020B0604020202020204" pitchFamily="34" charset="0"/>
                  <a:cs typeface="Helvetica" panose="020B0604020202020204" pitchFamily="34" charset="0"/>
                </a:endParaRPr>
              </a:p>
            </p:txBody>
          </p:sp>
        </p:grpSp>
        <p:sp>
          <p:nvSpPr>
            <p:cNvPr id="67" name="Shape 535">
              <a:extLst>
                <a:ext uri="{FF2B5EF4-FFF2-40B4-BE49-F238E27FC236}">
                  <a16:creationId xmlns:a16="http://schemas.microsoft.com/office/drawing/2014/main" id="{A2F2AD7A-4BF3-FF45-865B-E5C6B42E897C}"/>
                </a:ext>
              </a:extLst>
            </p:cNvPr>
            <p:cNvSpPr/>
            <p:nvPr/>
          </p:nvSpPr>
          <p:spPr>
            <a:xfrm>
              <a:off x="4319173" y="2164376"/>
              <a:ext cx="328337" cy="210314"/>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700" dirty="0">
                  <a:latin typeface="Helvetica" panose="020B0604020202020204" pitchFamily="34" charset="0"/>
                  <a:cs typeface="Helvetica" panose="020B0604020202020204" pitchFamily="34" charset="0"/>
                </a:rPr>
                <a:t>ACL</a:t>
              </a:r>
              <a:endParaRPr sz="700" dirty="0">
                <a:latin typeface="Helvetica" panose="020B0604020202020204" pitchFamily="34" charset="0"/>
                <a:cs typeface="Helvetica" panose="020B0604020202020204" pitchFamily="34" charset="0"/>
              </a:endParaRPr>
            </a:p>
          </p:txBody>
        </p:sp>
      </p:grpSp>
      <p:grpSp>
        <p:nvGrpSpPr>
          <p:cNvPr id="70" name="Group 69">
            <a:extLst>
              <a:ext uri="{FF2B5EF4-FFF2-40B4-BE49-F238E27FC236}">
                <a16:creationId xmlns:a16="http://schemas.microsoft.com/office/drawing/2014/main" id="{EDB12B3A-70E4-6945-A91F-2419A9982131}"/>
              </a:ext>
            </a:extLst>
          </p:cNvPr>
          <p:cNvGrpSpPr/>
          <p:nvPr/>
        </p:nvGrpSpPr>
        <p:grpSpPr>
          <a:xfrm>
            <a:off x="4630958" y="1986470"/>
            <a:ext cx="859275" cy="343118"/>
            <a:chOff x="146907" y="5263481"/>
            <a:chExt cx="1840868" cy="735080"/>
          </a:xfrm>
        </p:grpSpPr>
        <p:sp>
          <p:nvSpPr>
            <p:cNvPr id="71" name="Shape 254">
              <a:extLst>
                <a:ext uri="{FF2B5EF4-FFF2-40B4-BE49-F238E27FC236}">
                  <a16:creationId xmlns:a16="http://schemas.microsoft.com/office/drawing/2014/main" id="{B1746CED-E277-CB41-90ED-1AD035B6A853}"/>
                </a:ext>
              </a:extLst>
            </p:cNvPr>
            <p:cNvSpPr/>
            <p:nvPr/>
          </p:nvSpPr>
          <p:spPr>
            <a:xfrm>
              <a:off x="984990" y="5306227"/>
              <a:ext cx="1002785" cy="692334"/>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700" b="1" dirty="0">
                  <a:solidFill>
                    <a:srgbClr val="4277BB"/>
                  </a:solidFill>
                  <a:latin typeface="IBM Plex Sans" panose="020B0503050203000203" pitchFamily="34" charset="77"/>
                </a:rPr>
                <a:t>PUBLIC</a:t>
              </a:r>
              <a:br>
                <a:rPr lang="en-US" sz="700" b="1" dirty="0">
                  <a:solidFill>
                    <a:srgbClr val="4277BB"/>
                  </a:solidFill>
                  <a:latin typeface="IBM Plex Sans" panose="020B0503050203000203" pitchFamily="34" charset="77"/>
                </a:rPr>
              </a:br>
              <a:r>
                <a:rPr lang="en-US" sz="700" b="1" dirty="0">
                  <a:solidFill>
                    <a:srgbClr val="4277BB"/>
                  </a:solidFill>
                  <a:latin typeface="IBM Plex Sans" panose="020B0503050203000203" pitchFamily="34" charset="77"/>
                </a:rPr>
                <a:t>LOAD </a:t>
              </a:r>
            </a:p>
            <a:p>
              <a:pPr lvl="0">
                <a:defRPr sz="1800" b="0">
                  <a:solidFill>
                    <a:srgbClr val="000000"/>
                  </a:solidFill>
                </a:defRPr>
              </a:pPr>
              <a:r>
                <a:rPr lang="en-US" sz="700" b="1" dirty="0">
                  <a:solidFill>
                    <a:srgbClr val="4277BB"/>
                  </a:solidFill>
                  <a:latin typeface="IBM Plex Sans" panose="020B0503050203000203" pitchFamily="34" charset="77"/>
                </a:rPr>
                <a:t>BALANCER</a:t>
              </a:r>
              <a:endParaRPr sz="700" b="1" dirty="0">
                <a:solidFill>
                  <a:srgbClr val="4277BB"/>
                </a:solidFill>
                <a:latin typeface="IBM Plex Sans" panose="020B0503050203000203" pitchFamily="34" charset="77"/>
              </a:endParaRPr>
            </a:p>
          </p:txBody>
        </p:sp>
        <p:grpSp>
          <p:nvGrpSpPr>
            <p:cNvPr id="72" name="Group 71">
              <a:extLst>
                <a:ext uri="{FF2B5EF4-FFF2-40B4-BE49-F238E27FC236}">
                  <a16:creationId xmlns:a16="http://schemas.microsoft.com/office/drawing/2014/main" id="{157E111D-7CAD-8B4E-A508-2134719BC554}"/>
                </a:ext>
              </a:extLst>
            </p:cNvPr>
            <p:cNvGrpSpPr/>
            <p:nvPr/>
          </p:nvGrpSpPr>
          <p:grpSpPr>
            <a:xfrm>
              <a:off x="146907" y="5263481"/>
              <a:ext cx="704088" cy="704087"/>
              <a:chOff x="6135111" y="2658145"/>
              <a:chExt cx="751660" cy="692611"/>
            </a:xfrm>
          </p:grpSpPr>
          <p:sp>
            <p:nvSpPr>
              <p:cNvPr id="73" name="Shape 252">
                <a:extLst>
                  <a:ext uri="{FF2B5EF4-FFF2-40B4-BE49-F238E27FC236}">
                    <a16:creationId xmlns:a16="http://schemas.microsoft.com/office/drawing/2014/main" id="{1474F751-F7D1-4940-AB42-16CD442DA85A}"/>
                  </a:ext>
                </a:extLst>
              </p:cNvPr>
              <p:cNvSpPr/>
              <p:nvPr/>
            </p:nvSpPr>
            <p:spPr>
              <a:xfrm>
                <a:off x="6135111" y="2658145"/>
                <a:ext cx="751660" cy="69261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sz="900">
                  <a:latin typeface="IBM Plex Sans" panose="020B0503050203000203" pitchFamily="34" charset="77"/>
                </a:endParaRPr>
              </a:p>
            </p:txBody>
          </p:sp>
          <p:pic>
            <p:nvPicPr>
              <p:cNvPr id="74" name="Picture 73">
                <a:extLst>
                  <a:ext uri="{FF2B5EF4-FFF2-40B4-BE49-F238E27FC236}">
                    <a16:creationId xmlns:a16="http://schemas.microsoft.com/office/drawing/2014/main" id="{85C3B332-0D7A-9943-A5A5-0A56E621EF0E}"/>
                  </a:ext>
                </a:extLst>
              </p:cNvPr>
              <p:cNvPicPr>
                <a:picLocks noChangeAspect="1"/>
              </p:cNvPicPr>
              <p:nvPr/>
            </p:nvPicPr>
            <p:blipFill>
              <a:blip r:embed="rId5">
                <a:biLevel thresh="50000"/>
              </a:blip>
              <a:stretch>
                <a:fillRect/>
              </a:stretch>
            </p:blipFill>
            <p:spPr>
              <a:xfrm>
                <a:off x="6274718" y="2721598"/>
                <a:ext cx="472442" cy="501966"/>
              </a:xfrm>
              <a:prstGeom prst="rect">
                <a:avLst/>
              </a:prstGeom>
            </p:spPr>
          </p:pic>
        </p:grpSp>
      </p:grpSp>
      <p:grpSp>
        <p:nvGrpSpPr>
          <p:cNvPr id="75" name="Group 74">
            <a:extLst>
              <a:ext uri="{FF2B5EF4-FFF2-40B4-BE49-F238E27FC236}">
                <a16:creationId xmlns:a16="http://schemas.microsoft.com/office/drawing/2014/main" id="{684E0696-3FBD-3F44-B21D-FE3D06DE96EC}"/>
              </a:ext>
            </a:extLst>
          </p:cNvPr>
          <p:cNvGrpSpPr/>
          <p:nvPr/>
        </p:nvGrpSpPr>
        <p:grpSpPr>
          <a:xfrm>
            <a:off x="6067817" y="4280221"/>
            <a:ext cx="365175" cy="429414"/>
            <a:chOff x="559577" y="2006407"/>
            <a:chExt cx="782333" cy="919957"/>
          </a:xfrm>
        </p:grpSpPr>
        <p:sp>
          <p:nvSpPr>
            <p:cNvPr id="76" name="Shape 483">
              <a:extLst>
                <a:ext uri="{FF2B5EF4-FFF2-40B4-BE49-F238E27FC236}">
                  <a16:creationId xmlns:a16="http://schemas.microsoft.com/office/drawing/2014/main" id="{21B9F998-1E6E-9B4A-A3E5-5EC9068980A4}"/>
                </a:ext>
              </a:extLst>
            </p:cNvPr>
            <p:cNvSpPr/>
            <p:nvPr/>
          </p:nvSpPr>
          <p:spPr>
            <a:xfrm>
              <a:off x="1069731" y="2733835"/>
              <a:ext cx="272179" cy="192529"/>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700" b="1" dirty="0">
                  <a:solidFill>
                    <a:srgbClr val="4277BB"/>
                  </a:solidFill>
                  <a:latin typeface="IBM Plex Sans" panose="020B0503050203000203" pitchFamily="34" charset="77"/>
                </a:rPr>
                <a:t>VSI</a:t>
              </a:r>
            </a:p>
          </p:txBody>
        </p:sp>
        <p:grpSp>
          <p:nvGrpSpPr>
            <p:cNvPr id="77" name="Group 76">
              <a:extLst>
                <a:ext uri="{FF2B5EF4-FFF2-40B4-BE49-F238E27FC236}">
                  <a16:creationId xmlns:a16="http://schemas.microsoft.com/office/drawing/2014/main" id="{7CECE1FE-E698-484E-98EC-563D63798144}"/>
                </a:ext>
              </a:extLst>
            </p:cNvPr>
            <p:cNvGrpSpPr/>
            <p:nvPr/>
          </p:nvGrpSpPr>
          <p:grpSpPr>
            <a:xfrm>
              <a:off x="559577" y="2006407"/>
              <a:ext cx="704088" cy="704088"/>
              <a:chOff x="559577" y="2006407"/>
              <a:chExt cx="704088" cy="704088"/>
            </a:xfrm>
          </p:grpSpPr>
          <p:sp>
            <p:nvSpPr>
              <p:cNvPr id="78" name="Shape 252">
                <a:extLst>
                  <a:ext uri="{FF2B5EF4-FFF2-40B4-BE49-F238E27FC236}">
                    <a16:creationId xmlns:a16="http://schemas.microsoft.com/office/drawing/2014/main" id="{F37B79B3-142B-0B4F-AA4A-BAD9767B5343}"/>
                  </a:ext>
                </a:extLst>
              </p:cNvPr>
              <p:cNvSpPr/>
              <p:nvPr/>
            </p:nvSpPr>
            <p:spPr>
              <a:xfrm>
                <a:off x="559577" y="2006407"/>
                <a:ext cx="704088" cy="7040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sz="900">
                  <a:latin typeface="IBM Plex Sans" panose="020B0503050203000203" pitchFamily="34" charset="77"/>
                </a:endParaRPr>
              </a:p>
            </p:txBody>
          </p:sp>
          <p:pic>
            <p:nvPicPr>
              <p:cNvPr id="79" name="Picture 78">
                <a:extLst>
                  <a:ext uri="{FF2B5EF4-FFF2-40B4-BE49-F238E27FC236}">
                    <a16:creationId xmlns:a16="http://schemas.microsoft.com/office/drawing/2014/main" id="{AE67FCAA-7480-B842-8563-C3D37801B2C3}"/>
                  </a:ext>
                </a:extLst>
              </p:cNvPr>
              <p:cNvPicPr>
                <a:picLocks noChangeAspect="1"/>
              </p:cNvPicPr>
              <p:nvPr/>
            </p:nvPicPr>
            <p:blipFill>
              <a:blip r:embed="rId7"/>
              <a:stretch>
                <a:fillRect/>
              </a:stretch>
            </p:blipFill>
            <p:spPr>
              <a:xfrm>
                <a:off x="633103" y="2031674"/>
                <a:ext cx="518254" cy="556643"/>
              </a:xfrm>
              <a:prstGeom prst="rect">
                <a:avLst/>
              </a:prstGeom>
            </p:spPr>
          </p:pic>
        </p:grpSp>
      </p:grpSp>
      <p:grpSp>
        <p:nvGrpSpPr>
          <p:cNvPr id="80" name="Group 79">
            <a:extLst>
              <a:ext uri="{FF2B5EF4-FFF2-40B4-BE49-F238E27FC236}">
                <a16:creationId xmlns:a16="http://schemas.microsoft.com/office/drawing/2014/main" id="{E5534D61-2671-F74A-82DE-2581788B212A}"/>
              </a:ext>
            </a:extLst>
          </p:cNvPr>
          <p:cNvGrpSpPr/>
          <p:nvPr/>
        </p:nvGrpSpPr>
        <p:grpSpPr>
          <a:xfrm>
            <a:off x="3606612" y="4297843"/>
            <a:ext cx="365175" cy="429414"/>
            <a:chOff x="559577" y="2006407"/>
            <a:chExt cx="782333" cy="919957"/>
          </a:xfrm>
        </p:grpSpPr>
        <p:sp>
          <p:nvSpPr>
            <p:cNvPr id="81" name="Shape 483">
              <a:extLst>
                <a:ext uri="{FF2B5EF4-FFF2-40B4-BE49-F238E27FC236}">
                  <a16:creationId xmlns:a16="http://schemas.microsoft.com/office/drawing/2014/main" id="{0E16129D-CC01-B34D-ABBC-A8706A814DE6}"/>
                </a:ext>
              </a:extLst>
            </p:cNvPr>
            <p:cNvSpPr/>
            <p:nvPr/>
          </p:nvSpPr>
          <p:spPr>
            <a:xfrm>
              <a:off x="1069731" y="2733835"/>
              <a:ext cx="272179" cy="192529"/>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700" b="1" dirty="0">
                  <a:solidFill>
                    <a:srgbClr val="4277BB"/>
                  </a:solidFill>
                  <a:latin typeface="IBM Plex Sans" panose="020B0503050203000203" pitchFamily="34" charset="77"/>
                </a:rPr>
                <a:t>VSI</a:t>
              </a:r>
            </a:p>
          </p:txBody>
        </p:sp>
        <p:grpSp>
          <p:nvGrpSpPr>
            <p:cNvPr id="82" name="Group 81">
              <a:extLst>
                <a:ext uri="{FF2B5EF4-FFF2-40B4-BE49-F238E27FC236}">
                  <a16:creationId xmlns:a16="http://schemas.microsoft.com/office/drawing/2014/main" id="{607EB4D6-6580-6C49-AF96-CCF67F6D597B}"/>
                </a:ext>
              </a:extLst>
            </p:cNvPr>
            <p:cNvGrpSpPr/>
            <p:nvPr/>
          </p:nvGrpSpPr>
          <p:grpSpPr>
            <a:xfrm>
              <a:off x="559577" y="2006407"/>
              <a:ext cx="704088" cy="704088"/>
              <a:chOff x="559577" y="2006407"/>
              <a:chExt cx="704088" cy="704088"/>
            </a:xfrm>
          </p:grpSpPr>
          <p:sp>
            <p:nvSpPr>
              <p:cNvPr id="83" name="Shape 252">
                <a:extLst>
                  <a:ext uri="{FF2B5EF4-FFF2-40B4-BE49-F238E27FC236}">
                    <a16:creationId xmlns:a16="http://schemas.microsoft.com/office/drawing/2014/main" id="{B83CCEAC-DA17-5E40-8000-C78B1E0850DA}"/>
                  </a:ext>
                </a:extLst>
              </p:cNvPr>
              <p:cNvSpPr/>
              <p:nvPr/>
            </p:nvSpPr>
            <p:spPr>
              <a:xfrm>
                <a:off x="559577" y="2006407"/>
                <a:ext cx="704088" cy="7040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sz="900">
                  <a:latin typeface="IBM Plex Sans" panose="020B0503050203000203" pitchFamily="34" charset="77"/>
                </a:endParaRPr>
              </a:p>
            </p:txBody>
          </p:sp>
          <p:pic>
            <p:nvPicPr>
              <p:cNvPr id="84" name="Picture 83">
                <a:extLst>
                  <a:ext uri="{FF2B5EF4-FFF2-40B4-BE49-F238E27FC236}">
                    <a16:creationId xmlns:a16="http://schemas.microsoft.com/office/drawing/2014/main" id="{F54B1645-590D-F642-9A93-35B2CC88708F}"/>
                  </a:ext>
                </a:extLst>
              </p:cNvPr>
              <p:cNvPicPr>
                <a:picLocks noChangeAspect="1"/>
              </p:cNvPicPr>
              <p:nvPr/>
            </p:nvPicPr>
            <p:blipFill>
              <a:blip r:embed="rId7"/>
              <a:stretch>
                <a:fillRect/>
              </a:stretch>
            </p:blipFill>
            <p:spPr>
              <a:xfrm>
                <a:off x="633103" y="2031674"/>
                <a:ext cx="518254" cy="556643"/>
              </a:xfrm>
              <a:prstGeom prst="rect">
                <a:avLst/>
              </a:prstGeom>
            </p:spPr>
          </p:pic>
        </p:grpSp>
      </p:grpSp>
      <p:grpSp>
        <p:nvGrpSpPr>
          <p:cNvPr id="85" name="Group 84">
            <a:extLst>
              <a:ext uri="{FF2B5EF4-FFF2-40B4-BE49-F238E27FC236}">
                <a16:creationId xmlns:a16="http://schemas.microsoft.com/office/drawing/2014/main" id="{1C6AED25-FFB4-EE46-98C4-F9ECAA1F72BA}"/>
              </a:ext>
            </a:extLst>
          </p:cNvPr>
          <p:cNvGrpSpPr/>
          <p:nvPr/>
        </p:nvGrpSpPr>
        <p:grpSpPr>
          <a:xfrm>
            <a:off x="3827433" y="2838674"/>
            <a:ext cx="365175" cy="429414"/>
            <a:chOff x="559577" y="2006407"/>
            <a:chExt cx="782333" cy="919957"/>
          </a:xfrm>
        </p:grpSpPr>
        <p:sp>
          <p:nvSpPr>
            <p:cNvPr id="86" name="Shape 483">
              <a:extLst>
                <a:ext uri="{FF2B5EF4-FFF2-40B4-BE49-F238E27FC236}">
                  <a16:creationId xmlns:a16="http://schemas.microsoft.com/office/drawing/2014/main" id="{498F7C8D-6D86-DF49-AE9E-F0CC527C5CB0}"/>
                </a:ext>
              </a:extLst>
            </p:cNvPr>
            <p:cNvSpPr/>
            <p:nvPr/>
          </p:nvSpPr>
          <p:spPr>
            <a:xfrm>
              <a:off x="1069731" y="2733835"/>
              <a:ext cx="272179" cy="192529"/>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700" b="1" dirty="0">
                  <a:solidFill>
                    <a:srgbClr val="4277BB"/>
                  </a:solidFill>
                  <a:latin typeface="IBM Plex Sans" panose="020B0503050203000203" pitchFamily="34" charset="77"/>
                </a:rPr>
                <a:t>VSI</a:t>
              </a:r>
            </a:p>
          </p:txBody>
        </p:sp>
        <p:grpSp>
          <p:nvGrpSpPr>
            <p:cNvPr id="87" name="Group 86">
              <a:extLst>
                <a:ext uri="{FF2B5EF4-FFF2-40B4-BE49-F238E27FC236}">
                  <a16:creationId xmlns:a16="http://schemas.microsoft.com/office/drawing/2014/main" id="{4D9FC842-3B37-B24D-809D-7C1FCFD504E2}"/>
                </a:ext>
              </a:extLst>
            </p:cNvPr>
            <p:cNvGrpSpPr/>
            <p:nvPr/>
          </p:nvGrpSpPr>
          <p:grpSpPr>
            <a:xfrm>
              <a:off x="559577" y="2006407"/>
              <a:ext cx="704088" cy="704088"/>
              <a:chOff x="559577" y="2006407"/>
              <a:chExt cx="704088" cy="704088"/>
            </a:xfrm>
          </p:grpSpPr>
          <p:sp>
            <p:nvSpPr>
              <p:cNvPr id="88" name="Shape 252">
                <a:extLst>
                  <a:ext uri="{FF2B5EF4-FFF2-40B4-BE49-F238E27FC236}">
                    <a16:creationId xmlns:a16="http://schemas.microsoft.com/office/drawing/2014/main" id="{0678ECE2-A699-9444-9576-77564387FD11}"/>
                  </a:ext>
                </a:extLst>
              </p:cNvPr>
              <p:cNvSpPr/>
              <p:nvPr/>
            </p:nvSpPr>
            <p:spPr>
              <a:xfrm>
                <a:off x="559577" y="2006407"/>
                <a:ext cx="704088" cy="7040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sz="900">
                  <a:latin typeface="IBM Plex Sans" panose="020B0503050203000203" pitchFamily="34" charset="77"/>
                </a:endParaRPr>
              </a:p>
            </p:txBody>
          </p:sp>
          <p:pic>
            <p:nvPicPr>
              <p:cNvPr id="89" name="Picture 88">
                <a:extLst>
                  <a:ext uri="{FF2B5EF4-FFF2-40B4-BE49-F238E27FC236}">
                    <a16:creationId xmlns:a16="http://schemas.microsoft.com/office/drawing/2014/main" id="{D89780DA-69DA-2D4F-99BE-AC221C4F00AD}"/>
                  </a:ext>
                </a:extLst>
              </p:cNvPr>
              <p:cNvPicPr>
                <a:picLocks noChangeAspect="1"/>
              </p:cNvPicPr>
              <p:nvPr/>
            </p:nvPicPr>
            <p:blipFill>
              <a:blip r:embed="rId7"/>
              <a:stretch>
                <a:fillRect/>
              </a:stretch>
            </p:blipFill>
            <p:spPr>
              <a:xfrm>
                <a:off x="633103" y="2031674"/>
                <a:ext cx="518254" cy="556643"/>
              </a:xfrm>
              <a:prstGeom prst="rect">
                <a:avLst/>
              </a:prstGeom>
            </p:spPr>
          </p:pic>
        </p:grpSp>
      </p:grpSp>
      <p:grpSp>
        <p:nvGrpSpPr>
          <p:cNvPr id="90" name="Group 89">
            <a:extLst>
              <a:ext uri="{FF2B5EF4-FFF2-40B4-BE49-F238E27FC236}">
                <a16:creationId xmlns:a16="http://schemas.microsoft.com/office/drawing/2014/main" id="{5A412232-D4D5-A648-8443-D1A1EAEF7172}"/>
              </a:ext>
            </a:extLst>
          </p:cNvPr>
          <p:cNvGrpSpPr/>
          <p:nvPr/>
        </p:nvGrpSpPr>
        <p:grpSpPr>
          <a:xfrm>
            <a:off x="3179989" y="4056188"/>
            <a:ext cx="3534325" cy="730580"/>
            <a:chOff x="6521793" y="2037539"/>
            <a:chExt cx="3534325" cy="737898"/>
          </a:xfrm>
        </p:grpSpPr>
        <p:sp>
          <p:nvSpPr>
            <p:cNvPr id="91" name="Rounded Rectangle 90">
              <a:extLst>
                <a:ext uri="{FF2B5EF4-FFF2-40B4-BE49-F238E27FC236}">
                  <a16:creationId xmlns:a16="http://schemas.microsoft.com/office/drawing/2014/main" id="{E04970BF-263B-924C-A030-61FAEFDCBF28}"/>
                </a:ext>
              </a:extLst>
            </p:cNvPr>
            <p:cNvSpPr/>
            <p:nvPr/>
          </p:nvSpPr>
          <p:spPr>
            <a:xfrm>
              <a:off x="6521793" y="2037539"/>
              <a:ext cx="3534325" cy="736257"/>
            </a:xfrm>
            <a:prstGeom prst="roundRect">
              <a:avLst>
                <a:gd name="adj" fmla="val 0"/>
              </a:avLst>
            </a:prstGeom>
            <a:noFill/>
            <a:ln w="12700">
              <a:solidFill>
                <a:srgbClr val="FF0000"/>
              </a:solidFill>
              <a:prstDash val="lgDash"/>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92" name="Shape 535">
              <a:extLst>
                <a:ext uri="{FF2B5EF4-FFF2-40B4-BE49-F238E27FC236}">
                  <a16:creationId xmlns:a16="http://schemas.microsoft.com/office/drawing/2014/main" id="{51A15C20-3596-D246-B025-A0FFD97397C6}"/>
                </a:ext>
              </a:extLst>
            </p:cNvPr>
            <p:cNvSpPr/>
            <p:nvPr/>
          </p:nvSpPr>
          <p:spPr>
            <a:xfrm>
              <a:off x="8025456" y="2454215"/>
              <a:ext cx="1209094" cy="321222"/>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lgn="ctr">
                <a:defRPr sz="1800"/>
              </a:pPr>
              <a:r>
                <a:rPr lang="en-US" sz="700" dirty="0">
                  <a:latin typeface="Helvetica" panose="020B0604020202020204" pitchFamily="34" charset="0"/>
                  <a:cs typeface="Helvetica" panose="020B0604020202020204" pitchFamily="34" charset="0"/>
                </a:rPr>
                <a:t>Security </a:t>
              </a:r>
              <a:br>
                <a:rPr lang="en-US" sz="700" dirty="0">
                  <a:latin typeface="Helvetica" panose="020B0604020202020204" pitchFamily="34" charset="0"/>
                  <a:cs typeface="Helvetica" panose="020B0604020202020204" pitchFamily="34" charset="0"/>
                </a:rPr>
              </a:br>
              <a:r>
                <a:rPr lang="en-US" sz="700" dirty="0">
                  <a:latin typeface="Helvetica" panose="020B0604020202020204" pitchFamily="34" charset="0"/>
                  <a:cs typeface="Helvetica" panose="020B0604020202020204" pitchFamily="34" charset="0"/>
                </a:rPr>
                <a:t>Group 2</a:t>
              </a:r>
              <a:endParaRPr sz="700" dirty="0">
                <a:latin typeface="Helvetica" panose="020B0604020202020204" pitchFamily="34" charset="0"/>
                <a:cs typeface="Helvetica" panose="020B0604020202020204" pitchFamily="34" charset="0"/>
              </a:endParaRPr>
            </a:p>
          </p:txBody>
        </p:sp>
      </p:grpSp>
      <p:cxnSp>
        <p:nvCxnSpPr>
          <p:cNvPr id="93" name="Straight Connector 92">
            <a:extLst>
              <a:ext uri="{FF2B5EF4-FFF2-40B4-BE49-F238E27FC236}">
                <a16:creationId xmlns:a16="http://schemas.microsoft.com/office/drawing/2014/main" id="{2CF79F5F-7795-EE4C-8B66-9F9379526909}"/>
              </a:ext>
            </a:extLst>
          </p:cNvPr>
          <p:cNvCxnSpPr>
            <a:cxnSpLocks/>
          </p:cNvCxnSpPr>
          <p:nvPr/>
        </p:nvCxnSpPr>
        <p:spPr>
          <a:xfrm>
            <a:off x="4797712" y="3935575"/>
            <a:ext cx="833" cy="211524"/>
          </a:xfrm>
          <a:prstGeom prst="line">
            <a:avLst/>
          </a:prstGeom>
          <a:ln w="63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4" name="Straight Connector 93">
            <a:extLst>
              <a:ext uri="{FF2B5EF4-FFF2-40B4-BE49-F238E27FC236}">
                <a16:creationId xmlns:a16="http://schemas.microsoft.com/office/drawing/2014/main" id="{909E5655-48C3-F44F-BE32-7B17FF2BDAFE}"/>
              </a:ext>
            </a:extLst>
          </p:cNvPr>
          <p:cNvCxnSpPr>
            <a:cxnSpLocks/>
          </p:cNvCxnSpPr>
          <p:nvPr/>
        </p:nvCxnSpPr>
        <p:spPr>
          <a:xfrm flipH="1">
            <a:off x="3753476" y="4151987"/>
            <a:ext cx="2476508" cy="0"/>
          </a:xfrm>
          <a:prstGeom prst="line">
            <a:avLst/>
          </a:prstGeom>
          <a:ln w="63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5" name="Straight Connector 94">
            <a:extLst>
              <a:ext uri="{FF2B5EF4-FFF2-40B4-BE49-F238E27FC236}">
                <a16:creationId xmlns:a16="http://schemas.microsoft.com/office/drawing/2014/main" id="{B2823046-F2E2-8D47-AF07-875EF4CCC5C3}"/>
              </a:ext>
            </a:extLst>
          </p:cNvPr>
          <p:cNvCxnSpPr>
            <a:cxnSpLocks/>
          </p:cNvCxnSpPr>
          <p:nvPr/>
        </p:nvCxnSpPr>
        <p:spPr>
          <a:xfrm>
            <a:off x="3742424" y="4154877"/>
            <a:ext cx="0" cy="120039"/>
          </a:xfrm>
          <a:prstGeom prst="line">
            <a:avLst/>
          </a:prstGeom>
          <a:ln w="63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6" name="Straight Connector 95">
            <a:extLst>
              <a:ext uri="{FF2B5EF4-FFF2-40B4-BE49-F238E27FC236}">
                <a16:creationId xmlns:a16="http://schemas.microsoft.com/office/drawing/2014/main" id="{FB3838B3-A704-FD46-A944-C50B0D0C977D}"/>
              </a:ext>
            </a:extLst>
          </p:cNvPr>
          <p:cNvCxnSpPr>
            <a:cxnSpLocks/>
          </p:cNvCxnSpPr>
          <p:nvPr/>
        </p:nvCxnSpPr>
        <p:spPr>
          <a:xfrm>
            <a:off x="6229984" y="4147099"/>
            <a:ext cx="0" cy="120039"/>
          </a:xfrm>
          <a:prstGeom prst="line">
            <a:avLst/>
          </a:prstGeom>
          <a:ln w="63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7" name="Straight Connector 96">
            <a:extLst>
              <a:ext uri="{FF2B5EF4-FFF2-40B4-BE49-F238E27FC236}">
                <a16:creationId xmlns:a16="http://schemas.microsoft.com/office/drawing/2014/main" id="{8DFE0ABA-51B4-5642-A0A3-568B0A8F1EF1}"/>
              </a:ext>
            </a:extLst>
          </p:cNvPr>
          <p:cNvCxnSpPr>
            <a:cxnSpLocks/>
          </p:cNvCxnSpPr>
          <p:nvPr/>
        </p:nvCxnSpPr>
        <p:spPr>
          <a:xfrm flipH="1">
            <a:off x="3986217" y="3300543"/>
            <a:ext cx="2203471" cy="3443"/>
          </a:xfrm>
          <a:prstGeom prst="line">
            <a:avLst/>
          </a:prstGeom>
          <a:ln w="63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8" name="Straight Connector 97">
            <a:extLst>
              <a:ext uri="{FF2B5EF4-FFF2-40B4-BE49-F238E27FC236}">
                <a16:creationId xmlns:a16="http://schemas.microsoft.com/office/drawing/2014/main" id="{1674520D-C493-1C49-B975-59D418206238}"/>
              </a:ext>
            </a:extLst>
          </p:cNvPr>
          <p:cNvCxnSpPr>
            <a:cxnSpLocks/>
          </p:cNvCxnSpPr>
          <p:nvPr/>
        </p:nvCxnSpPr>
        <p:spPr>
          <a:xfrm>
            <a:off x="3989623" y="3177621"/>
            <a:ext cx="0" cy="120039"/>
          </a:xfrm>
          <a:prstGeom prst="line">
            <a:avLst/>
          </a:prstGeom>
          <a:ln w="63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9" name="Straight Connector 98">
            <a:extLst>
              <a:ext uri="{FF2B5EF4-FFF2-40B4-BE49-F238E27FC236}">
                <a16:creationId xmlns:a16="http://schemas.microsoft.com/office/drawing/2014/main" id="{C44BFB9B-8677-5944-8E50-44766A1DE93F}"/>
              </a:ext>
            </a:extLst>
          </p:cNvPr>
          <p:cNvCxnSpPr>
            <a:cxnSpLocks/>
          </p:cNvCxnSpPr>
          <p:nvPr/>
        </p:nvCxnSpPr>
        <p:spPr>
          <a:xfrm>
            <a:off x="6193484" y="3180503"/>
            <a:ext cx="0" cy="120039"/>
          </a:xfrm>
          <a:prstGeom prst="line">
            <a:avLst/>
          </a:prstGeom>
          <a:ln w="63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0" name="Straight Connector 99">
            <a:extLst>
              <a:ext uri="{FF2B5EF4-FFF2-40B4-BE49-F238E27FC236}">
                <a16:creationId xmlns:a16="http://schemas.microsoft.com/office/drawing/2014/main" id="{1984F4E0-2702-9148-9A9C-5DDB57CDDDC9}"/>
              </a:ext>
            </a:extLst>
          </p:cNvPr>
          <p:cNvCxnSpPr>
            <a:cxnSpLocks/>
          </p:cNvCxnSpPr>
          <p:nvPr/>
        </p:nvCxnSpPr>
        <p:spPr>
          <a:xfrm>
            <a:off x="4791222" y="2309281"/>
            <a:ext cx="1" cy="440755"/>
          </a:xfrm>
          <a:prstGeom prst="line">
            <a:avLst/>
          </a:prstGeom>
          <a:ln w="63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1" name="Straight Connector 100">
            <a:extLst>
              <a:ext uri="{FF2B5EF4-FFF2-40B4-BE49-F238E27FC236}">
                <a16:creationId xmlns:a16="http://schemas.microsoft.com/office/drawing/2014/main" id="{1DD8269F-AD0D-BC46-B382-14A731B87540}"/>
              </a:ext>
            </a:extLst>
          </p:cNvPr>
          <p:cNvCxnSpPr>
            <a:cxnSpLocks/>
          </p:cNvCxnSpPr>
          <p:nvPr/>
        </p:nvCxnSpPr>
        <p:spPr>
          <a:xfrm flipH="1">
            <a:off x="3982707" y="2747851"/>
            <a:ext cx="2214448" cy="0"/>
          </a:xfrm>
          <a:prstGeom prst="line">
            <a:avLst/>
          </a:prstGeom>
          <a:ln w="63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2" name="Straight Connector 101">
            <a:extLst>
              <a:ext uri="{FF2B5EF4-FFF2-40B4-BE49-F238E27FC236}">
                <a16:creationId xmlns:a16="http://schemas.microsoft.com/office/drawing/2014/main" id="{63AFF9D3-830D-2C46-9CDD-9BF5E092C610}"/>
              </a:ext>
            </a:extLst>
          </p:cNvPr>
          <p:cNvCxnSpPr>
            <a:cxnSpLocks/>
          </p:cNvCxnSpPr>
          <p:nvPr/>
        </p:nvCxnSpPr>
        <p:spPr>
          <a:xfrm>
            <a:off x="3983915" y="2750741"/>
            <a:ext cx="0" cy="60019"/>
          </a:xfrm>
          <a:prstGeom prst="line">
            <a:avLst/>
          </a:prstGeom>
          <a:ln w="63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 name="Straight Connector 102">
            <a:extLst>
              <a:ext uri="{FF2B5EF4-FFF2-40B4-BE49-F238E27FC236}">
                <a16:creationId xmlns:a16="http://schemas.microsoft.com/office/drawing/2014/main" id="{243D2777-D0FD-B243-9EE1-790DB2475981}"/>
              </a:ext>
            </a:extLst>
          </p:cNvPr>
          <p:cNvCxnSpPr>
            <a:cxnSpLocks/>
          </p:cNvCxnSpPr>
          <p:nvPr/>
        </p:nvCxnSpPr>
        <p:spPr>
          <a:xfrm>
            <a:off x="6197155" y="2748505"/>
            <a:ext cx="0" cy="67797"/>
          </a:xfrm>
          <a:prstGeom prst="line">
            <a:avLst/>
          </a:prstGeom>
          <a:ln w="635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04" name="Group 103">
            <a:extLst>
              <a:ext uri="{FF2B5EF4-FFF2-40B4-BE49-F238E27FC236}">
                <a16:creationId xmlns:a16="http://schemas.microsoft.com/office/drawing/2014/main" id="{D30B745E-862D-304E-B8E1-CF982E565B88}"/>
              </a:ext>
            </a:extLst>
          </p:cNvPr>
          <p:cNvGrpSpPr/>
          <p:nvPr/>
        </p:nvGrpSpPr>
        <p:grpSpPr>
          <a:xfrm>
            <a:off x="3368005" y="2879000"/>
            <a:ext cx="500226" cy="345264"/>
            <a:chOff x="7264617" y="3820443"/>
            <a:chExt cx="677840" cy="467857"/>
          </a:xfrm>
        </p:grpSpPr>
        <p:pic>
          <p:nvPicPr>
            <p:cNvPr id="105" name="Picture 104">
              <a:extLst>
                <a:ext uri="{FF2B5EF4-FFF2-40B4-BE49-F238E27FC236}">
                  <a16:creationId xmlns:a16="http://schemas.microsoft.com/office/drawing/2014/main" id="{BD83DEBB-A881-5C42-AFF1-11D6E2F8DB3C}"/>
                </a:ext>
              </a:extLst>
            </p:cNvPr>
            <p:cNvPicPr>
              <a:picLocks noChangeAspect="1"/>
            </p:cNvPicPr>
            <p:nvPr/>
          </p:nvPicPr>
          <p:blipFill>
            <a:blip r:embed="rId8"/>
            <a:stretch>
              <a:fillRect/>
            </a:stretch>
          </p:blipFill>
          <p:spPr>
            <a:xfrm rot="10800000">
              <a:off x="7264617" y="3820443"/>
              <a:ext cx="634688" cy="368299"/>
            </a:xfrm>
            <a:prstGeom prst="rect">
              <a:avLst/>
            </a:prstGeom>
          </p:spPr>
        </p:pic>
        <p:sp>
          <p:nvSpPr>
            <p:cNvPr id="106" name="Shape 254">
              <a:extLst>
                <a:ext uri="{FF2B5EF4-FFF2-40B4-BE49-F238E27FC236}">
                  <a16:creationId xmlns:a16="http://schemas.microsoft.com/office/drawing/2014/main" id="{C4C5B241-A58F-3E46-B1BD-7895CF532A7C}"/>
                </a:ext>
              </a:extLst>
            </p:cNvPr>
            <p:cNvSpPr/>
            <p:nvPr/>
          </p:nvSpPr>
          <p:spPr>
            <a:xfrm>
              <a:off x="7286460" y="4163182"/>
              <a:ext cx="655997" cy="12511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FLOATING IP</a:t>
              </a:r>
            </a:p>
          </p:txBody>
        </p:sp>
      </p:grpSp>
      <p:grpSp>
        <p:nvGrpSpPr>
          <p:cNvPr id="107" name="Group 106">
            <a:extLst>
              <a:ext uri="{FF2B5EF4-FFF2-40B4-BE49-F238E27FC236}">
                <a16:creationId xmlns:a16="http://schemas.microsoft.com/office/drawing/2014/main" id="{3EAD0885-774C-234D-B51D-CD1F1EC2DE92}"/>
              </a:ext>
            </a:extLst>
          </p:cNvPr>
          <p:cNvGrpSpPr/>
          <p:nvPr/>
        </p:nvGrpSpPr>
        <p:grpSpPr>
          <a:xfrm>
            <a:off x="2344245" y="2412787"/>
            <a:ext cx="456856" cy="538743"/>
            <a:chOff x="2557742" y="6096859"/>
            <a:chExt cx="1074418" cy="1267000"/>
          </a:xfrm>
          <a:solidFill>
            <a:srgbClr val="92D050"/>
          </a:solidFill>
        </p:grpSpPr>
        <p:grpSp>
          <p:nvGrpSpPr>
            <p:cNvPr id="108" name="Group 107">
              <a:extLst>
                <a:ext uri="{FF2B5EF4-FFF2-40B4-BE49-F238E27FC236}">
                  <a16:creationId xmlns:a16="http://schemas.microsoft.com/office/drawing/2014/main" id="{4EE182A6-2886-0B4C-A412-D5C5BF28ABAC}"/>
                </a:ext>
              </a:extLst>
            </p:cNvPr>
            <p:cNvGrpSpPr/>
            <p:nvPr/>
          </p:nvGrpSpPr>
          <p:grpSpPr>
            <a:xfrm>
              <a:off x="2712585" y="6096859"/>
              <a:ext cx="707233" cy="707233"/>
              <a:chOff x="7667295" y="5586787"/>
              <a:chExt cx="707233" cy="707233"/>
            </a:xfrm>
            <a:grpFill/>
          </p:grpSpPr>
          <p:sp>
            <p:nvSpPr>
              <p:cNvPr id="110" name="Shape 482">
                <a:extLst>
                  <a:ext uri="{FF2B5EF4-FFF2-40B4-BE49-F238E27FC236}">
                    <a16:creationId xmlns:a16="http://schemas.microsoft.com/office/drawing/2014/main" id="{4BF705D4-0D0D-4C49-9951-05A581890108}"/>
                  </a:ext>
                </a:extLst>
              </p:cNvPr>
              <p:cNvSpPr/>
              <p:nvPr/>
            </p:nvSpPr>
            <p:spPr>
              <a:xfrm>
                <a:off x="7667295" y="5586787"/>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11" name="Picture 110">
                <a:extLst>
                  <a:ext uri="{FF2B5EF4-FFF2-40B4-BE49-F238E27FC236}">
                    <a16:creationId xmlns:a16="http://schemas.microsoft.com/office/drawing/2014/main" id="{781806D5-26B8-AD43-800E-39D8FB143DE5}"/>
                  </a:ext>
                </a:extLst>
              </p:cNvPr>
              <p:cNvPicPr>
                <a:picLocks noChangeAspect="1"/>
              </p:cNvPicPr>
              <p:nvPr/>
            </p:nvPicPr>
            <p:blipFill>
              <a:blip r:embed="rId9">
                <a:biLevel thresh="50000"/>
              </a:blip>
              <a:stretch>
                <a:fillRect/>
              </a:stretch>
            </p:blipFill>
            <p:spPr>
              <a:xfrm>
                <a:off x="7795341" y="5742900"/>
                <a:ext cx="516409" cy="393452"/>
              </a:xfrm>
              <a:prstGeom prst="rect">
                <a:avLst/>
              </a:prstGeom>
              <a:grpFill/>
            </p:spPr>
          </p:pic>
        </p:grpSp>
        <p:sp>
          <p:nvSpPr>
            <p:cNvPr id="109" name="Shape 254">
              <a:extLst>
                <a:ext uri="{FF2B5EF4-FFF2-40B4-BE49-F238E27FC236}">
                  <a16:creationId xmlns:a16="http://schemas.microsoft.com/office/drawing/2014/main" id="{1F072AB4-EAA8-0C47-924F-B34150CE2F72}"/>
                </a:ext>
              </a:extLst>
            </p:cNvPr>
            <p:cNvSpPr/>
            <p:nvPr/>
          </p:nvSpPr>
          <p:spPr>
            <a:xfrm>
              <a:off x="2557742" y="6857184"/>
              <a:ext cx="1074418" cy="506675"/>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lgn="ctr">
                <a:defRPr sz="1800" b="0">
                  <a:solidFill>
                    <a:srgbClr val="000000"/>
                  </a:solidFill>
                </a:defRPr>
              </a:pPr>
              <a:r>
                <a:rPr lang="en-US" sz="700" b="1" dirty="0">
                  <a:solidFill>
                    <a:srgbClr val="4277BB"/>
                  </a:solidFill>
                </a:rPr>
                <a:t>PUBLIC </a:t>
              </a:r>
            </a:p>
            <a:p>
              <a:pPr lvl="0" algn="ctr">
                <a:defRPr sz="1800" b="0">
                  <a:solidFill>
                    <a:srgbClr val="000000"/>
                  </a:solidFill>
                </a:defRPr>
              </a:pPr>
              <a:r>
                <a:rPr lang="en-US" sz="700" b="1" dirty="0">
                  <a:solidFill>
                    <a:srgbClr val="4277BB"/>
                  </a:solidFill>
                </a:rPr>
                <a:t>GATEWAY</a:t>
              </a:r>
            </a:p>
          </p:txBody>
        </p:sp>
      </p:grpSp>
      <p:cxnSp>
        <p:nvCxnSpPr>
          <p:cNvPr id="112" name="Elbow Connector 111">
            <a:extLst>
              <a:ext uri="{FF2B5EF4-FFF2-40B4-BE49-F238E27FC236}">
                <a16:creationId xmlns:a16="http://schemas.microsoft.com/office/drawing/2014/main" id="{E75C70D0-C9CE-654F-A026-3F8628DEB994}"/>
              </a:ext>
            </a:extLst>
          </p:cNvPr>
          <p:cNvCxnSpPr>
            <a:cxnSpLocks/>
          </p:cNvCxnSpPr>
          <p:nvPr/>
        </p:nvCxnSpPr>
        <p:spPr>
          <a:xfrm flipV="1">
            <a:off x="785429" y="2150797"/>
            <a:ext cx="3807223" cy="279653"/>
          </a:xfrm>
          <a:prstGeom prst="bentConnector3">
            <a:avLst>
              <a:gd name="adj1" fmla="val 6992"/>
            </a:avLst>
          </a:prstGeom>
          <a:ln w="6350">
            <a:solidFill>
              <a:schemeClr val="tx1"/>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13" name="Elbow Connector 112">
            <a:extLst>
              <a:ext uri="{FF2B5EF4-FFF2-40B4-BE49-F238E27FC236}">
                <a16:creationId xmlns:a16="http://schemas.microsoft.com/office/drawing/2014/main" id="{06411BA5-F38C-C443-817D-A44D7F314AF8}"/>
              </a:ext>
            </a:extLst>
          </p:cNvPr>
          <p:cNvCxnSpPr>
            <a:cxnSpLocks/>
          </p:cNvCxnSpPr>
          <p:nvPr/>
        </p:nvCxnSpPr>
        <p:spPr>
          <a:xfrm>
            <a:off x="816847" y="2715726"/>
            <a:ext cx="2538474" cy="310208"/>
          </a:xfrm>
          <a:prstGeom prst="bentConnector3">
            <a:avLst>
              <a:gd name="adj1" fmla="val 10209"/>
            </a:avLst>
          </a:prstGeom>
          <a:ln w="6350">
            <a:solidFill>
              <a:schemeClr val="tx1"/>
            </a:solidFill>
            <a:headEnd type="triangle"/>
            <a:tailEnd type="triangle"/>
          </a:ln>
        </p:spPr>
        <p:style>
          <a:lnRef idx="2">
            <a:schemeClr val="accent1"/>
          </a:lnRef>
          <a:fillRef idx="0">
            <a:schemeClr val="accent1"/>
          </a:fillRef>
          <a:effectRef idx="1">
            <a:schemeClr val="accent1"/>
          </a:effectRef>
          <a:fontRef idx="minor">
            <a:schemeClr val="tx1"/>
          </a:fontRef>
        </p:style>
      </p:cxnSp>
      <p:grpSp>
        <p:nvGrpSpPr>
          <p:cNvPr id="114" name="Group 113">
            <a:extLst>
              <a:ext uri="{FF2B5EF4-FFF2-40B4-BE49-F238E27FC236}">
                <a16:creationId xmlns:a16="http://schemas.microsoft.com/office/drawing/2014/main" id="{5F7F67FE-29BA-574F-AD23-7A905333EB8E}"/>
              </a:ext>
            </a:extLst>
          </p:cNvPr>
          <p:cNvGrpSpPr/>
          <p:nvPr/>
        </p:nvGrpSpPr>
        <p:grpSpPr>
          <a:xfrm>
            <a:off x="247899" y="2326475"/>
            <a:ext cx="528194" cy="672164"/>
            <a:chOff x="1842246" y="1993278"/>
            <a:chExt cx="528194" cy="672164"/>
          </a:xfrm>
        </p:grpSpPr>
        <p:pic>
          <p:nvPicPr>
            <p:cNvPr id="115" name="Picture 114">
              <a:extLst>
                <a:ext uri="{FF2B5EF4-FFF2-40B4-BE49-F238E27FC236}">
                  <a16:creationId xmlns:a16="http://schemas.microsoft.com/office/drawing/2014/main" id="{CE1D7759-A839-2946-8B79-7D42D6ECA60A}"/>
                </a:ext>
              </a:extLst>
            </p:cNvPr>
            <p:cNvPicPr>
              <a:picLocks noChangeAspect="1"/>
            </p:cNvPicPr>
            <p:nvPr/>
          </p:nvPicPr>
          <p:blipFill>
            <a:blip r:embed="rId10">
              <a:duotone>
                <a:schemeClr val="accent1">
                  <a:shade val="45000"/>
                  <a:satMod val="135000"/>
                </a:schemeClr>
                <a:prstClr val="white"/>
              </a:duotone>
            </a:blip>
            <a:stretch>
              <a:fillRect/>
            </a:stretch>
          </p:blipFill>
          <p:spPr>
            <a:xfrm>
              <a:off x="1842246" y="1993278"/>
              <a:ext cx="528194" cy="537147"/>
            </a:xfrm>
            <a:prstGeom prst="rect">
              <a:avLst/>
            </a:prstGeom>
          </p:spPr>
        </p:pic>
        <p:sp>
          <p:nvSpPr>
            <p:cNvPr id="116" name="Shape 254">
              <a:extLst>
                <a:ext uri="{FF2B5EF4-FFF2-40B4-BE49-F238E27FC236}">
                  <a16:creationId xmlns:a16="http://schemas.microsoft.com/office/drawing/2014/main" id="{D2B0689A-930F-C947-852C-F73A32CDFB85}"/>
                </a:ext>
              </a:extLst>
            </p:cNvPr>
            <p:cNvSpPr/>
            <p:nvPr/>
          </p:nvSpPr>
          <p:spPr>
            <a:xfrm>
              <a:off x="1884622" y="2557720"/>
              <a:ext cx="445635" cy="10772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lgn="ctr">
                <a:defRPr sz="1800" b="0">
                  <a:solidFill>
                    <a:srgbClr val="000000"/>
                  </a:solidFill>
                </a:defRPr>
              </a:pPr>
              <a:r>
                <a:rPr lang="en-US" sz="700" b="1" dirty="0">
                  <a:solidFill>
                    <a:srgbClr val="4277BB"/>
                  </a:solidFill>
                </a:rPr>
                <a:t>INTERNET</a:t>
              </a:r>
            </a:p>
          </p:txBody>
        </p:sp>
      </p:grpSp>
      <p:grpSp>
        <p:nvGrpSpPr>
          <p:cNvPr id="117" name="Group 116">
            <a:extLst>
              <a:ext uri="{FF2B5EF4-FFF2-40B4-BE49-F238E27FC236}">
                <a16:creationId xmlns:a16="http://schemas.microsoft.com/office/drawing/2014/main" id="{F777D73D-21C1-0C4B-A2B7-BA5D5DB2B251}"/>
              </a:ext>
            </a:extLst>
          </p:cNvPr>
          <p:cNvGrpSpPr/>
          <p:nvPr/>
        </p:nvGrpSpPr>
        <p:grpSpPr>
          <a:xfrm flipH="1">
            <a:off x="2363465" y="3238076"/>
            <a:ext cx="456856" cy="579367"/>
            <a:chOff x="3384990" y="3338724"/>
            <a:chExt cx="944052" cy="1197210"/>
          </a:xfrm>
        </p:grpSpPr>
        <p:sp>
          <p:nvSpPr>
            <p:cNvPr id="118" name="Shape 254">
              <a:extLst>
                <a:ext uri="{FF2B5EF4-FFF2-40B4-BE49-F238E27FC236}">
                  <a16:creationId xmlns:a16="http://schemas.microsoft.com/office/drawing/2014/main" id="{59D0EBC4-97A4-0947-A081-83B7EBC3C203}"/>
                </a:ext>
              </a:extLst>
            </p:cNvPr>
            <p:cNvSpPr/>
            <p:nvPr/>
          </p:nvSpPr>
          <p:spPr>
            <a:xfrm>
              <a:off x="3384990" y="4090738"/>
              <a:ext cx="944052" cy="445196"/>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lgn="ctr">
                <a:defRPr sz="1800" b="0">
                  <a:solidFill>
                    <a:srgbClr val="000000"/>
                  </a:solidFill>
                </a:defRPr>
              </a:pPr>
              <a:r>
                <a:rPr lang="en-US" sz="700" b="1" dirty="0">
                  <a:solidFill>
                    <a:srgbClr val="4277BB"/>
                  </a:solidFill>
                </a:rPr>
                <a:t>VPN </a:t>
              </a:r>
            </a:p>
            <a:p>
              <a:pPr lvl="0" algn="ctr">
                <a:defRPr sz="1800" b="0">
                  <a:solidFill>
                    <a:srgbClr val="000000"/>
                  </a:solidFill>
                </a:defRPr>
              </a:pPr>
              <a:r>
                <a:rPr lang="en-US" sz="700" b="1" dirty="0">
                  <a:solidFill>
                    <a:srgbClr val="4277BB"/>
                  </a:solidFill>
                </a:rPr>
                <a:t>GATEWAY</a:t>
              </a:r>
              <a:endParaRPr sz="700" b="1" dirty="0">
                <a:solidFill>
                  <a:srgbClr val="4277BB"/>
                </a:solidFill>
              </a:endParaRPr>
            </a:p>
          </p:txBody>
        </p:sp>
        <p:grpSp>
          <p:nvGrpSpPr>
            <p:cNvPr id="119" name="Group 118">
              <a:extLst>
                <a:ext uri="{FF2B5EF4-FFF2-40B4-BE49-F238E27FC236}">
                  <a16:creationId xmlns:a16="http://schemas.microsoft.com/office/drawing/2014/main" id="{02C04ACF-843C-104A-B143-D2EB3D164427}"/>
                </a:ext>
              </a:extLst>
            </p:cNvPr>
            <p:cNvGrpSpPr/>
            <p:nvPr/>
          </p:nvGrpSpPr>
          <p:grpSpPr>
            <a:xfrm>
              <a:off x="3558432" y="3338724"/>
              <a:ext cx="704088" cy="704088"/>
              <a:chOff x="3558432" y="3338724"/>
              <a:chExt cx="704088" cy="704088"/>
            </a:xfrm>
          </p:grpSpPr>
          <p:grpSp>
            <p:nvGrpSpPr>
              <p:cNvPr id="120" name="Group 119">
                <a:extLst>
                  <a:ext uri="{FF2B5EF4-FFF2-40B4-BE49-F238E27FC236}">
                    <a16:creationId xmlns:a16="http://schemas.microsoft.com/office/drawing/2014/main" id="{F3D2C395-A5DF-9D48-B7BC-0B73F635CC33}"/>
                  </a:ext>
                </a:extLst>
              </p:cNvPr>
              <p:cNvGrpSpPr/>
              <p:nvPr/>
            </p:nvGrpSpPr>
            <p:grpSpPr>
              <a:xfrm>
                <a:off x="3558432" y="3338724"/>
                <a:ext cx="704088" cy="704088"/>
                <a:chOff x="8157369" y="3940036"/>
                <a:chExt cx="704088" cy="704088"/>
              </a:xfrm>
            </p:grpSpPr>
            <p:cxnSp>
              <p:nvCxnSpPr>
                <p:cNvPr id="122" name="Straight Arrow Connector 121">
                  <a:extLst>
                    <a:ext uri="{FF2B5EF4-FFF2-40B4-BE49-F238E27FC236}">
                      <a16:creationId xmlns:a16="http://schemas.microsoft.com/office/drawing/2014/main" id="{63EC0DD1-DDA5-E745-873A-6E3D5DB0D2F8}"/>
                    </a:ext>
                  </a:extLst>
                </p:cNvPr>
                <p:cNvCxnSpPr>
                  <a:cxnSpLocks/>
                </p:cNvCxnSpPr>
                <p:nvPr/>
              </p:nvCxnSpPr>
              <p:spPr>
                <a:xfrm flipH="1">
                  <a:off x="8455952" y="4248120"/>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grpSp>
              <p:nvGrpSpPr>
                <p:cNvPr id="123" name="Group 122">
                  <a:extLst>
                    <a:ext uri="{FF2B5EF4-FFF2-40B4-BE49-F238E27FC236}">
                      <a16:creationId xmlns:a16="http://schemas.microsoft.com/office/drawing/2014/main" id="{35F42BE7-5727-654A-BB8A-2A03E5863FA5}"/>
                    </a:ext>
                  </a:extLst>
                </p:cNvPr>
                <p:cNvGrpSpPr/>
                <p:nvPr/>
              </p:nvGrpSpPr>
              <p:grpSpPr>
                <a:xfrm>
                  <a:off x="8157369" y="3940036"/>
                  <a:ext cx="704088" cy="704088"/>
                  <a:chOff x="7218871" y="6217351"/>
                  <a:chExt cx="829272" cy="692612"/>
                </a:xfrm>
              </p:grpSpPr>
              <p:sp>
                <p:nvSpPr>
                  <p:cNvPr id="125" name="Shape 252">
                    <a:extLst>
                      <a:ext uri="{FF2B5EF4-FFF2-40B4-BE49-F238E27FC236}">
                        <a16:creationId xmlns:a16="http://schemas.microsoft.com/office/drawing/2014/main" id="{C79D7824-AFD0-884A-AEBB-F41A2D84C9E3}"/>
                      </a:ext>
                    </a:extLst>
                  </p:cNvPr>
                  <p:cNvSpPr/>
                  <p:nvPr/>
                </p:nvSpPr>
                <p:spPr>
                  <a:xfrm>
                    <a:off x="7218871" y="6217351"/>
                    <a:ext cx="829272"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cxnSp>
                <p:nvCxnSpPr>
                  <p:cNvPr id="126" name="Straight Arrow Connector 125">
                    <a:extLst>
                      <a:ext uri="{FF2B5EF4-FFF2-40B4-BE49-F238E27FC236}">
                        <a16:creationId xmlns:a16="http://schemas.microsoft.com/office/drawing/2014/main" id="{4BCF2D32-43FE-6D43-AECD-377BB95D8EC7}"/>
                      </a:ext>
                    </a:extLst>
                  </p:cNvPr>
                  <p:cNvCxnSpPr>
                    <a:cxnSpLocks/>
                  </p:cNvCxnSpPr>
                  <p:nvPr/>
                </p:nvCxnSpPr>
                <p:spPr>
                  <a:xfrm>
                    <a:off x="7633507" y="6451355"/>
                    <a:ext cx="0" cy="225369"/>
                  </a:xfrm>
                  <a:prstGeom prst="straightConnector1">
                    <a:avLst/>
                  </a:prstGeom>
                  <a:noFill/>
                  <a:ln w="41275" cap="flat">
                    <a:solidFill>
                      <a:srgbClr val="8DC53F"/>
                    </a:solidFill>
                    <a:prstDash val="solid"/>
                    <a:miter lim="400000"/>
                    <a:headEnd type="none"/>
                    <a:tailEnd type="arrow" w="med" len="sm"/>
                  </a:ln>
                  <a:effectLst/>
                </p:spPr>
                <p:style>
                  <a:lnRef idx="0">
                    <a:scrgbClr r="0" g="0" b="0"/>
                  </a:lnRef>
                  <a:fillRef idx="0">
                    <a:scrgbClr r="0" g="0" b="0"/>
                  </a:fillRef>
                  <a:effectRef idx="0">
                    <a:scrgbClr r="0" g="0" b="0"/>
                  </a:effectRef>
                  <a:fontRef idx="none"/>
                </p:style>
              </p:cxnSp>
            </p:grpSp>
            <p:sp>
              <p:nvSpPr>
                <p:cNvPr id="124" name="Shape 541">
                  <a:extLst>
                    <a:ext uri="{FF2B5EF4-FFF2-40B4-BE49-F238E27FC236}">
                      <a16:creationId xmlns:a16="http://schemas.microsoft.com/office/drawing/2014/main" id="{222D90C1-B7E0-7B4E-B0A2-6ECDEEDF79BE}"/>
                    </a:ext>
                  </a:extLst>
                </p:cNvPr>
                <p:cNvSpPr/>
                <p:nvPr/>
              </p:nvSpPr>
              <p:spPr>
                <a:xfrm>
                  <a:off x="8280813" y="4063480"/>
                  <a:ext cx="457200" cy="4572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a:solidFill>
                    <a:schemeClr val="bg2"/>
                  </a:solidFill>
                </a:ln>
              </p:spPr>
              <p:style>
                <a:lnRef idx="2">
                  <a:schemeClr val="dk1"/>
                </a:lnRef>
                <a:fillRef idx="1">
                  <a:schemeClr val="lt1"/>
                </a:fillRef>
                <a:effectRef idx="0">
                  <a:schemeClr val="dk1"/>
                </a:effectRef>
                <a:fontRef idx="minor">
                  <a:schemeClr val="dk1"/>
                </a:fontRef>
              </p:style>
              <p:txBody>
                <a:bodyPr lIns="0" tIns="0" rIns="0" bIns="0" anchor="ctr"/>
                <a:lstStyle/>
                <a:p>
                  <a:pPr lvl="0">
                    <a:defRPr sz="1800">
                      <a:solidFill>
                        <a:srgbClr val="FFFFFF"/>
                      </a:solidFill>
                    </a:defRPr>
                  </a:pPr>
                  <a:endParaRPr/>
                </a:p>
              </p:txBody>
            </p:sp>
          </p:grpSp>
          <p:pic>
            <p:nvPicPr>
              <p:cNvPr id="121" name="Picture 120">
                <a:extLst>
                  <a:ext uri="{FF2B5EF4-FFF2-40B4-BE49-F238E27FC236}">
                    <a16:creationId xmlns:a16="http://schemas.microsoft.com/office/drawing/2014/main" id="{4D5C22A8-6F57-E243-8E79-AA78DC559AA9}"/>
                  </a:ext>
                </a:extLst>
              </p:cNvPr>
              <p:cNvPicPr>
                <a:picLocks noChangeAspect="1"/>
              </p:cNvPicPr>
              <p:nvPr/>
            </p:nvPicPr>
            <p:blipFill>
              <a:blip r:embed="rId4"/>
              <a:stretch>
                <a:fillRect/>
              </a:stretch>
            </p:blipFill>
            <p:spPr>
              <a:xfrm>
                <a:off x="3742658" y="3489259"/>
                <a:ext cx="346700" cy="371676"/>
              </a:xfrm>
              <a:prstGeom prst="rect">
                <a:avLst/>
              </a:prstGeom>
            </p:spPr>
          </p:pic>
        </p:grpSp>
      </p:grpSp>
      <p:grpSp>
        <p:nvGrpSpPr>
          <p:cNvPr id="127" name="Group 126">
            <a:extLst>
              <a:ext uri="{FF2B5EF4-FFF2-40B4-BE49-F238E27FC236}">
                <a16:creationId xmlns:a16="http://schemas.microsoft.com/office/drawing/2014/main" id="{560719F1-441C-1F4E-86BC-EA1F47D56EEE}"/>
              </a:ext>
            </a:extLst>
          </p:cNvPr>
          <p:cNvGrpSpPr/>
          <p:nvPr/>
        </p:nvGrpSpPr>
        <p:grpSpPr>
          <a:xfrm flipH="1">
            <a:off x="240545" y="3266662"/>
            <a:ext cx="601127" cy="580778"/>
            <a:chOff x="267679" y="3331754"/>
            <a:chExt cx="1242171" cy="1200123"/>
          </a:xfrm>
        </p:grpSpPr>
        <p:sp>
          <p:nvSpPr>
            <p:cNvPr id="128" name="Shape 254">
              <a:extLst>
                <a:ext uri="{FF2B5EF4-FFF2-40B4-BE49-F238E27FC236}">
                  <a16:creationId xmlns:a16="http://schemas.microsoft.com/office/drawing/2014/main" id="{5A3B0370-EBEE-6C45-9108-B128CC48D7EC}"/>
                </a:ext>
              </a:extLst>
            </p:cNvPr>
            <p:cNvSpPr/>
            <p:nvPr/>
          </p:nvSpPr>
          <p:spPr>
            <a:xfrm>
              <a:off x="267679" y="4086682"/>
              <a:ext cx="1242171" cy="445195"/>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lgn="ctr">
                <a:defRPr sz="1800" b="0">
                  <a:solidFill>
                    <a:srgbClr val="000000"/>
                  </a:solidFill>
                </a:defRPr>
              </a:pPr>
              <a:r>
                <a:rPr lang="en-US" sz="700" b="1" dirty="0">
                  <a:solidFill>
                    <a:srgbClr val="4277BB"/>
                  </a:solidFill>
                </a:rPr>
                <a:t>VPN </a:t>
              </a:r>
            </a:p>
            <a:p>
              <a:pPr lvl="0" algn="ctr">
                <a:defRPr sz="1800" b="0">
                  <a:solidFill>
                    <a:srgbClr val="000000"/>
                  </a:solidFill>
                </a:defRPr>
              </a:pPr>
              <a:r>
                <a:rPr lang="en-US" sz="700" b="1" dirty="0">
                  <a:solidFill>
                    <a:srgbClr val="4277BB"/>
                  </a:solidFill>
                </a:rPr>
                <a:t>CONNECTION</a:t>
              </a:r>
              <a:endParaRPr sz="700" b="1" dirty="0">
                <a:solidFill>
                  <a:srgbClr val="4277BB"/>
                </a:solidFill>
              </a:endParaRPr>
            </a:p>
          </p:txBody>
        </p:sp>
        <p:grpSp>
          <p:nvGrpSpPr>
            <p:cNvPr id="129" name="Group 128">
              <a:extLst>
                <a:ext uri="{FF2B5EF4-FFF2-40B4-BE49-F238E27FC236}">
                  <a16:creationId xmlns:a16="http://schemas.microsoft.com/office/drawing/2014/main" id="{21B5B9A9-2E6D-D442-9307-E668D37A4AE7}"/>
                </a:ext>
              </a:extLst>
            </p:cNvPr>
            <p:cNvGrpSpPr/>
            <p:nvPr/>
          </p:nvGrpSpPr>
          <p:grpSpPr>
            <a:xfrm>
              <a:off x="570630" y="3331754"/>
              <a:ext cx="704088" cy="704088"/>
              <a:chOff x="570630" y="3331754"/>
              <a:chExt cx="704088" cy="704088"/>
            </a:xfrm>
          </p:grpSpPr>
          <p:sp>
            <p:nvSpPr>
              <p:cNvPr id="130" name="Shape 252">
                <a:extLst>
                  <a:ext uri="{FF2B5EF4-FFF2-40B4-BE49-F238E27FC236}">
                    <a16:creationId xmlns:a16="http://schemas.microsoft.com/office/drawing/2014/main" id="{DEC1F9F4-288F-8647-A670-1E7953A7AB26}"/>
                  </a:ext>
                </a:extLst>
              </p:cNvPr>
              <p:cNvSpPr/>
              <p:nvPr/>
            </p:nvSpPr>
            <p:spPr>
              <a:xfrm>
                <a:off x="570630" y="3331754"/>
                <a:ext cx="704088" cy="7040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31" name="Picture 130">
                <a:extLst>
                  <a:ext uri="{FF2B5EF4-FFF2-40B4-BE49-F238E27FC236}">
                    <a16:creationId xmlns:a16="http://schemas.microsoft.com/office/drawing/2014/main" id="{ECA7AE33-1B25-2A47-AA18-C586EA9D9CEE}"/>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32001" y="3367274"/>
                <a:ext cx="552094" cy="552094"/>
              </a:xfrm>
              <a:prstGeom prst="rect">
                <a:avLst/>
              </a:prstGeom>
            </p:spPr>
          </p:pic>
        </p:grpSp>
      </p:grpSp>
      <p:grpSp>
        <p:nvGrpSpPr>
          <p:cNvPr id="132" name="Group 193">
            <a:extLst>
              <a:ext uri="{FF2B5EF4-FFF2-40B4-BE49-F238E27FC236}">
                <a16:creationId xmlns:a16="http://schemas.microsoft.com/office/drawing/2014/main" id="{34F89665-4220-9548-BE9F-08B91E4653C2}"/>
              </a:ext>
            </a:extLst>
          </p:cNvPr>
          <p:cNvGrpSpPr/>
          <p:nvPr/>
        </p:nvGrpSpPr>
        <p:grpSpPr>
          <a:xfrm>
            <a:off x="346626" y="1542276"/>
            <a:ext cx="322577" cy="451806"/>
            <a:chOff x="8826" y="-1"/>
            <a:chExt cx="707232" cy="990559"/>
          </a:xfrm>
        </p:grpSpPr>
        <p:grpSp>
          <p:nvGrpSpPr>
            <p:cNvPr id="133" name="Group 191">
              <a:extLst>
                <a:ext uri="{FF2B5EF4-FFF2-40B4-BE49-F238E27FC236}">
                  <a16:creationId xmlns:a16="http://schemas.microsoft.com/office/drawing/2014/main" id="{A5DFAAC1-B88F-0E47-A539-3FD9BB6D3C82}"/>
                </a:ext>
              </a:extLst>
            </p:cNvPr>
            <p:cNvGrpSpPr/>
            <p:nvPr/>
          </p:nvGrpSpPr>
          <p:grpSpPr>
            <a:xfrm>
              <a:off x="8826" y="-1"/>
              <a:ext cx="707232" cy="707233"/>
              <a:chOff x="8826" y="0"/>
              <a:chExt cx="707231" cy="707231"/>
            </a:xfrm>
          </p:grpSpPr>
          <p:sp>
            <p:nvSpPr>
              <p:cNvPr id="135" name="Shape 189">
                <a:extLst>
                  <a:ext uri="{FF2B5EF4-FFF2-40B4-BE49-F238E27FC236}">
                    <a16:creationId xmlns:a16="http://schemas.microsoft.com/office/drawing/2014/main" id="{5F06E7E3-D4BF-2449-B522-D2BDC45AB65B}"/>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36" name="_-02.png">
                <a:extLst>
                  <a:ext uri="{FF2B5EF4-FFF2-40B4-BE49-F238E27FC236}">
                    <a16:creationId xmlns:a16="http://schemas.microsoft.com/office/drawing/2014/main" id="{56919DB4-09C8-0E4B-B233-1D4107796EEF}"/>
                  </a:ext>
                </a:extLst>
              </p:cNvPr>
              <p:cNvPicPr/>
              <p:nvPr/>
            </p:nvPicPr>
            <p:blipFill>
              <a:blip r:embed="rId12"/>
              <a:srcRect l="24323" t="21763" r="24323" b="21763"/>
              <a:stretch>
                <a:fillRect/>
              </a:stretch>
            </p:blipFill>
            <p:spPr>
              <a:xfrm>
                <a:off x="172020" y="153919"/>
                <a:ext cx="363191" cy="399394"/>
              </a:xfrm>
              <a:prstGeom prst="rect">
                <a:avLst/>
              </a:prstGeom>
              <a:ln w="3175" cap="flat">
                <a:noFill/>
                <a:miter lim="400000"/>
              </a:ln>
              <a:effectLst/>
            </p:spPr>
          </p:pic>
        </p:grpSp>
        <p:sp>
          <p:nvSpPr>
            <p:cNvPr id="134" name="Shape 192">
              <a:extLst>
                <a:ext uri="{FF2B5EF4-FFF2-40B4-BE49-F238E27FC236}">
                  <a16:creationId xmlns:a16="http://schemas.microsoft.com/office/drawing/2014/main" id="{F96F021F-CFB3-434E-987F-2BF400C952EB}"/>
                </a:ext>
              </a:extLst>
            </p:cNvPr>
            <p:cNvSpPr/>
            <p:nvPr/>
          </p:nvSpPr>
          <p:spPr>
            <a:xfrm>
              <a:off x="105853" y="754384"/>
              <a:ext cx="541229" cy="236174"/>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700" b="1" dirty="0">
                  <a:solidFill>
                    <a:srgbClr val="4277BB"/>
                  </a:solidFill>
                </a:rPr>
                <a:t>USER</a:t>
              </a:r>
            </a:p>
          </p:txBody>
        </p:sp>
      </p:grpSp>
      <p:cxnSp>
        <p:nvCxnSpPr>
          <p:cNvPr id="137" name="Straight Arrow Connector 136">
            <a:extLst>
              <a:ext uri="{FF2B5EF4-FFF2-40B4-BE49-F238E27FC236}">
                <a16:creationId xmlns:a16="http://schemas.microsoft.com/office/drawing/2014/main" id="{36E7F1A4-EE49-C64A-B4D9-BAD37DFADA1F}"/>
              </a:ext>
            </a:extLst>
          </p:cNvPr>
          <p:cNvCxnSpPr>
            <a:cxnSpLocks/>
            <a:stCxn id="134" idx="2"/>
            <a:endCxn id="115" idx="0"/>
          </p:cNvCxnSpPr>
          <p:nvPr/>
        </p:nvCxnSpPr>
        <p:spPr>
          <a:xfrm flipH="1">
            <a:off x="511996" y="1994082"/>
            <a:ext cx="2316" cy="332393"/>
          </a:xfrm>
          <a:prstGeom prst="straightConnector1">
            <a:avLst/>
          </a:prstGeom>
          <a:ln w="6350">
            <a:solidFill>
              <a:schemeClr val="tx1"/>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38" name="Straight Arrow Connector 137">
            <a:extLst>
              <a:ext uri="{FF2B5EF4-FFF2-40B4-BE49-F238E27FC236}">
                <a16:creationId xmlns:a16="http://schemas.microsoft.com/office/drawing/2014/main" id="{3F534FD7-CBD6-E746-9270-1C44EA7FB05A}"/>
              </a:ext>
            </a:extLst>
          </p:cNvPr>
          <p:cNvCxnSpPr>
            <a:cxnSpLocks/>
          </p:cNvCxnSpPr>
          <p:nvPr/>
        </p:nvCxnSpPr>
        <p:spPr>
          <a:xfrm>
            <a:off x="510624" y="2980814"/>
            <a:ext cx="3687" cy="241105"/>
          </a:xfrm>
          <a:prstGeom prst="straightConnector1">
            <a:avLst/>
          </a:prstGeom>
          <a:ln w="6350">
            <a:solidFill>
              <a:schemeClr val="tx1"/>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39" name="Straight Arrow Connector 138">
            <a:extLst>
              <a:ext uri="{FF2B5EF4-FFF2-40B4-BE49-F238E27FC236}">
                <a16:creationId xmlns:a16="http://schemas.microsoft.com/office/drawing/2014/main" id="{70487C9C-A7AB-884F-A63B-5B7B6978FF9D}"/>
              </a:ext>
            </a:extLst>
          </p:cNvPr>
          <p:cNvCxnSpPr>
            <a:cxnSpLocks/>
          </p:cNvCxnSpPr>
          <p:nvPr/>
        </p:nvCxnSpPr>
        <p:spPr>
          <a:xfrm flipH="1" flipV="1">
            <a:off x="861303" y="3414710"/>
            <a:ext cx="1490984" cy="10423"/>
          </a:xfrm>
          <a:prstGeom prst="straightConnector1">
            <a:avLst/>
          </a:prstGeom>
          <a:ln w="6350">
            <a:solidFill>
              <a:schemeClr val="tx1"/>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40" name="Straight Arrow Connector 139">
            <a:extLst>
              <a:ext uri="{FF2B5EF4-FFF2-40B4-BE49-F238E27FC236}">
                <a16:creationId xmlns:a16="http://schemas.microsoft.com/office/drawing/2014/main" id="{996323C7-3A32-8049-90D1-3B558545160A}"/>
              </a:ext>
            </a:extLst>
          </p:cNvPr>
          <p:cNvCxnSpPr>
            <a:cxnSpLocks/>
          </p:cNvCxnSpPr>
          <p:nvPr/>
        </p:nvCxnSpPr>
        <p:spPr>
          <a:xfrm flipH="1">
            <a:off x="2778919" y="3417584"/>
            <a:ext cx="293729" cy="0"/>
          </a:xfrm>
          <a:prstGeom prst="straightConnector1">
            <a:avLst/>
          </a:prstGeom>
          <a:ln w="6350">
            <a:solidFill>
              <a:schemeClr val="tx1"/>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41" name="Straight Arrow Connector 140">
            <a:extLst>
              <a:ext uri="{FF2B5EF4-FFF2-40B4-BE49-F238E27FC236}">
                <a16:creationId xmlns:a16="http://schemas.microsoft.com/office/drawing/2014/main" id="{A37EF238-4548-364C-8698-2C1070947C21}"/>
              </a:ext>
            </a:extLst>
          </p:cNvPr>
          <p:cNvCxnSpPr>
            <a:cxnSpLocks/>
          </p:cNvCxnSpPr>
          <p:nvPr/>
        </p:nvCxnSpPr>
        <p:spPr>
          <a:xfrm flipH="1" flipV="1">
            <a:off x="897517" y="2552322"/>
            <a:ext cx="1426583" cy="10496"/>
          </a:xfrm>
          <a:prstGeom prst="straightConnector1">
            <a:avLst/>
          </a:prstGeom>
          <a:ln w="63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42" name="Straight Arrow Connector 141">
            <a:extLst>
              <a:ext uri="{FF2B5EF4-FFF2-40B4-BE49-F238E27FC236}">
                <a16:creationId xmlns:a16="http://schemas.microsoft.com/office/drawing/2014/main" id="{355F8BC8-A144-BB4E-A41C-CB6F140E4286}"/>
              </a:ext>
            </a:extLst>
          </p:cNvPr>
          <p:cNvCxnSpPr>
            <a:cxnSpLocks/>
          </p:cNvCxnSpPr>
          <p:nvPr/>
        </p:nvCxnSpPr>
        <p:spPr>
          <a:xfrm flipH="1">
            <a:off x="2770721" y="2562818"/>
            <a:ext cx="242346" cy="0"/>
          </a:xfrm>
          <a:prstGeom prst="straightConnector1">
            <a:avLst/>
          </a:prstGeom>
          <a:ln w="6350">
            <a:solidFill>
              <a:schemeClr val="tx1"/>
            </a:solidFill>
            <a:tailEnd type="triangle"/>
          </a:ln>
        </p:spPr>
        <p:style>
          <a:lnRef idx="2">
            <a:schemeClr val="accent1"/>
          </a:lnRef>
          <a:fillRef idx="0">
            <a:schemeClr val="accent1"/>
          </a:fillRef>
          <a:effectRef idx="1">
            <a:schemeClr val="accent1"/>
          </a:effectRef>
          <a:fontRef idx="minor">
            <a:schemeClr val="tx1"/>
          </a:fontRef>
        </p:style>
      </p:cxnSp>
      <p:pic>
        <p:nvPicPr>
          <p:cNvPr id="143" name="Picture 142">
            <a:extLst>
              <a:ext uri="{FF2B5EF4-FFF2-40B4-BE49-F238E27FC236}">
                <a16:creationId xmlns:a16="http://schemas.microsoft.com/office/drawing/2014/main" id="{7CCE898E-2CD6-9242-8121-0736B8841829}"/>
              </a:ext>
            </a:extLst>
          </p:cNvPr>
          <p:cNvPicPr>
            <a:picLocks noChangeAspect="1"/>
          </p:cNvPicPr>
          <p:nvPr/>
        </p:nvPicPr>
        <p:blipFill>
          <a:blip r:embed="rId4"/>
          <a:stretch>
            <a:fillRect/>
          </a:stretch>
        </p:blipFill>
        <p:spPr>
          <a:xfrm>
            <a:off x="5721469" y="2260635"/>
            <a:ext cx="173499" cy="197755"/>
          </a:xfrm>
          <a:prstGeom prst="rect">
            <a:avLst/>
          </a:prstGeom>
          <a:solidFill>
            <a:srgbClr val="FF0000"/>
          </a:solidFill>
        </p:spPr>
      </p:pic>
      <p:pic>
        <p:nvPicPr>
          <p:cNvPr id="144" name="Picture 143">
            <a:extLst>
              <a:ext uri="{FF2B5EF4-FFF2-40B4-BE49-F238E27FC236}">
                <a16:creationId xmlns:a16="http://schemas.microsoft.com/office/drawing/2014/main" id="{337B881F-E012-8D48-AFAB-389444C7AD61}"/>
              </a:ext>
            </a:extLst>
          </p:cNvPr>
          <p:cNvPicPr>
            <a:picLocks noChangeAspect="1"/>
          </p:cNvPicPr>
          <p:nvPr/>
        </p:nvPicPr>
        <p:blipFill>
          <a:blip r:embed="rId4"/>
          <a:stretch>
            <a:fillRect/>
          </a:stretch>
        </p:blipFill>
        <p:spPr>
          <a:xfrm>
            <a:off x="3110668" y="2254471"/>
            <a:ext cx="173499" cy="197755"/>
          </a:xfrm>
          <a:prstGeom prst="rect">
            <a:avLst/>
          </a:prstGeom>
          <a:solidFill>
            <a:srgbClr val="FF0000"/>
          </a:solidFill>
        </p:spPr>
      </p:pic>
      <p:pic>
        <p:nvPicPr>
          <p:cNvPr id="145" name="Picture 144">
            <a:extLst>
              <a:ext uri="{FF2B5EF4-FFF2-40B4-BE49-F238E27FC236}">
                <a16:creationId xmlns:a16="http://schemas.microsoft.com/office/drawing/2014/main" id="{0DBD6966-0117-4049-A404-1BEC9CDEDE92}"/>
              </a:ext>
            </a:extLst>
          </p:cNvPr>
          <p:cNvPicPr>
            <a:picLocks noChangeAspect="1"/>
          </p:cNvPicPr>
          <p:nvPr/>
        </p:nvPicPr>
        <p:blipFill>
          <a:blip r:embed="rId4"/>
          <a:stretch>
            <a:fillRect/>
          </a:stretch>
        </p:blipFill>
        <p:spPr>
          <a:xfrm>
            <a:off x="3108631" y="3632569"/>
            <a:ext cx="173499" cy="197755"/>
          </a:xfrm>
          <a:prstGeom prst="rect">
            <a:avLst/>
          </a:prstGeom>
          <a:solidFill>
            <a:srgbClr val="FF0000"/>
          </a:solidFill>
        </p:spPr>
      </p:pic>
      <p:sp>
        <p:nvSpPr>
          <p:cNvPr id="146" name="Rectangle 145">
            <a:extLst>
              <a:ext uri="{FF2B5EF4-FFF2-40B4-BE49-F238E27FC236}">
                <a16:creationId xmlns:a16="http://schemas.microsoft.com/office/drawing/2014/main" id="{48828FC3-6233-9444-AAA6-3A8FEF8A05A4}"/>
              </a:ext>
            </a:extLst>
          </p:cNvPr>
          <p:cNvSpPr/>
          <p:nvPr/>
        </p:nvSpPr>
        <p:spPr>
          <a:xfrm>
            <a:off x="7674276" y="659265"/>
            <a:ext cx="4308199" cy="5919569"/>
          </a:xfrm>
          <a:prstGeom prst="rect">
            <a:avLst/>
          </a:prstGeom>
        </p:spPr>
        <p:txBody>
          <a:bodyPr wrap="square">
            <a:spAutoFit/>
          </a:bodyPr>
          <a:lstStyle/>
          <a:p>
            <a:pPr marL="237057" indent="-237057">
              <a:spcAft>
                <a:spcPts val="800"/>
              </a:spcAft>
              <a:buFont typeface="Arial" panose="020B0604020202020204" pitchFamily="34" charset="0"/>
              <a:buChar char="•"/>
            </a:pPr>
            <a:r>
              <a:rPr lang="en-US" sz="1200" dirty="0">
                <a:latin typeface="IBM Plex Sans" panose="020B0503050203000203" pitchFamily="34" charset="77"/>
              </a:rPr>
              <a:t>Network isolation takes place at:</a:t>
            </a:r>
          </a:p>
          <a:p>
            <a:pPr marL="694257" lvl="1" indent="-237057">
              <a:spcAft>
                <a:spcPts val="800"/>
              </a:spcAft>
              <a:buFont typeface="Arial" panose="020B0604020202020204" pitchFamily="34" charset="0"/>
              <a:buChar char="•"/>
            </a:pPr>
            <a:r>
              <a:rPr lang="en-US" sz="1200" dirty="0">
                <a:latin typeface="IBM Plex Sans" panose="020B0503050203000203" pitchFamily="34" charset="77"/>
              </a:rPr>
              <a:t>Hypervisor - A VSI can not reach other VSIs hosted by the same hypervisor if they are not in the same VPC.</a:t>
            </a:r>
          </a:p>
          <a:p>
            <a:pPr marL="694257" lvl="1" indent="-237057">
              <a:spcAft>
                <a:spcPts val="800"/>
              </a:spcAft>
              <a:buFont typeface="Arial" panose="020B0604020202020204" pitchFamily="34" charset="0"/>
              <a:buChar char="•"/>
            </a:pPr>
            <a:r>
              <a:rPr lang="en-US" sz="1200" dirty="0">
                <a:latin typeface="IBM Plex Sans" panose="020B0503050203000203" pitchFamily="34" charset="77"/>
              </a:rPr>
              <a:t>Network - Virtual network identifiers are added to all data packets:</a:t>
            </a:r>
          </a:p>
          <a:p>
            <a:pPr marL="1151457" lvl="2" indent="-237057">
              <a:spcAft>
                <a:spcPts val="800"/>
              </a:spcAft>
              <a:buFont typeface="Arial" panose="020B0604020202020204" pitchFamily="34" charset="0"/>
              <a:buChar char="•"/>
            </a:pPr>
            <a:r>
              <a:rPr lang="en-US" sz="1200" dirty="0">
                <a:latin typeface="IBM Plex Sans" panose="020B0503050203000203" pitchFamily="34" charset="77"/>
              </a:rPr>
              <a:t>entering from the hypervisor, when sent by a VSI.</a:t>
            </a:r>
          </a:p>
          <a:p>
            <a:pPr marL="1151457" lvl="2" indent="-237057">
              <a:spcAft>
                <a:spcPts val="800"/>
              </a:spcAft>
              <a:buFont typeface="Arial" panose="020B0604020202020204" pitchFamily="34" charset="0"/>
              <a:buChar char="•"/>
            </a:pPr>
            <a:r>
              <a:rPr lang="en-US" sz="1200" dirty="0">
                <a:latin typeface="IBM Plex Sans" panose="020B0503050203000203" pitchFamily="34" charset="77"/>
              </a:rPr>
              <a:t>when sent by the implicit routing function.</a:t>
            </a:r>
          </a:p>
          <a:p>
            <a:pPr marL="694257" lvl="1" indent="-237057">
              <a:spcAft>
                <a:spcPts val="800"/>
              </a:spcAft>
              <a:buFont typeface="Arial" panose="020B0604020202020204" pitchFamily="34" charset="0"/>
              <a:buChar char="•"/>
            </a:pPr>
            <a:r>
              <a:rPr lang="en-US" sz="1200" dirty="0">
                <a:latin typeface="IBM Plex Sans" panose="020B0503050203000203" pitchFamily="34" charset="77"/>
              </a:rPr>
              <a:t>Router: The implicit router isolates each VPC by using a virtual routing function (VRF) and a VPN with MPLS (multi-protocol label switching) in the cloud backbone:</a:t>
            </a:r>
          </a:p>
          <a:p>
            <a:pPr marL="1151457" lvl="2" indent="-237057">
              <a:spcAft>
                <a:spcPts val="800"/>
              </a:spcAft>
              <a:buFont typeface="Arial" panose="020B0604020202020204" pitchFamily="34" charset="0"/>
              <a:buChar char="•"/>
            </a:pPr>
            <a:r>
              <a:rPr lang="en-US" sz="1200" dirty="0">
                <a:latin typeface="IBM Plex Sans" panose="020B0503050203000203" pitchFamily="34" charset="77"/>
              </a:rPr>
              <a:t>VRF allows each VPC to have access to its own copy of the IP address space.</a:t>
            </a:r>
          </a:p>
          <a:p>
            <a:pPr marL="1151457" lvl="2" indent="-237057">
              <a:spcAft>
                <a:spcPts val="800"/>
              </a:spcAft>
              <a:buFont typeface="Arial" panose="020B0604020202020204" pitchFamily="34" charset="0"/>
              <a:buChar char="•"/>
            </a:pPr>
            <a:r>
              <a:rPr lang="en-US" sz="1200" dirty="0">
                <a:latin typeface="IBM Plex Sans" panose="020B0503050203000203" pitchFamily="34" charset="77"/>
              </a:rPr>
              <a:t>MPLS VPN allows for federating the edges of the cloud: Classic Infrastructure, Direct Link, and VPC.</a:t>
            </a:r>
          </a:p>
          <a:p>
            <a:pPr marL="237057" indent="-237057">
              <a:spcAft>
                <a:spcPts val="800"/>
              </a:spcAft>
              <a:buFont typeface="Arial" panose="020B0604020202020204" pitchFamily="34" charset="0"/>
              <a:buChar char="•"/>
            </a:pPr>
            <a:r>
              <a:rPr lang="en-US" sz="1200" dirty="0">
                <a:latin typeface="IBM Plex Sans" panose="020B0503050203000203" pitchFamily="34" charset="77"/>
              </a:rPr>
              <a:t>VPN Gateway - Secure connection via an encrypted tunnel between customer and VPC. Adheres to common protocol and encryption standards</a:t>
            </a:r>
          </a:p>
          <a:p>
            <a:pPr marL="237057" indent="-237057">
              <a:spcAft>
                <a:spcPts val="800"/>
              </a:spcAft>
              <a:buFont typeface="Arial" panose="020B0604020202020204" pitchFamily="34" charset="0"/>
              <a:buChar char="•"/>
            </a:pPr>
            <a:r>
              <a:rPr lang="en-US" sz="1200" dirty="0">
                <a:solidFill>
                  <a:srgbClr val="000000"/>
                </a:solidFill>
                <a:latin typeface="IBM Plex Sans"/>
              </a:rPr>
              <a:t>Public Gateway (PGW) - Connects subnets and their attached VSIs to the Internet.</a:t>
            </a:r>
          </a:p>
          <a:p>
            <a:pPr marL="237057" indent="-237057">
              <a:spcAft>
                <a:spcPts val="800"/>
              </a:spcAft>
              <a:buFont typeface="Arial" panose="020B0604020202020204" pitchFamily="34" charset="0"/>
              <a:buChar char="•"/>
            </a:pPr>
            <a:r>
              <a:rPr lang="en-US" sz="1200" dirty="0">
                <a:solidFill>
                  <a:srgbClr val="000000"/>
                </a:solidFill>
                <a:latin typeface="IBM Plex Sans"/>
              </a:rPr>
              <a:t>Floating IP (FIP) - Internet accessible IP address from pool of available addresses. Associated with an instance in a VPC for inbound connectivity.</a:t>
            </a:r>
            <a:endParaRPr lang="en-US" sz="1200" dirty="0">
              <a:latin typeface="IBM Plex Sans" panose="020B0503050203000203" pitchFamily="34" charset="77"/>
            </a:endParaRPr>
          </a:p>
        </p:txBody>
      </p:sp>
      <p:sp>
        <p:nvSpPr>
          <p:cNvPr id="147" name="Rectangle 146">
            <a:extLst>
              <a:ext uri="{FF2B5EF4-FFF2-40B4-BE49-F238E27FC236}">
                <a16:creationId xmlns:a16="http://schemas.microsoft.com/office/drawing/2014/main" id="{33E2CB9F-F0E0-B644-96C1-23A99766CEC2}"/>
              </a:ext>
            </a:extLst>
          </p:cNvPr>
          <p:cNvSpPr/>
          <p:nvPr/>
        </p:nvSpPr>
        <p:spPr>
          <a:xfrm>
            <a:off x="1144607" y="5566396"/>
            <a:ext cx="6372481" cy="933589"/>
          </a:xfrm>
          <a:prstGeom prst="rect">
            <a:avLst/>
          </a:prstGeom>
        </p:spPr>
        <p:txBody>
          <a:bodyPr wrap="square">
            <a:spAutoFit/>
          </a:bodyPr>
          <a:lstStyle/>
          <a:p>
            <a:pPr marL="237057" indent="-237057">
              <a:spcAft>
                <a:spcPts val="800"/>
              </a:spcAft>
              <a:buFont typeface="Arial" panose="020B0604020202020204" pitchFamily="34" charset="0"/>
              <a:buChar char="•"/>
            </a:pPr>
            <a:r>
              <a:rPr lang="en-US" sz="1200" dirty="0">
                <a:latin typeface="IBM Plex Sans" panose="020B0503050203000203" pitchFamily="34" charset="77"/>
              </a:rPr>
              <a:t>Virtual Server Instances (VSI) - Fast provisioning, multi-homed, multiple </a:t>
            </a:r>
            <a:r>
              <a:rPr lang="en-US" sz="1200" dirty="0" err="1">
                <a:latin typeface="IBM Plex Sans" panose="020B0503050203000203" pitchFamily="34" charset="77"/>
              </a:rPr>
              <a:t>vNICs</a:t>
            </a:r>
            <a:r>
              <a:rPr lang="en-US" sz="1200" dirty="0">
                <a:latin typeface="IBM Plex Sans" panose="020B0503050203000203" pitchFamily="34" charset="77"/>
              </a:rPr>
              <a:t>. Hourly pricing and suspend billing.</a:t>
            </a:r>
          </a:p>
          <a:p>
            <a:pPr marL="237057" indent="-237057">
              <a:spcAft>
                <a:spcPts val="800"/>
              </a:spcAft>
              <a:buFont typeface="Arial" panose="020B0604020202020204" pitchFamily="34" charset="0"/>
              <a:buChar char="•"/>
            </a:pPr>
            <a:r>
              <a:rPr lang="en-US" sz="1200" dirty="0">
                <a:latin typeface="IBM Plex Sans" panose="020B0503050203000203" pitchFamily="34" charset="77"/>
              </a:rPr>
              <a:t>Block Storage - Available as VSI Boot Disk and as secondary storage. Mount and go, no OS configs needed</a:t>
            </a:r>
            <a:endParaRPr lang="en-US" sz="1200" dirty="0"/>
          </a:p>
        </p:txBody>
      </p:sp>
      <p:sp>
        <p:nvSpPr>
          <p:cNvPr id="3" name="Rectangle 2">
            <a:extLst>
              <a:ext uri="{FF2B5EF4-FFF2-40B4-BE49-F238E27FC236}">
                <a16:creationId xmlns:a16="http://schemas.microsoft.com/office/drawing/2014/main" id="{F3A4B911-3756-0D4D-A006-93388977A01C}"/>
              </a:ext>
            </a:extLst>
          </p:cNvPr>
          <p:cNvSpPr/>
          <p:nvPr/>
        </p:nvSpPr>
        <p:spPr>
          <a:xfrm>
            <a:off x="576635" y="6560762"/>
            <a:ext cx="10303883" cy="246221"/>
          </a:xfrm>
          <a:prstGeom prst="rect">
            <a:avLst/>
          </a:prstGeom>
        </p:spPr>
        <p:txBody>
          <a:bodyPr wrap="square">
            <a:spAutoFit/>
          </a:bodyPr>
          <a:lstStyle/>
          <a:p>
            <a:r>
              <a:rPr lang="en-US" sz="1000" dirty="0">
                <a:hlinkClick r:id="rId13"/>
              </a:rPr>
              <a:t>https://cloud.ibm.com/docs/vpc-on-classic-network?topic=vpc-on-classic-network-working-with-ip-address-ranges-address-prefixes-regions-and-subnets</a:t>
            </a:r>
            <a:endParaRPr lang="en-US" sz="1000" dirty="0"/>
          </a:p>
        </p:txBody>
      </p:sp>
    </p:spTree>
    <p:extLst>
      <p:ext uri="{BB962C8B-B14F-4D97-AF65-F5344CB8AC3E}">
        <p14:creationId xmlns:p14="http://schemas.microsoft.com/office/powerpoint/2010/main" val="22854756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3EC462-0EEF-AB43-AF86-85399690FA70}"/>
              </a:ext>
            </a:extLst>
          </p:cNvPr>
          <p:cNvSpPr>
            <a:spLocks noGrp="1"/>
          </p:cNvSpPr>
          <p:nvPr>
            <p:ph type="title"/>
          </p:nvPr>
        </p:nvSpPr>
        <p:spPr/>
        <p:txBody>
          <a:bodyPr/>
          <a:lstStyle/>
          <a:p>
            <a:r>
              <a:rPr lang="en-US" dirty="0">
                <a:latin typeface="IBM Plex Sans" panose="020B0503050203000203" pitchFamily="34" charset="77"/>
              </a:rPr>
              <a:t>IBM Cloud VPC Networking Model</a:t>
            </a:r>
            <a:endParaRPr lang="en-US" dirty="0"/>
          </a:p>
        </p:txBody>
      </p:sp>
      <p:sp>
        <p:nvSpPr>
          <p:cNvPr id="4" name="Slide Number Placeholder 3">
            <a:extLst>
              <a:ext uri="{FF2B5EF4-FFF2-40B4-BE49-F238E27FC236}">
                <a16:creationId xmlns:a16="http://schemas.microsoft.com/office/drawing/2014/main" id="{67AC5F75-D699-934A-843C-0A1DE66C3788}"/>
              </a:ext>
            </a:extLst>
          </p:cNvPr>
          <p:cNvSpPr>
            <a:spLocks noGrp="1"/>
          </p:cNvSpPr>
          <p:nvPr>
            <p:ph type="sldNum" sz="quarter" idx="11"/>
          </p:nvPr>
        </p:nvSpPr>
        <p:spPr/>
        <p:txBody>
          <a:bodyPr/>
          <a:lstStyle/>
          <a:p>
            <a:pPr>
              <a:defRPr/>
            </a:pPr>
            <a:fld id="{CDF6E626-488F-47BA-B12F-748BCA394C6A}" type="slidenum">
              <a:rPr lang="en-AU" altLang="en-US" smtClean="0"/>
              <a:pPr>
                <a:defRPr/>
              </a:pPr>
              <a:t>51</a:t>
            </a:fld>
            <a:endParaRPr lang="en-AU" altLang="en-US"/>
          </a:p>
        </p:txBody>
      </p:sp>
      <p:grpSp>
        <p:nvGrpSpPr>
          <p:cNvPr id="146" name="Group 145">
            <a:extLst>
              <a:ext uri="{FF2B5EF4-FFF2-40B4-BE49-F238E27FC236}">
                <a16:creationId xmlns:a16="http://schemas.microsoft.com/office/drawing/2014/main" id="{70101423-0064-DF4F-BA4F-DC699624C529}"/>
              </a:ext>
            </a:extLst>
          </p:cNvPr>
          <p:cNvGrpSpPr/>
          <p:nvPr/>
        </p:nvGrpSpPr>
        <p:grpSpPr>
          <a:xfrm>
            <a:off x="468559" y="1710818"/>
            <a:ext cx="4361235" cy="2877469"/>
            <a:chOff x="3585465" y="4924676"/>
            <a:chExt cx="4361235" cy="2877469"/>
          </a:xfrm>
        </p:grpSpPr>
        <p:sp>
          <p:nvSpPr>
            <p:cNvPr id="147" name="Rounded Rectangle 146">
              <a:extLst>
                <a:ext uri="{FF2B5EF4-FFF2-40B4-BE49-F238E27FC236}">
                  <a16:creationId xmlns:a16="http://schemas.microsoft.com/office/drawing/2014/main" id="{49E3340F-2327-D94C-BC7F-239E341093E2}"/>
                </a:ext>
              </a:extLst>
            </p:cNvPr>
            <p:cNvSpPr/>
            <p:nvPr/>
          </p:nvSpPr>
          <p:spPr>
            <a:xfrm>
              <a:off x="3585465" y="4929023"/>
              <a:ext cx="4361235" cy="2873122"/>
            </a:xfrm>
            <a:prstGeom prst="roundRect">
              <a:avLst>
                <a:gd name="adj" fmla="val 0"/>
              </a:avLst>
            </a:prstGeom>
            <a:noFill/>
            <a:ln w="12700">
              <a:solidFill>
                <a:srgbClr val="00882B"/>
              </a:solidFill>
              <a:prstDash val="sysDot"/>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148" name="Shape 535">
              <a:extLst>
                <a:ext uri="{FF2B5EF4-FFF2-40B4-BE49-F238E27FC236}">
                  <a16:creationId xmlns:a16="http://schemas.microsoft.com/office/drawing/2014/main" id="{FAD0B1F7-3881-B943-9F5E-6B77E0FE1E62}"/>
                </a:ext>
              </a:extLst>
            </p:cNvPr>
            <p:cNvSpPr/>
            <p:nvPr/>
          </p:nvSpPr>
          <p:spPr>
            <a:xfrm>
              <a:off x="3950841" y="4958559"/>
              <a:ext cx="1209094" cy="241092"/>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900" dirty="0">
                  <a:latin typeface="Helvetica" panose="020B0604020202020204" pitchFamily="34" charset="0"/>
                  <a:cs typeface="Helvetica" panose="020B0604020202020204" pitchFamily="34" charset="0"/>
                </a:rPr>
                <a:t>Region A</a:t>
              </a:r>
              <a:endParaRPr sz="900" dirty="0">
                <a:latin typeface="Helvetica" panose="020B0604020202020204" pitchFamily="34" charset="0"/>
                <a:cs typeface="Helvetica" panose="020B0604020202020204" pitchFamily="34" charset="0"/>
              </a:endParaRPr>
            </a:p>
          </p:txBody>
        </p:sp>
        <p:grpSp>
          <p:nvGrpSpPr>
            <p:cNvPr id="149" name="Group 148">
              <a:extLst>
                <a:ext uri="{FF2B5EF4-FFF2-40B4-BE49-F238E27FC236}">
                  <a16:creationId xmlns:a16="http://schemas.microsoft.com/office/drawing/2014/main" id="{41F0355E-0DD5-D647-8A18-D640FA237C70}"/>
                </a:ext>
              </a:extLst>
            </p:cNvPr>
            <p:cNvGrpSpPr/>
            <p:nvPr/>
          </p:nvGrpSpPr>
          <p:grpSpPr>
            <a:xfrm>
              <a:off x="3599941" y="4924676"/>
              <a:ext cx="241092" cy="241092"/>
              <a:chOff x="4020865" y="3608006"/>
              <a:chExt cx="602730" cy="602730"/>
            </a:xfrm>
          </p:grpSpPr>
          <p:sp>
            <p:nvSpPr>
              <p:cNvPr id="150" name="Rounded Rectangle 34">
                <a:extLst>
                  <a:ext uri="{FF2B5EF4-FFF2-40B4-BE49-F238E27FC236}">
                    <a16:creationId xmlns:a16="http://schemas.microsoft.com/office/drawing/2014/main" id="{590E3402-7E15-0248-BC68-C0B701A7094A}"/>
                  </a:ext>
                </a:extLst>
              </p:cNvPr>
              <p:cNvSpPr/>
              <p:nvPr/>
            </p:nvSpPr>
            <p:spPr>
              <a:xfrm>
                <a:off x="4020865" y="3608006"/>
                <a:ext cx="602730" cy="602730"/>
              </a:xfrm>
              <a:prstGeom prst="roundRect">
                <a:avLst>
                  <a:gd name="adj" fmla="val 0"/>
                </a:avLst>
              </a:prstGeom>
              <a:solidFill>
                <a:srgbClr val="00882B"/>
              </a:solidFill>
              <a:ln w="19050">
                <a:solidFill>
                  <a:srgbClr val="00882B"/>
                </a:solidFill>
                <a:prstDash val="soli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pic>
            <p:nvPicPr>
              <p:cNvPr id="151" name="Picture 150">
                <a:extLst>
                  <a:ext uri="{FF2B5EF4-FFF2-40B4-BE49-F238E27FC236}">
                    <a16:creationId xmlns:a16="http://schemas.microsoft.com/office/drawing/2014/main" id="{57B714E6-6EC2-714D-A475-7D58F9B1FECE}"/>
                  </a:ext>
                </a:extLst>
              </p:cNvPr>
              <p:cNvPicPr>
                <a:picLocks noChangeAspect="1"/>
              </p:cNvPicPr>
              <p:nvPr/>
            </p:nvPicPr>
            <p:blipFill>
              <a:blip r:embed="rId2"/>
              <a:stretch>
                <a:fillRect/>
              </a:stretch>
            </p:blipFill>
            <p:spPr>
              <a:xfrm>
                <a:off x="4034283" y="3614661"/>
                <a:ext cx="566035" cy="566035"/>
              </a:xfrm>
              <a:prstGeom prst="rect">
                <a:avLst/>
              </a:prstGeom>
            </p:spPr>
          </p:pic>
        </p:grpSp>
      </p:grpSp>
      <p:grpSp>
        <p:nvGrpSpPr>
          <p:cNvPr id="152" name="Group 151">
            <a:extLst>
              <a:ext uri="{FF2B5EF4-FFF2-40B4-BE49-F238E27FC236}">
                <a16:creationId xmlns:a16="http://schemas.microsoft.com/office/drawing/2014/main" id="{2D883AD9-21D3-6146-A53B-EA80F6BD8ACC}"/>
              </a:ext>
            </a:extLst>
          </p:cNvPr>
          <p:cNvGrpSpPr/>
          <p:nvPr/>
        </p:nvGrpSpPr>
        <p:grpSpPr>
          <a:xfrm>
            <a:off x="628790" y="2050175"/>
            <a:ext cx="4002462" cy="2426269"/>
            <a:chOff x="321264" y="4924675"/>
            <a:chExt cx="4002462" cy="2426269"/>
          </a:xfrm>
        </p:grpSpPr>
        <p:sp>
          <p:nvSpPr>
            <p:cNvPr id="153" name="Rounded Rectangle 152">
              <a:extLst>
                <a:ext uri="{FF2B5EF4-FFF2-40B4-BE49-F238E27FC236}">
                  <a16:creationId xmlns:a16="http://schemas.microsoft.com/office/drawing/2014/main" id="{3647D9D5-044E-F549-B5F9-25E96CE7F253}"/>
                </a:ext>
              </a:extLst>
            </p:cNvPr>
            <p:cNvSpPr/>
            <p:nvPr/>
          </p:nvSpPr>
          <p:spPr>
            <a:xfrm>
              <a:off x="322460" y="4929025"/>
              <a:ext cx="4001266" cy="2421919"/>
            </a:xfrm>
            <a:prstGeom prst="roundRect">
              <a:avLst>
                <a:gd name="adj" fmla="val 0"/>
              </a:avLst>
            </a:prstGeom>
            <a:noFill/>
            <a:ln w="12700">
              <a:solidFill>
                <a:srgbClr val="4378BB"/>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grpSp>
          <p:nvGrpSpPr>
            <p:cNvPr id="154" name="Group 153">
              <a:extLst>
                <a:ext uri="{FF2B5EF4-FFF2-40B4-BE49-F238E27FC236}">
                  <a16:creationId xmlns:a16="http://schemas.microsoft.com/office/drawing/2014/main" id="{262C6D7C-A0E9-A349-8CF1-1044AF288E83}"/>
                </a:ext>
              </a:extLst>
            </p:cNvPr>
            <p:cNvGrpSpPr/>
            <p:nvPr/>
          </p:nvGrpSpPr>
          <p:grpSpPr>
            <a:xfrm>
              <a:off x="321264" y="4924675"/>
              <a:ext cx="270434" cy="270434"/>
              <a:chOff x="4585709" y="3621896"/>
              <a:chExt cx="676085" cy="676085"/>
            </a:xfrm>
          </p:grpSpPr>
          <p:sp>
            <p:nvSpPr>
              <p:cNvPr id="156" name="Rounded Rectangle 155">
                <a:extLst>
                  <a:ext uri="{FF2B5EF4-FFF2-40B4-BE49-F238E27FC236}">
                    <a16:creationId xmlns:a16="http://schemas.microsoft.com/office/drawing/2014/main" id="{D74F6F85-7C5B-A14C-A655-02A256403A9E}"/>
                  </a:ext>
                </a:extLst>
              </p:cNvPr>
              <p:cNvSpPr/>
              <p:nvPr/>
            </p:nvSpPr>
            <p:spPr>
              <a:xfrm>
                <a:off x="4585709" y="3621896"/>
                <a:ext cx="676085" cy="676085"/>
              </a:xfrm>
              <a:prstGeom prst="roundRect">
                <a:avLst>
                  <a:gd name="adj" fmla="val 0"/>
                </a:avLst>
              </a:prstGeom>
              <a:solidFill>
                <a:srgbClr val="4378BB"/>
              </a:solidFill>
              <a:ln w="6350">
                <a:solidFill>
                  <a:srgbClr val="4378BB"/>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pic>
            <p:nvPicPr>
              <p:cNvPr id="157" name="Picture 156">
                <a:extLst>
                  <a:ext uri="{FF2B5EF4-FFF2-40B4-BE49-F238E27FC236}">
                    <a16:creationId xmlns:a16="http://schemas.microsoft.com/office/drawing/2014/main" id="{10B5336F-CD68-F04E-BB20-C429C3B3CEF6}"/>
                  </a:ext>
                </a:extLst>
              </p:cNvPr>
              <p:cNvPicPr>
                <a:picLocks noChangeAspect="1"/>
              </p:cNvPicPr>
              <p:nvPr/>
            </p:nvPicPr>
            <p:blipFill>
              <a:blip r:embed="rId3"/>
              <a:stretch>
                <a:fillRect/>
              </a:stretch>
            </p:blipFill>
            <p:spPr>
              <a:xfrm>
                <a:off x="4640707" y="3647001"/>
                <a:ext cx="560268" cy="609190"/>
              </a:xfrm>
              <a:prstGeom prst="rect">
                <a:avLst/>
              </a:prstGeom>
            </p:spPr>
          </p:pic>
          <p:pic>
            <p:nvPicPr>
              <p:cNvPr id="158" name="Picture 157">
                <a:extLst>
                  <a:ext uri="{FF2B5EF4-FFF2-40B4-BE49-F238E27FC236}">
                    <a16:creationId xmlns:a16="http://schemas.microsoft.com/office/drawing/2014/main" id="{5E4A234D-7F39-6C47-B247-64F7D120A9F7}"/>
                  </a:ext>
                </a:extLst>
              </p:cNvPr>
              <p:cNvPicPr>
                <a:picLocks noChangeAspect="1"/>
              </p:cNvPicPr>
              <p:nvPr/>
            </p:nvPicPr>
            <p:blipFill>
              <a:blip r:embed="rId4"/>
              <a:stretch>
                <a:fillRect/>
              </a:stretch>
            </p:blipFill>
            <p:spPr>
              <a:xfrm>
                <a:off x="4852322" y="3848371"/>
                <a:ext cx="329783" cy="430760"/>
              </a:xfrm>
              <a:prstGeom prst="rect">
                <a:avLst/>
              </a:prstGeom>
            </p:spPr>
          </p:pic>
        </p:grpSp>
        <p:sp>
          <p:nvSpPr>
            <p:cNvPr id="155" name="Shape 535">
              <a:extLst>
                <a:ext uri="{FF2B5EF4-FFF2-40B4-BE49-F238E27FC236}">
                  <a16:creationId xmlns:a16="http://schemas.microsoft.com/office/drawing/2014/main" id="{1CB47EE7-B880-0C43-A445-1B0F0A7AAF19}"/>
                </a:ext>
              </a:extLst>
            </p:cNvPr>
            <p:cNvSpPr/>
            <p:nvPr/>
          </p:nvSpPr>
          <p:spPr>
            <a:xfrm>
              <a:off x="710220" y="4945459"/>
              <a:ext cx="1209094" cy="241092"/>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900" dirty="0">
                  <a:latin typeface="Helvetica" panose="020B0604020202020204" pitchFamily="34" charset="0"/>
                  <a:cs typeface="Helvetica" panose="020B0604020202020204" pitchFamily="34" charset="0"/>
                </a:rPr>
                <a:t>VPC 1</a:t>
              </a:r>
              <a:endParaRPr sz="900" dirty="0">
                <a:latin typeface="Helvetica" panose="020B0604020202020204" pitchFamily="34" charset="0"/>
                <a:cs typeface="Helvetica" panose="020B0604020202020204" pitchFamily="34" charset="0"/>
              </a:endParaRPr>
            </a:p>
          </p:txBody>
        </p:sp>
      </p:grpSp>
      <p:sp>
        <p:nvSpPr>
          <p:cNvPr id="159" name="Rounded Rectangle 30">
            <a:extLst>
              <a:ext uri="{FF2B5EF4-FFF2-40B4-BE49-F238E27FC236}">
                <a16:creationId xmlns:a16="http://schemas.microsoft.com/office/drawing/2014/main" id="{0CBB9490-FE5A-B744-8E0F-5624F67A44CC}"/>
              </a:ext>
            </a:extLst>
          </p:cNvPr>
          <p:cNvSpPr/>
          <p:nvPr/>
        </p:nvSpPr>
        <p:spPr>
          <a:xfrm>
            <a:off x="366713" y="1330061"/>
            <a:ext cx="6122802" cy="3393404"/>
          </a:xfrm>
          <a:prstGeom prst="roundRect">
            <a:avLst>
              <a:gd name="adj" fmla="val 0"/>
            </a:avLst>
          </a:prstGeom>
          <a:noFill/>
          <a:ln w="12700">
            <a:solidFill>
              <a:srgbClr val="4378BB"/>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160" name="Shape 535">
            <a:extLst>
              <a:ext uri="{FF2B5EF4-FFF2-40B4-BE49-F238E27FC236}">
                <a16:creationId xmlns:a16="http://schemas.microsoft.com/office/drawing/2014/main" id="{AEC985A9-6E80-1B44-A3A5-0CB95491A2B2}"/>
              </a:ext>
            </a:extLst>
          </p:cNvPr>
          <p:cNvSpPr/>
          <p:nvPr/>
        </p:nvSpPr>
        <p:spPr>
          <a:xfrm>
            <a:off x="737148" y="1393453"/>
            <a:ext cx="1209094" cy="241092"/>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900" dirty="0">
                <a:latin typeface="IBM Plex Sans" panose="020B0503050203000203" pitchFamily="34" charset="77"/>
                <a:cs typeface="Helvetica" panose="020B0604020202020204" pitchFamily="34" charset="0"/>
              </a:rPr>
              <a:t>IBM Cloud</a:t>
            </a:r>
            <a:endParaRPr sz="900" dirty="0">
              <a:latin typeface="IBM Plex Sans" panose="020B0503050203000203" pitchFamily="34" charset="77"/>
              <a:cs typeface="Helvetica" panose="020B0604020202020204" pitchFamily="34" charset="0"/>
            </a:endParaRPr>
          </a:p>
        </p:txBody>
      </p:sp>
      <p:sp>
        <p:nvSpPr>
          <p:cNvPr id="161" name="Rounded Rectangle 29">
            <a:extLst>
              <a:ext uri="{FF2B5EF4-FFF2-40B4-BE49-F238E27FC236}">
                <a16:creationId xmlns:a16="http://schemas.microsoft.com/office/drawing/2014/main" id="{2E9CB0D6-A0DB-4C4A-B2EF-646D067A737A}"/>
              </a:ext>
            </a:extLst>
          </p:cNvPr>
          <p:cNvSpPr/>
          <p:nvPr/>
        </p:nvSpPr>
        <p:spPr>
          <a:xfrm>
            <a:off x="379680" y="1330060"/>
            <a:ext cx="263128" cy="263128"/>
          </a:xfrm>
          <a:prstGeom prst="roundRect">
            <a:avLst>
              <a:gd name="adj" fmla="val 0"/>
            </a:avLst>
          </a:prstGeom>
          <a:solidFill>
            <a:srgbClr val="4378BB"/>
          </a:solidFill>
          <a:ln w="6350">
            <a:solidFill>
              <a:srgbClr val="4378BB"/>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pic>
        <p:nvPicPr>
          <p:cNvPr id="162" name="Picture 161">
            <a:extLst>
              <a:ext uri="{FF2B5EF4-FFF2-40B4-BE49-F238E27FC236}">
                <a16:creationId xmlns:a16="http://schemas.microsoft.com/office/drawing/2014/main" id="{56F41380-AC2B-824B-B8B0-ED36B88F2BE9}"/>
              </a:ext>
            </a:extLst>
          </p:cNvPr>
          <p:cNvPicPr>
            <a:picLocks noChangeAspect="1"/>
          </p:cNvPicPr>
          <p:nvPr/>
        </p:nvPicPr>
        <p:blipFill>
          <a:blip r:embed="rId3"/>
          <a:stretch>
            <a:fillRect/>
          </a:stretch>
        </p:blipFill>
        <p:spPr>
          <a:xfrm>
            <a:off x="411624" y="1346663"/>
            <a:ext cx="217166" cy="239241"/>
          </a:xfrm>
          <a:prstGeom prst="rect">
            <a:avLst/>
          </a:prstGeom>
        </p:spPr>
      </p:pic>
      <p:grpSp>
        <p:nvGrpSpPr>
          <p:cNvPr id="163" name="Group 162">
            <a:extLst>
              <a:ext uri="{FF2B5EF4-FFF2-40B4-BE49-F238E27FC236}">
                <a16:creationId xmlns:a16="http://schemas.microsoft.com/office/drawing/2014/main" id="{019ECAD3-3374-B64F-897D-795D6C698CFA}"/>
              </a:ext>
            </a:extLst>
          </p:cNvPr>
          <p:cNvGrpSpPr/>
          <p:nvPr/>
        </p:nvGrpSpPr>
        <p:grpSpPr>
          <a:xfrm>
            <a:off x="5420477" y="2841950"/>
            <a:ext cx="350857" cy="568259"/>
            <a:chOff x="7239000" y="4825513"/>
            <a:chExt cx="751660" cy="1217413"/>
          </a:xfrm>
        </p:grpSpPr>
        <p:grpSp>
          <p:nvGrpSpPr>
            <p:cNvPr id="164" name="Group 163">
              <a:extLst>
                <a:ext uri="{FF2B5EF4-FFF2-40B4-BE49-F238E27FC236}">
                  <a16:creationId xmlns:a16="http://schemas.microsoft.com/office/drawing/2014/main" id="{BD83F22E-8F10-FF47-8AF5-7206184EE89F}"/>
                </a:ext>
              </a:extLst>
            </p:cNvPr>
            <p:cNvGrpSpPr/>
            <p:nvPr/>
          </p:nvGrpSpPr>
          <p:grpSpPr>
            <a:xfrm>
              <a:off x="7239000" y="4825513"/>
              <a:ext cx="751660" cy="692612"/>
              <a:chOff x="8487970" y="1994397"/>
              <a:chExt cx="751660" cy="692612"/>
            </a:xfrm>
          </p:grpSpPr>
          <p:sp>
            <p:nvSpPr>
              <p:cNvPr id="166" name="Shape 252">
                <a:extLst>
                  <a:ext uri="{FF2B5EF4-FFF2-40B4-BE49-F238E27FC236}">
                    <a16:creationId xmlns:a16="http://schemas.microsoft.com/office/drawing/2014/main" id="{580A677E-70D3-6541-BE64-F89BB947F3CF}"/>
                  </a:ext>
                </a:extLst>
              </p:cNvPr>
              <p:cNvSpPr/>
              <p:nvPr/>
            </p:nvSpPr>
            <p:spPr>
              <a:xfrm>
                <a:off x="8487970" y="1994397"/>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sz="900">
                  <a:latin typeface="IBM Plex Sans" panose="020B0503050203000203" pitchFamily="34" charset="77"/>
                </a:endParaRPr>
              </a:p>
            </p:txBody>
          </p:sp>
          <p:pic>
            <p:nvPicPr>
              <p:cNvPr id="167" name="Picture 166">
                <a:extLst>
                  <a:ext uri="{FF2B5EF4-FFF2-40B4-BE49-F238E27FC236}">
                    <a16:creationId xmlns:a16="http://schemas.microsoft.com/office/drawing/2014/main" id="{6AAE8976-5811-4843-8B7A-242D737097DC}"/>
                  </a:ext>
                </a:extLst>
              </p:cNvPr>
              <p:cNvPicPr>
                <a:picLocks noChangeAspect="1"/>
              </p:cNvPicPr>
              <p:nvPr/>
            </p:nvPicPr>
            <p:blipFill>
              <a:blip r:embed="rId5">
                <a:biLevel thresh="25000"/>
                <a:extLst>
                  <a:ext uri="{28A0092B-C50C-407E-A947-70E740481C1C}">
                    <a14:useLocalDpi xmlns:a14="http://schemas.microsoft.com/office/drawing/2010/main" val="0"/>
                  </a:ext>
                </a:extLst>
              </a:blip>
              <a:stretch>
                <a:fillRect/>
              </a:stretch>
            </p:blipFill>
            <p:spPr>
              <a:xfrm>
                <a:off x="8633004" y="2109907"/>
                <a:ext cx="461592" cy="461592"/>
              </a:xfrm>
              <a:prstGeom prst="rect">
                <a:avLst/>
              </a:prstGeom>
            </p:spPr>
          </p:pic>
        </p:grpSp>
        <p:sp>
          <p:nvSpPr>
            <p:cNvPr id="165" name="Shape 254">
              <a:extLst>
                <a:ext uri="{FF2B5EF4-FFF2-40B4-BE49-F238E27FC236}">
                  <a16:creationId xmlns:a16="http://schemas.microsoft.com/office/drawing/2014/main" id="{50F6C2DA-A5FB-EF40-8DF2-5E1E53769FD8}"/>
                </a:ext>
              </a:extLst>
            </p:cNvPr>
            <p:cNvSpPr/>
            <p:nvPr/>
          </p:nvSpPr>
          <p:spPr>
            <a:xfrm>
              <a:off x="7242218" y="5581368"/>
              <a:ext cx="745222" cy="46155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lgn="ctr">
                <a:defRPr sz="1800" b="0">
                  <a:solidFill>
                    <a:srgbClr val="000000"/>
                  </a:solidFill>
                </a:defRPr>
              </a:pPr>
              <a:r>
                <a:rPr lang="en-US" sz="700" b="1" dirty="0">
                  <a:solidFill>
                    <a:srgbClr val="4277BB"/>
                  </a:solidFill>
                  <a:latin typeface="IBM Plex Sans" panose="020B0503050203000203" pitchFamily="34" charset="77"/>
                </a:rPr>
                <a:t>DIRECT </a:t>
              </a:r>
            </a:p>
            <a:p>
              <a:pPr lvl="0" algn="ctr">
                <a:defRPr sz="1800" b="0">
                  <a:solidFill>
                    <a:srgbClr val="000000"/>
                  </a:solidFill>
                </a:defRPr>
              </a:pPr>
              <a:r>
                <a:rPr lang="en-US" sz="700" b="1" dirty="0">
                  <a:solidFill>
                    <a:srgbClr val="4277BB"/>
                  </a:solidFill>
                  <a:latin typeface="IBM Plex Sans" panose="020B0503050203000203" pitchFamily="34" charset="77"/>
                </a:rPr>
                <a:t>LINK</a:t>
              </a:r>
              <a:endParaRPr sz="700" b="1" dirty="0">
                <a:solidFill>
                  <a:srgbClr val="4277BB"/>
                </a:solidFill>
                <a:latin typeface="IBM Plex Sans" panose="020B0503050203000203" pitchFamily="34" charset="77"/>
              </a:endParaRPr>
            </a:p>
          </p:txBody>
        </p:sp>
      </p:grpSp>
      <p:grpSp>
        <p:nvGrpSpPr>
          <p:cNvPr id="168" name="Group 167">
            <a:extLst>
              <a:ext uri="{FF2B5EF4-FFF2-40B4-BE49-F238E27FC236}">
                <a16:creationId xmlns:a16="http://schemas.microsoft.com/office/drawing/2014/main" id="{D54AB6CB-1B90-AD49-9967-3C9CA05BADA2}"/>
              </a:ext>
            </a:extLst>
          </p:cNvPr>
          <p:cNvGrpSpPr/>
          <p:nvPr/>
        </p:nvGrpSpPr>
        <p:grpSpPr>
          <a:xfrm>
            <a:off x="797408" y="2403457"/>
            <a:ext cx="1552000" cy="1887705"/>
            <a:chOff x="6853610" y="4878358"/>
            <a:chExt cx="1552000" cy="1887705"/>
          </a:xfrm>
        </p:grpSpPr>
        <p:sp>
          <p:nvSpPr>
            <p:cNvPr id="169" name="Rounded Rectangle 168">
              <a:extLst>
                <a:ext uri="{FF2B5EF4-FFF2-40B4-BE49-F238E27FC236}">
                  <a16:creationId xmlns:a16="http://schemas.microsoft.com/office/drawing/2014/main" id="{6AA75573-4012-2447-9D6D-A92979ED401C}"/>
                </a:ext>
              </a:extLst>
            </p:cNvPr>
            <p:cNvSpPr/>
            <p:nvPr/>
          </p:nvSpPr>
          <p:spPr>
            <a:xfrm>
              <a:off x="6862946" y="4878358"/>
              <a:ext cx="1367288" cy="1887705"/>
            </a:xfrm>
            <a:prstGeom prst="roundRect">
              <a:avLst>
                <a:gd name="adj" fmla="val 0"/>
              </a:avLst>
            </a:prstGeom>
            <a:noFill/>
            <a:ln w="12700">
              <a:solidFill>
                <a:srgbClr val="00882B"/>
              </a:solidFill>
              <a:prstDash val="lgDash"/>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170" name="Shape 535">
              <a:extLst>
                <a:ext uri="{FF2B5EF4-FFF2-40B4-BE49-F238E27FC236}">
                  <a16:creationId xmlns:a16="http://schemas.microsoft.com/office/drawing/2014/main" id="{2E974800-564A-4648-8184-49A2A55D9EB8}"/>
                </a:ext>
              </a:extLst>
            </p:cNvPr>
            <p:cNvSpPr/>
            <p:nvPr/>
          </p:nvSpPr>
          <p:spPr>
            <a:xfrm>
              <a:off x="7196516" y="4898133"/>
              <a:ext cx="1209094" cy="318036"/>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700" dirty="0">
                  <a:latin typeface="Helvetica" panose="020B0604020202020204" pitchFamily="34" charset="0"/>
                  <a:cs typeface="Helvetica" panose="020B0604020202020204" pitchFamily="34" charset="0"/>
                </a:rPr>
                <a:t>Zone 1</a:t>
              </a:r>
              <a:br>
                <a:rPr lang="en-US" sz="700" dirty="0">
                  <a:latin typeface="Helvetica" panose="020B0604020202020204" pitchFamily="34" charset="0"/>
                  <a:cs typeface="Helvetica" panose="020B0604020202020204" pitchFamily="34" charset="0"/>
                </a:rPr>
              </a:br>
              <a:r>
                <a:rPr lang="en-US" sz="700" dirty="0">
                  <a:latin typeface="Helvetica" panose="020B0604020202020204" pitchFamily="34" charset="0"/>
                  <a:cs typeface="Helvetica" panose="020B0604020202020204" pitchFamily="34" charset="0"/>
                </a:rPr>
                <a:t>10.10.0.0/16</a:t>
              </a:r>
              <a:endParaRPr sz="700" dirty="0">
                <a:latin typeface="Helvetica" panose="020B0604020202020204" pitchFamily="34" charset="0"/>
                <a:cs typeface="Helvetica" panose="020B0604020202020204" pitchFamily="34" charset="0"/>
              </a:endParaRPr>
            </a:p>
          </p:txBody>
        </p:sp>
        <p:grpSp>
          <p:nvGrpSpPr>
            <p:cNvPr id="171" name="Group 170">
              <a:extLst>
                <a:ext uri="{FF2B5EF4-FFF2-40B4-BE49-F238E27FC236}">
                  <a16:creationId xmlns:a16="http://schemas.microsoft.com/office/drawing/2014/main" id="{6C0C7EC2-7421-F545-8FF1-594A91C779E5}"/>
                </a:ext>
              </a:extLst>
            </p:cNvPr>
            <p:cNvGrpSpPr/>
            <p:nvPr/>
          </p:nvGrpSpPr>
          <p:grpSpPr>
            <a:xfrm>
              <a:off x="6853610" y="4880056"/>
              <a:ext cx="274605" cy="274605"/>
              <a:chOff x="5493323" y="3498233"/>
              <a:chExt cx="686513" cy="686513"/>
            </a:xfrm>
          </p:grpSpPr>
          <p:sp>
            <p:nvSpPr>
              <p:cNvPr id="172" name="Rounded Rectangle 34">
                <a:extLst>
                  <a:ext uri="{FF2B5EF4-FFF2-40B4-BE49-F238E27FC236}">
                    <a16:creationId xmlns:a16="http://schemas.microsoft.com/office/drawing/2014/main" id="{08819E2B-CB01-F843-84EE-6067342D48BF}"/>
                  </a:ext>
                </a:extLst>
              </p:cNvPr>
              <p:cNvSpPr/>
              <p:nvPr/>
            </p:nvSpPr>
            <p:spPr>
              <a:xfrm>
                <a:off x="5493323" y="3498233"/>
                <a:ext cx="686513" cy="686513"/>
              </a:xfrm>
              <a:prstGeom prst="roundRect">
                <a:avLst>
                  <a:gd name="adj" fmla="val 0"/>
                </a:avLst>
              </a:prstGeom>
              <a:solidFill>
                <a:srgbClr val="00882B"/>
              </a:solidFill>
              <a:ln w="19050">
                <a:solidFill>
                  <a:srgbClr val="00882B"/>
                </a:solidFill>
                <a:prstDash val="soli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pic>
            <p:nvPicPr>
              <p:cNvPr id="173" name="Picture 172">
                <a:extLst>
                  <a:ext uri="{FF2B5EF4-FFF2-40B4-BE49-F238E27FC236}">
                    <a16:creationId xmlns:a16="http://schemas.microsoft.com/office/drawing/2014/main" id="{79BB1F1B-5B5B-4443-A27D-785773E7DE5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603953" y="3608863"/>
                <a:ext cx="520395" cy="520395"/>
              </a:xfrm>
              <a:prstGeom prst="rect">
                <a:avLst/>
              </a:prstGeom>
            </p:spPr>
          </p:pic>
        </p:grpSp>
      </p:grpSp>
      <p:grpSp>
        <p:nvGrpSpPr>
          <p:cNvPr id="174" name="Group 173">
            <a:extLst>
              <a:ext uri="{FF2B5EF4-FFF2-40B4-BE49-F238E27FC236}">
                <a16:creationId xmlns:a16="http://schemas.microsoft.com/office/drawing/2014/main" id="{372E4568-658E-1049-956C-89E8B4A28F15}"/>
              </a:ext>
            </a:extLst>
          </p:cNvPr>
          <p:cNvGrpSpPr/>
          <p:nvPr/>
        </p:nvGrpSpPr>
        <p:grpSpPr>
          <a:xfrm>
            <a:off x="955597" y="2890266"/>
            <a:ext cx="1051363" cy="1300657"/>
            <a:chOff x="3555680" y="2125724"/>
            <a:chExt cx="1051363" cy="1300657"/>
          </a:xfrm>
        </p:grpSpPr>
        <p:sp>
          <p:nvSpPr>
            <p:cNvPr id="175" name="Rounded Rectangle 28">
              <a:extLst>
                <a:ext uri="{FF2B5EF4-FFF2-40B4-BE49-F238E27FC236}">
                  <a16:creationId xmlns:a16="http://schemas.microsoft.com/office/drawing/2014/main" id="{4610ACE3-B082-B54A-941E-85925B506F8F}"/>
                </a:ext>
              </a:extLst>
            </p:cNvPr>
            <p:cNvSpPr/>
            <p:nvPr/>
          </p:nvSpPr>
          <p:spPr>
            <a:xfrm>
              <a:off x="3555680" y="2125724"/>
              <a:ext cx="1051363" cy="1300657"/>
            </a:xfrm>
            <a:prstGeom prst="roundRect">
              <a:avLst>
                <a:gd name="adj" fmla="val 0"/>
              </a:avLst>
            </a:prstGeom>
            <a:noFill/>
            <a:ln w="12700">
              <a:solidFill>
                <a:srgbClr val="00882B"/>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pic>
          <p:nvPicPr>
            <p:cNvPr id="176" name="Picture 175">
              <a:extLst>
                <a:ext uri="{FF2B5EF4-FFF2-40B4-BE49-F238E27FC236}">
                  <a16:creationId xmlns:a16="http://schemas.microsoft.com/office/drawing/2014/main" id="{AB5C6548-6A48-974F-89D8-CA0EA07B2F21}"/>
                </a:ext>
              </a:extLst>
            </p:cNvPr>
            <p:cNvPicPr>
              <a:picLocks noChangeAspect="1"/>
            </p:cNvPicPr>
            <p:nvPr/>
          </p:nvPicPr>
          <p:blipFill>
            <a:blip r:embed="rId4"/>
            <a:stretch>
              <a:fillRect/>
            </a:stretch>
          </p:blipFill>
          <p:spPr>
            <a:xfrm>
              <a:off x="3609452" y="2160904"/>
              <a:ext cx="169805" cy="182038"/>
            </a:xfrm>
            <a:prstGeom prst="rect">
              <a:avLst/>
            </a:prstGeom>
          </p:spPr>
        </p:pic>
      </p:grpSp>
      <p:grpSp>
        <p:nvGrpSpPr>
          <p:cNvPr id="177" name="Group 176">
            <a:extLst>
              <a:ext uri="{FF2B5EF4-FFF2-40B4-BE49-F238E27FC236}">
                <a16:creationId xmlns:a16="http://schemas.microsoft.com/office/drawing/2014/main" id="{6402587F-E2E8-7545-9CA9-33C8704FF4EA}"/>
              </a:ext>
            </a:extLst>
          </p:cNvPr>
          <p:cNvGrpSpPr/>
          <p:nvPr/>
        </p:nvGrpSpPr>
        <p:grpSpPr>
          <a:xfrm>
            <a:off x="1125588" y="3326873"/>
            <a:ext cx="2963517" cy="725946"/>
            <a:chOff x="6762390" y="2092439"/>
            <a:chExt cx="2963517" cy="725946"/>
          </a:xfrm>
        </p:grpSpPr>
        <p:sp>
          <p:nvSpPr>
            <p:cNvPr id="178" name="Rounded Rectangle 177">
              <a:extLst>
                <a:ext uri="{FF2B5EF4-FFF2-40B4-BE49-F238E27FC236}">
                  <a16:creationId xmlns:a16="http://schemas.microsoft.com/office/drawing/2014/main" id="{56F95D92-FD0E-8C42-82A0-D815A90C49A7}"/>
                </a:ext>
              </a:extLst>
            </p:cNvPr>
            <p:cNvSpPr/>
            <p:nvPr/>
          </p:nvSpPr>
          <p:spPr>
            <a:xfrm>
              <a:off x="6762390" y="2092439"/>
              <a:ext cx="2963517" cy="708793"/>
            </a:xfrm>
            <a:prstGeom prst="roundRect">
              <a:avLst>
                <a:gd name="adj" fmla="val 0"/>
              </a:avLst>
            </a:prstGeom>
            <a:noFill/>
            <a:ln w="12700">
              <a:solidFill>
                <a:srgbClr val="FF0000"/>
              </a:solidFill>
              <a:prstDash val="lgDash"/>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179" name="Shape 535">
              <a:extLst>
                <a:ext uri="{FF2B5EF4-FFF2-40B4-BE49-F238E27FC236}">
                  <a16:creationId xmlns:a16="http://schemas.microsoft.com/office/drawing/2014/main" id="{7C18D6DC-C2EE-B845-8E6B-C4414C111F5C}"/>
                </a:ext>
              </a:extLst>
            </p:cNvPr>
            <p:cNvSpPr/>
            <p:nvPr/>
          </p:nvSpPr>
          <p:spPr>
            <a:xfrm>
              <a:off x="7879133" y="2608071"/>
              <a:ext cx="1209094" cy="210314"/>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700" dirty="0">
                  <a:latin typeface="Helvetica" panose="020B0604020202020204" pitchFamily="34" charset="0"/>
                  <a:cs typeface="Helvetica" panose="020B0604020202020204" pitchFamily="34" charset="0"/>
                </a:rPr>
                <a:t>Security Group 1</a:t>
              </a:r>
              <a:endParaRPr sz="700" dirty="0">
                <a:latin typeface="Helvetica" panose="020B0604020202020204" pitchFamily="34" charset="0"/>
                <a:cs typeface="Helvetica" panose="020B0604020202020204" pitchFamily="34" charset="0"/>
              </a:endParaRPr>
            </a:p>
          </p:txBody>
        </p:sp>
      </p:grpSp>
      <p:grpSp>
        <p:nvGrpSpPr>
          <p:cNvPr id="180" name="Group 179">
            <a:extLst>
              <a:ext uri="{FF2B5EF4-FFF2-40B4-BE49-F238E27FC236}">
                <a16:creationId xmlns:a16="http://schemas.microsoft.com/office/drawing/2014/main" id="{EFDB7994-A775-6640-855C-D8C153770481}"/>
              </a:ext>
            </a:extLst>
          </p:cNvPr>
          <p:cNvGrpSpPr/>
          <p:nvPr/>
        </p:nvGrpSpPr>
        <p:grpSpPr>
          <a:xfrm>
            <a:off x="1380689" y="3509137"/>
            <a:ext cx="328652" cy="429414"/>
            <a:chOff x="559577" y="2006407"/>
            <a:chExt cx="704088" cy="919957"/>
          </a:xfrm>
        </p:grpSpPr>
        <p:sp>
          <p:nvSpPr>
            <p:cNvPr id="181" name="Shape 483">
              <a:extLst>
                <a:ext uri="{FF2B5EF4-FFF2-40B4-BE49-F238E27FC236}">
                  <a16:creationId xmlns:a16="http://schemas.microsoft.com/office/drawing/2014/main" id="{625B4EB8-53D0-CA41-AFA2-D890A250E049}"/>
                </a:ext>
              </a:extLst>
            </p:cNvPr>
            <p:cNvSpPr/>
            <p:nvPr/>
          </p:nvSpPr>
          <p:spPr>
            <a:xfrm>
              <a:off x="784903" y="2733835"/>
              <a:ext cx="272179" cy="192529"/>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700" b="1" dirty="0">
                  <a:solidFill>
                    <a:srgbClr val="4277BB"/>
                  </a:solidFill>
                  <a:latin typeface="IBM Plex Sans" panose="020B0503050203000203" pitchFamily="34" charset="77"/>
                </a:rPr>
                <a:t>VSI</a:t>
              </a:r>
            </a:p>
          </p:txBody>
        </p:sp>
        <p:grpSp>
          <p:nvGrpSpPr>
            <p:cNvPr id="182" name="Group 181">
              <a:extLst>
                <a:ext uri="{FF2B5EF4-FFF2-40B4-BE49-F238E27FC236}">
                  <a16:creationId xmlns:a16="http://schemas.microsoft.com/office/drawing/2014/main" id="{44ECF98D-ABBC-C242-9937-FA890031C161}"/>
                </a:ext>
              </a:extLst>
            </p:cNvPr>
            <p:cNvGrpSpPr/>
            <p:nvPr/>
          </p:nvGrpSpPr>
          <p:grpSpPr>
            <a:xfrm>
              <a:off x="559577" y="2006407"/>
              <a:ext cx="704088" cy="704088"/>
              <a:chOff x="559577" y="2006407"/>
              <a:chExt cx="704088" cy="704088"/>
            </a:xfrm>
          </p:grpSpPr>
          <p:sp>
            <p:nvSpPr>
              <p:cNvPr id="183" name="Shape 252">
                <a:extLst>
                  <a:ext uri="{FF2B5EF4-FFF2-40B4-BE49-F238E27FC236}">
                    <a16:creationId xmlns:a16="http://schemas.microsoft.com/office/drawing/2014/main" id="{2EFFDB3F-1197-0146-984D-8F8EB43E29CB}"/>
                  </a:ext>
                </a:extLst>
              </p:cNvPr>
              <p:cNvSpPr/>
              <p:nvPr/>
            </p:nvSpPr>
            <p:spPr>
              <a:xfrm>
                <a:off x="559577" y="2006407"/>
                <a:ext cx="704088" cy="7040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sz="900">
                  <a:latin typeface="IBM Plex Sans" panose="020B0503050203000203" pitchFamily="34" charset="77"/>
                </a:endParaRPr>
              </a:p>
            </p:txBody>
          </p:sp>
          <p:pic>
            <p:nvPicPr>
              <p:cNvPr id="184" name="Picture 183">
                <a:extLst>
                  <a:ext uri="{FF2B5EF4-FFF2-40B4-BE49-F238E27FC236}">
                    <a16:creationId xmlns:a16="http://schemas.microsoft.com/office/drawing/2014/main" id="{7CE41B2A-556D-1645-8B32-0CC0DE528EEC}"/>
                  </a:ext>
                </a:extLst>
              </p:cNvPr>
              <p:cNvPicPr>
                <a:picLocks noChangeAspect="1"/>
              </p:cNvPicPr>
              <p:nvPr/>
            </p:nvPicPr>
            <p:blipFill>
              <a:blip r:embed="rId7"/>
              <a:stretch>
                <a:fillRect/>
              </a:stretch>
            </p:blipFill>
            <p:spPr>
              <a:xfrm>
                <a:off x="633103" y="2031674"/>
                <a:ext cx="518254" cy="556643"/>
              </a:xfrm>
              <a:prstGeom prst="rect">
                <a:avLst/>
              </a:prstGeom>
            </p:spPr>
          </p:pic>
        </p:grpSp>
      </p:grpSp>
      <p:grpSp>
        <p:nvGrpSpPr>
          <p:cNvPr id="185" name="Group 184">
            <a:extLst>
              <a:ext uri="{FF2B5EF4-FFF2-40B4-BE49-F238E27FC236}">
                <a16:creationId xmlns:a16="http://schemas.microsoft.com/office/drawing/2014/main" id="{25F7959D-9C06-EE41-8880-942720493306}"/>
              </a:ext>
            </a:extLst>
          </p:cNvPr>
          <p:cNvGrpSpPr/>
          <p:nvPr/>
        </p:nvGrpSpPr>
        <p:grpSpPr>
          <a:xfrm>
            <a:off x="3046181" y="2412734"/>
            <a:ext cx="1382867" cy="1878429"/>
            <a:chOff x="6853610" y="4878358"/>
            <a:chExt cx="1382867" cy="1878429"/>
          </a:xfrm>
        </p:grpSpPr>
        <p:sp>
          <p:nvSpPr>
            <p:cNvPr id="186" name="Rounded Rectangle 185">
              <a:extLst>
                <a:ext uri="{FF2B5EF4-FFF2-40B4-BE49-F238E27FC236}">
                  <a16:creationId xmlns:a16="http://schemas.microsoft.com/office/drawing/2014/main" id="{379803E1-2AC6-1345-A5A0-7A007037287F}"/>
                </a:ext>
              </a:extLst>
            </p:cNvPr>
            <p:cNvSpPr/>
            <p:nvPr/>
          </p:nvSpPr>
          <p:spPr>
            <a:xfrm>
              <a:off x="6862946" y="4878358"/>
              <a:ext cx="1373531" cy="1878429"/>
            </a:xfrm>
            <a:prstGeom prst="roundRect">
              <a:avLst>
                <a:gd name="adj" fmla="val 0"/>
              </a:avLst>
            </a:prstGeom>
            <a:noFill/>
            <a:ln w="12700">
              <a:solidFill>
                <a:srgbClr val="00882B"/>
              </a:solidFill>
              <a:prstDash val="lgDash"/>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grpSp>
          <p:nvGrpSpPr>
            <p:cNvPr id="187" name="Group 186">
              <a:extLst>
                <a:ext uri="{FF2B5EF4-FFF2-40B4-BE49-F238E27FC236}">
                  <a16:creationId xmlns:a16="http://schemas.microsoft.com/office/drawing/2014/main" id="{2C31AE63-DD8D-A149-82E7-67D4DC5F7E40}"/>
                </a:ext>
              </a:extLst>
            </p:cNvPr>
            <p:cNvGrpSpPr/>
            <p:nvPr/>
          </p:nvGrpSpPr>
          <p:grpSpPr>
            <a:xfrm>
              <a:off x="6853610" y="4880056"/>
              <a:ext cx="262365" cy="262365"/>
              <a:chOff x="5493323" y="3498233"/>
              <a:chExt cx="655913" cy="655913"/>
            </a:xfrm>
          </p:grpSpPr>
          <p:sp>
            <p:nvSpPr>
              <p:cNvPr id="188" name="Rounded Rectangle 34">
                <a:extLst>
                  <a:ext uri="{FF2B5EF4-FFF2-40B4-BE49-F238E27FC236}">
                    <a16:creationId xmlns:a16="http://schemas.microsoft.com/office/drawing/2014/main" id="{199ED52F-792D-3A41-9F48-78E209CC4878}"/>
                  </a:ext>
                </a:extLst>
              </p:cNvPr>
              <p:cNvSpPr/>
              <p:nvPr/>
            </p:nvSpPr>
            <p:spPr>
              <a:xfrm>
                <a:off x="5493323" y="3498233"/>
                <a:ext cx="655913" cy="655913"/>
              </a:xfrm>
              <a:prstGeom prst="roundRect">
                <a:avLst>
                  <a:gd name="adj" fmla="val 0"/>
                </a:avLst>
              </a:prstGeom>
              <a:solidFill>
                <a:srgbClr val="00882B"/>
              </a:solidFill>
              <a:ln w="19050">
                <a:solidFill>
                  <a:srgbClr val="00882B"/>
                </a:solidFill>
                <a:prstDash val="soli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pic>
            <p:nvPicPr>
              <p:cNvPr id="189" name="Picture 188">
                <a:extLst>
                  <a:ext uri="{FF2B5EF4-FFF2-40B4-BE49-F238E27FC236}">
                    <a16:creationId xmlns:a16="http://schemas.microsoft.com/office/drawing/2014/main" id="{2739B0FB-563A-4A49-BCEE-B392F171911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603953" y="3608863"/>
                <a:ext cx="497200" cy="497200"/>
              </a:xfrm>
              <a:prstGeom prst="rect">
                <a:avLst/>
              </a:prstGeom>
            </p:spPr>
          </p:pic>
        </p:grpSp>
      </p:grpSp>
      <p:grpSp>
        <p:nvGrpSpPr>
          <p:cNvPr id="190" name="Group 193">
            <a:extLst>
              <a:ext uri="{FF2B5EF4-FFF2-40B4-BE49-F238E27FC236}">
                <a16:creationId xmlns:a16="http://schemas.microsoft.com/office/drawing/2014/main" id="{C2F25474-5A30-B545-AC5C-B16EC949976E}"/>
              </a:ext>
            </a:extLst>
          </p:cNvPr>
          <p:cNvGrpSpPr/>
          <p:nvPr/>
        </p:nvGrpSpPr>
        <p:grpSpPr>
          <a:xfrm>
            <a:off x="7028243" y="1765559"/>
            <a:ext cx="557846" cy="558629"/>
            <a:chOff x="-282995" y="-1"/>
            <a:chExt cx="1195101" cy="1196780"/>
          </a:xfrm>
        </p:grpSpPr>
        <p:grpSp>
          <p:nvGrpSpPr>
            <p:cNvPr id="191" name="Group 191">
              <a:extLst>
                <a:ext uri="{FF2B5EF4-FFF2-40B4-BE49-F238E27FC236}">
                  <a16:creationId xmlns:a16="http://schemas.microsoft.com/office/drawing/2014/main" id="{03AB6B15-CD76-5940-9CF6-F1A7D67DE05E}"/>
                </a:ext>
              </a:extLst>
            </p:cNvPr>
            <p:cNvGrpSpPr/>
            <p:nvPr/>
          </p:nvGrpSpPr>
          <p:grpSpPr>
            <a:xfrm>
              <a:off x="8826" y="-1"/>
              <a:ext cx="707232" cy="707233"/>
              <a:chOff x="8826" y="0"/>
              <a:chExt cx="707231" cy="707231"/>
            </a:xfrm>
          </p:grpSpPr>
          <p:sp>
            <p:nvSpPr>
              <p:cNvPr id="193" name="Shape 189">
                <a:extLst>
                  <a:ext uri="{FF2B5EF4-FFF2-40B4-BE49-F238E27FC236}">
                    <a16:creationId xmlns:a16="http://schemas.microsoft.com/office/drawing/2014/main" id="{7561E766-3D1B-974A-AC3D-3CEE067EF908}"/>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sz="900" dirty="0">
                  <a:latin typeface="IBM Plex Sans" panose="020B0503050203000203" pitchFamily="34" charset="77"/>
                </a:endParaRPr>
              </a:p>
            </p:txBody>
          </p:sp>
          <p:pic>
            <p:nvPicPr>
              <p:cNvPr id="194" name="_-02.png">
                <a:extLst>
                  <a:ext uri="{FF2B5EF4-FFF2-40B4-BE49-F238E27FC236}">
                    <a16:creationId xmlns:a16="http://schemas.microsoft.com/office/drawing/2014/main" id="{6792430F-A089-0F4C-AFEE-E316D7786631}"/>
                  </a:ext>
                </a:extLst>
              </p:cNvPr>
              <p:cNvPicPr/>
              <p:nvPr/>
            </p:nvPicPr>
            <p:blipFill>
              <a:blip r:embed="rId8"/>
              <a:srcRect l="24323" t="21763" r="24323" b="21763"/>
              <a:stretch>
                <a:fillRect/>
              </a:stretch>
            </p:blipFill>
            <p:spPr>
              <a:xfrm>
                <a:off x="172020" y="153919"/>
                <a:ext cx="363191" cy="399394"/>
              </a:xfrm>
              <a:prstGeom prst="rect">
                <a:avLst/>
              </a:prstGeom>
              <a:ln w="3175" cap="flat">
                <a:noFill/>
                <a:miter lim="400000"/>
              </a:ln>
              <a:effectLst/>
            </p:spPr>
          </p:pic>
        </p:grpSp>
        <p:sp>
          <p:nvSpPr>
            <p:cNvPr id="192" name="Shape 192">
              <a:extLst>
                <a:ext uri="{FF2B5EF4-FFF2-40B4-BE49-F238E27FC236}">
                  <a16:creationId xmlns:a16="http://schemas.microsoft.com/office/drawing/2014/main" id="{46B4CAD5-E39E-D44A-83A4-C79A939DFA53}"/>
                </a:ext>
              </a:extLst>
            </p:cNvPr>
            <p:cNvSpPr/>
            <p:nvPr/>
          </p:nvSpPr>
          <p:spPr>
            <a:xfrm>
              <a:off x="-282995" y="735222"/>
              <a:ext cx="1195101" cy="461557"/>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lgn="ctr">
                <a:defRPr sz="1800" b="0">
                  <a:solidFill>
                    <a:srgbClr val="000000"/>
                  </a:solidFill>
                </a:defRPr>
              </a:pPr>
              <a:r>
                <a:rPr lang="en-US" sz="700" b="1" dirty="0">
                  <a:solidFill>
                    <a:srgbClr val="4277BB"/>
                  </a:solidFill>
                  <a:latin typeface="IBM Plex Sans" panose="020B0503050203000203" pitchFamily="34" charset="77"/>
                </a:rPr>
                <a:t>ENTERPRISE</a:t>
              </a:r>
              <a:br>
                <a:rPr lang="en-US" sz="700" b="1" dirty="0">
                  <a:solidFill>
                    <a:srgbClr val="4277BB"/>
                  </a:solidFill>
                  <a:latin typeface="IBM Plex Sans" panose="020B0503050203000203" pitchFamily="34" charset="77"/>
                </a:rPr>
              </a:br>
              <a:r>
                <a:rPr lang="en-US" sz="700" b="1" dirty="0">
                  <a:solidFill>
                    <a:srgbClr val="4277BB"/>
                  </a:solidFill>
                  <a:latin typeface="IBM Plex Sans" panose="020B0503050203000203" pitchFamily="34" charset="77"/>
                </a:rPr>
                <a:t>USER</a:t>
              </a:r>
              <a:endParaRPr sz="700" b="1" dirty="0">
                <a:solidFill>
                  <a:srgbClr val="4277BB"/>
                </a:solidFill>
                <a:latin typeface="IBM Plex Sans" panose="020B0503050203000203" pitchFamily="34" charset="77"/>
              </a:endParaRPr>
            </a:p>
          </p:txBody>
        </p:sp>
      </p:grpSp>
      <p:grpSp>
        <p:nvGrpSpPr>
          <p:cNvPr id="195" name="Group 194">
            <a:extLst>
              <a:ext uri="{FF2B5EF4-FFF2-40B4-BE49-F238E27FC236}">
                <a16:creationId xmlns:a16="http://schemas.microsoft.com/office/drawing/2014/main" id="{BB8C1D62-FAF4-EB4A-BFD0-2AF4A0D7CCF7}"/>
              </a:ext>
            </a:extLst>
          </p:cNvPr>
          <p:cNvGrpSpPr/>
          <p:nvPr/>
        </p:nvGrpSpPr>
        <p:grpSpPr>
          <a:xfrm>
            <a:off x="2339132" y="2491527"/>
            <a:ext cx="468078" cy="574205"/>
            <a:chOff x="450358" y="4688008"/>
            <a:chExt cx="1002788" cy="1230150"/>
          </a:xfrm>
        </p:grpSpPr>
        <p:sp>
          <p:nvSpPr>
            <p:cNvPr id="196" name="Shape 254">
              <a:extLst>
                <a:ext uri="{FF2B5EF4-FFF2-40B4-BE49-F238E27FC236}">
                  <a16:creationId xmlns:a16="http://schemas.microsoft.com/office/drawing/2014/main" id="{EF3DFB45-F292-B545-982C-F2D30A9318BB}"/>
                </a:ext>
              </a:extLst>
            </p:cNvPr>
            <p:cNvSpPr/>
            <p:nvPr/>
          </p:nvSpPr>
          <p:spPr>
            <a:xfrm>
              <a:off x="450358" y="5456601"/>
              <a:ext cx="1002788" cy="461557"/>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lgn="ctr">
                <a:defRPr sz="1800" b="0">
                  <a:solidFill>
                    <a:srgbClr val="000000"/>
                  </a:solidFill>
                </a:defRPr>
              </a:pPr>
              <a:r>
                <a:rPr lang="en-US" sz="700" b="1" dirty="0">
                  <a:solidFill>
                    <a:srgbClr val="4277BB"/>
                  </a:solidFill>
                  <a:latin typeface="IBM Plex Sans" panose="020B0503050203000203" pitchFamily="34" charset="77"/>
                </a:rPr>
                <a:t>LOAD </a:t>
              </a:r>
            </a:p>
            <a:p>
              <a:pPr lvl="0" algn="ctr">
                <a:defRPr sz="1800" b="0">
                  <a:solidFill>
                    <a:srgbClr val="000000"/>
                  </a:solidFill>
                </a:defRPr>
              </a:pPr>
              <a:r>
                <a:rPr lang="en-US" sz="700" b="1" dirty="0">
                  <a:solidFill>
                    <a:srgbClr val="4277BB"/>
                  </a:solidFill>
                  <a:latin typeface="IBM Plex Sans" panose="020B0503050203000203" pitchFamily="34" charset="77"/>
                </a:rPr>
                <a:t>BALANCER</a:t>
              </a:r>
              <a:endParaRPr sz="700" b="1" dirty="0">
                <a:solidFill>
                  <a:srgbClr val="4277BB"/>
                </a:solidFill>
                <a:latin typeface="IBM Plex Sans" panose="020B0503050203000203" pitchFamily="34" charset="77"/>
              </a:endParaRPr>
            </a:p>
          </p:txBody>
        </p:sp>
        <p:grpSp>
          <p:nvGrpSpPr>
            <p:cNvPr id="197" name="Group 196">
              <a:extLst>
                <a:ext uri="{FF2B5EF4-FFF2-40B4-BE49-F238E27FC236}">
                  <a16:creationId xmlns:a16="http://schemas.microsoft.com/office/drawing/2014/main" id="{93535BFE-1589-3745-817C-B7F9B85A0F73}"/>
                </a:ext>
              </a:extLst>
            </p:cNvPr>
            <p:cNvGrpSpPr/>
            <p:nvPr/>
          </p:nvGrpSpPr>
          <p:grpSpPr>
            <a:xfrm>
              <a:off x="570630" y="4688008"/>
              <a:ext cx="704088" cy="704088"/>
              <a:chOff x="6587463" y="2092052"/>
              <a:chExt cx="751660" cy="692612"/>
            </a:xfrm>
          </p:grpSpPr>
          <p:sp>
            <p:nvSpPr>
              <p:cNvPr id="198" name="Shape 252">
                <a:extLst>
                  <a:ext uri="{FF2B5EF4-FFF2-40B4-BE49-F238E27FC236}">
                    <a16:creationId xmlns:a16="http://schemas.microsoft.com/office/drawing/2014/main" id="{8A6A7230-0B4F-A241-9901-32E985C9CF18}"/>
                  </a:ext>
                </a:extLst>
              </p:cNvPr>
              <p:cNvSpPr/>
              <p:nvPr/>
            </p:nvSpPr>
            <p:spPr>
              <a:xfrm>
                <a:off x="6587463" y="2092052"/>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sz="900">
                  <a:latin typeface="IBM Plex Sans" panose="020B0503050203000203" pitchFamily="34" charset="77"/>
                </a:endParaRPr>
              </a:p>
            </p:txBody>
          </p:sp>
          <p:pic>
            <p:nvPicPr>
              <p:cNvPr id="199" name="Picture 198">
                <a:extLst>
                  <a:ext uri="{FF2B5EF4-FFF2-40B4-BE49-F238E27FC236}">
                    <a16:creationId xmlns:a16="http://schemas.microsoft.com/office/drawing/2014/main" id="{857A019B-E711-734F-8D9C-864AFD482B7E}"/>
                  </a:ext>
                </a:extLst>
              </p:cNvPr>
              <p:cNvPicPr>
                <a:picLocks noChangeAspect="1"/>
              </p:cNvPicPr>
              <p:nvPr/>
            </p:nvPicPr>
            <p:blipFill>
              <a:blip r:embed="rId9">
                <a:biLevel thresh="50000"/>
              </a:blip>
              <a:stretch>
                <a:fillRect/>
              </a:stretch>
            </p:blipFill>
            <p:spPr>
              <a:xfrm>
                <a:off x="6727072" y="2155504"/>
                <a:ext cx="472441" cy="501965"/>
              </a:xfrm>
              <a:prstGeom prst="rect">
                <a:avLst/>
              </a:prstGeom>
            </p:spPr>
          </p:pic>
        </p:grpSp>
      </p:grpSp>
      <p:grpSp>
        <p:nvGrpSpPr>
          <p:cNvPr id="200" name="Group 199">
            <a:extLst>
              <a:ext uri="{FF2B5EF4-FFF2-40B4-BE49-F238E27FC236}">
                <a16:creationId xmlns:a16="http://schemas.microsoft.com/office/drawing/2014/main" id="{CEDECACB-950D-4349-8C98-B2BE5B16F56A}"/>
              </a:ext>
            </a:extLst>
          </p:cNvPr>
          <p:cNvGrpSpPr/>
          <p:nvPr/>
        </p:nvGrpSpPr>
        <p:grpSpPr>
          <a:xfrm>
            <a:off x="5385760" y="3954040"/>
            <a:ext cx="407163" cy="573342"/>
            <a:chOff x="471966" y="4869023"/>
            <a:chExt cx="872287" cy="1228301"/>
          </a:xfrm>
        </p:grpSpPr>
        <p:sp>
          <p:nvSpPr>
            <p:cNvPr id="201" name="Shape 254">
              <a:extLst>
                <a:ext uri="{FF2B5EF4-FFF2-40B4-BE49-F238E27FC236}">
                  <a16:creationId xmlns:a16="http://schemas.microsoft.com/office/drawing/2014/main" id="{4C7B4668-421A-C24C-B46C-B7D137F30C46}"/>
                </a:ext>
              </a:extLst>
            </p:cNvPr>
            <p:cNvSpPr/>
            <p:nvPr/>
          </p:nvSpPr>
          <p:spPr>
            <a:xfrm>
              <a:off x="471966" y="5635767"/>
              <a:ext cx="872287" cy="461557"/>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lgn="ctr">
                <a:defRPr sz="1800" b="0">
                  <a:solidFill>
                    <a:srgbClr val="000000"/>
                  </a:solidFill>
                </a:defRPr>
              </a:pPr>
              <a:r>
                <a:rPr lang="en-US" sz="700" b="1" dirty="0">
                  <a:solidFill>
                    <a:srgbClr val="4277BB"/>
                  </a:solidFill>
                  <a:latin typeface="IBM Plex Sans" panose="020B0503050203000203" pitchFamily="34" charset="77"/>
                </a:rPr>
                <a:t>IMPLICIT</a:t>
              </a:r>
              <a:br>
                <a:rPr lang="en-US" sz="700" b="1" dirty="0">
                  <a:solidFill>
                    <a:srgbClr val="4277BB"/>
                  </a:solidFill>
                  <a:latin typeface="IBM Plex Sans" panose="020B0503050203000203" pitchFamily="34" charset="77"/>
                </a:rPr>
              </a:br>
              <a:r>
                <a:rPr lang="en-US" sz="700" b="1" dirty="0">
                  <a:solidFill>
                    <a:srgbClr val="4277BB"/>
                  </a:solidFill>
                  <a:latin typeface="IBM Plex Sans" panose="020B0503050203000203" pitchFamily="34" charset="77"/>
                </a:rPr>
                <a:t>ROUTER</a:t>
              </a:r>
              <a:endParaRPr sz="700" b="1" dirty="0">
                <a:solidFill>
                  <a:srgbClr val="4277BB"/>
                </a:solidFill>
                <a:latin typeface="IBM Plex Sans" panose="020B0503050203000203" pitchFamily="34" charset="77"/>
              </a:endParaRPr>
            </a:p>
          </p:txBody>
        </p:sp>
        <p:grpSp>
          <p:nvGrpSpPr>
            <p:cNvPr id="202" name="Group 201">
              <a:extLst>
                <a:ext uri="{FF2B5EF4-FFF2-40B4-BE49-F238E27FC236}">
                  <a16:creationId xmlns:a16="http://schemas.microsoft.com/office/drawing/2014/main" id="{D9951AB8-10AD-DB48-BF47-02DBB3B26195}"/>
                </a:ext>
              </a:extLst>
            </p:cNvPr>
            <p:cNvGrpSpPr/>
            <p:nvPr/>
          </p:nvGrpSpPr>
          <p:grpSpPr>
            <a:xfrm>
              <a:off x="554858" y="4869023"/>
              <a:ext cx="704088" cy="704088"/>
              <a:chOff x="7776669" y="5031984"/>
              <a:chExt cx="751660" cy="692612"/>
            </a:xfrm>
          </p:grpSpPr>
          <p:sp>
            <p:nvSpPr>
              <p:cNvPr id="203" name="Shape 252">
                <a:extLst>
                  <a:ext uri="{FF2B5EF4-FFF2-40B4-BE49-F238E27FC236}">
                    <a16:creationId xmlns:a16="http://schemas.microsoft.com/office/drawing/2014/main" id="{4F8E3B1C-C726-AE49-B23E-55DCDEAB1FC0}"/>
                  </a:ext>
                </a:extLst>
              </p:cNvPr>
              <p:cNvSpPr/>
              <p:nvPr/>
            </p:nvSpPr>
            <p:spPr>
              <a:xfrm>
                <a:off x="7776669" y="5031984"/>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sz="900">
                  <a:latin typeface="IBM Plex Sans" panose="020B0503050203000203" pitchFamily="34" charset="77"/>
                </a:endParaRPr>
              </a:p>
            </p:txBody>
          </p:sp>
          <p:pic>
            <p:nvPicPr>
              <p:cNvPr id="204" name="Picture 203">
                <a:extLst>
                  <a:ext uri="{FF2B5EF4-FFF2-40B4-BE49-F238E27FC236}">
                    <a16:creationId xmlns:a16="http://schemas.microsoft.com/office/drawing/2014/main" id="{EFB7018F-E81E-3C46-AB78-6A260935D754}"/>
                  </a:ext>
                </a:extLst>
              </p:cNvPr>
              <p:cNvPicPr>
                <a:picLocks noChangeAspect="1"/>
              </p:cNvPicPr>
              <p:nvPr/>
            </p:nvPicPr>
            <p:blipFill>
              <a:blip r:embed="rId10">
                <a:biLevel thresh="50000"/>
              </a:blip>
              <a:stretch>
                <a:fillRect/>
              </a:stretch>
            </p:blipFill>
            <p:spPr>
              <a:xfrm>
                <a:off x="7915165" y="5141397"/>
                <a:ext cx="474667" cy="474667"/>
              </a:xfrm>
              <a:prstGeom prst="rect">
                <a:avLst/>
              </a:prstGeom>
            </p:spPr>
          </p:pic>
        </p:grpSp>
      </p:grpSp>
      <p:pic>
        <p:nvPicPr>
          <p:cNvPr id="205" name="Picture 204">
            <a:extLst>
              <a:ext uri="{FF2B5EF4-FFF2-40B4-BE49-F238E27FC236}">
                <a16:creationId xmlns:a16="http://schemas.microsoft.com/office/drawing/2014/main" id="{E9E66A98-57D3-BE48-B25B-4E84F78A49D2}"/>
              </a:ext>
            </a:extLst>
          </p:cNvPr>
          <p:cNvPicPr>
            <a:picLocks noChangeAspect="1"/>
          </p:cNvPicPr>
          <p:nvPr/>
        </p:nvPicPr>
        <p:blipFill>
          <a:blip r:embed="rId11">
            <a:duotone>
              <a:schemeClr val="accent1">
                <a:shade val="45000"/>
                <a:satMod val="135000"/>
              </a:schemeClr>
              <a:prstClr val="white"/>
            </a:duotone>
            <a:extLst>
              <a:ext uri="{BEBA8EAE-BF5A-486C-A8C5-ECC9F3942E4B}">
                <a14:imgProps xmlns:a14="http://schemas.microsoft.com/office/drawing/2010/main">
                  <a14:imgLayer r:embed="rId12">
                    <a14:imgEffect>
                      <a14:colorTemperature colorTemp="11200"/>
                    </a14:imgEffect>
                    <a14:imgEffect>
                      <a14:brightnessContrast bright="40000"/>
                    </a14:imgEffect>
                  </a14:imgLayer>
                </a14:imgProps>
              </a:ext>
            </a:extLst>
          </a:blip>
          <a:stretch>
            <a:fillRect/>
          </a:stretch>
        </p:blipFill>
        <p:spPr>
          <a:xfrm>
            <a:off x="6977273" y="1060031"/>
            <a:ext cx="494953" cy="416048"/>
          </a:xfrm>
          <a:prstGeom prst="rect">
            <a:avLst/>
          </a:prstGeom>
        </p:spPr>
      </p:pic>
      <p:sp>
        <p:nvSpPr>
          <p:cNvPr id="206" name="Shape 254">
            <a:extLst>
              <a:ext uri="{FF2B5EF4-FFF2-40B4-BE49-F238E27FC236}">
                <a16:creationId xmlns:a16="http://schemas.microsoft.com/office/drawing/2014/main" id="{03682929-2528-7446-AEA8-DF39B8DB0912}"/>
              </a:ext>
            </a:extLst>
          </p:cNvPr>
          <p:cNvSpPr/>
          <p:nvPr/>
        </p:nvSpPr>
        <p:spPr>
          <a:xfrm>
            <a:off x="6959692" y="1510688"/>
            <a:ext cx="657231"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ENTERPRISE</a:t>
            </a:r>
          </a:p>
        </p:txBody>
      </p:sp>
      <p:grpSp>
        <p:nvGrpSpPr>
          <p:cNvPr id="207" name="Group 199">
            <a:extLst>
              <a:ext uri="{FF2B5EF4-FFF2-40B4-BE49-F238E27FC236}">
                <a16:creationId xmlns:a16="http://schemas.microsoft.com/office/drawing/2014/main" id="{F045709F-0C85-4E4D-8F9D-29E6FB60B05C}"/>
              </a:ext>
            </a:extLst>
          </p:cNvPr>
          <p:cNvGrpSpPr/>
          <p:nvPr/>
        </p:nvGrpSpPr>
        <p:grpSpPr>
          <a:xfrm>
            <a:off x="7013246" y="2831187"/>
            <a:ext cx="605935" cy="558629"/>
            <a:chOff x="-200648" y="0"/>
            <a:chExt cx="1298128" cy="1196779"/>
          </a:xfrm>
        </p:grpSpPr>
        <p:sp>
          <p:nvSpPr>
            <p:cNvPr id="208" name="Shape 195">
              <a:extLst>
                <a:ext uri="{FF2B5EF4-FFF2-40B4-BE49-F238E27FC236}">
                  <a16:creationId xmlns:a16="http://schemas.microsoft.com/office/drawing/2014/main" id="{D764B967-9BAF-534C-BA51-13286B2FCD17}"/>
                </a:ext>
              </a:extLst>
            </p:cNvPr>
            <p:cNvSpPr/>
            <p:nvPr/>
          </p:nvSpPr>
          <p:spPr>
            <a:xfrm>
              <a:off x="7541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sz="900">
                <a:latin typeface="IBM Plex Sans" panose="020B0503050203000203" pitchFamily="34" charset="77"/>
              </a:endParaRPr>
            </a:p>
          </p:txBody>
        </p:sp>
        <p:grpSp>
          <p:nvGrpSpPr>
            <p:cNvPr id="209" name="Group 198">
              <a:extLst>
                <a:ext uri="{FF2B5EF4-FFF2-40B4-BE49-F238E27FC236}">
                  <a16:creationId xmlns:a16="http://schemas.microsoft.com/office/drawing/2014/main" id="{7A4202B8-5379-E14F-A8E8-5D3F638F7195}"/>
                </a:ext>
              </a:extLst>
            </p:cNvPr>
            <p:cNvGrpSpPr/>
            <p:nvPr/>
          </p:nvGrpSpPr>
          <p:grpSpPr>
            <a:xfrm>
              <a:off x="-200648" y="160392"/>
              <a:ext cx="1298128" cy="1036387"/>
              <a:chOff x="-190114" y="160392"/>
              <a:chExt cx="1298126" cy="1036386"/>
            </a:xfrm>
          </p:grpSpPr>
          <p:pic>
            <p:nvPicPr>
              <p:cNvPr id="210" name="_-03.png">
                <a:extLst>
                  <a:ext uri="{FF2B5EF4-FFF2-40B4-BE49-F238E27FC236}">
                    <a16:creationId xmlns:a16="http://schemas.microsoft.com/office/drawing/2014/main" id="{333F4023-2C1D-F749-8858-2F32D05028C1}"/>
                  </a:ext>
                </a:extLst>
              </p:cNvPr>
              <p:cNvPicPr/>
              <p:nvPr/>
            </p:nvPicPr>
            <p:blipFill>
              <a:blip r:embed="rId13"/>
              <a:srcRect l="22990" t="22678" r="12110" b="12057"/>
              <a:stretch>
                <a:fillRect/>
              </a:stretch>
            </p:blipFill>
            <p:spPr>
              <a:xfrm>
                <a:off x="247528" y="160392"/>
                <a:ext cx="460830" cy="461566"/>
              </a:xfrm>
              <a:prstGeom prst="rect">
                <a:avLst/>
              </a:prstGeom>
              <a:ln w="3175" cap="flat">
                <a:noFill/>
                <a:miter lim="400000"/>
              </a:ln>
              <a:effectLst/>
            </p:spPr>
          </p:pic>
          <p:sp>
            <p:nvSpPr>
              <p:cNvPr id="211" name="Shape 197">
                <a:extLst>
                  <a:ext uri="{FF2B5EF4-FFF2-40B4-BE49-F238E27FC236}">
                    <a16:creationId xmlns:a16="http://schemas.microsoft.com/office/drawing/2014/main" id="{CA41F920-5EBF-3244-B8F6-BA308AAC7B18}"/>
                  </a:ext>
                </a:extLst>
              </p:cNvPr>
              <p:cNvSpPr/>
              <p:nvPr/>
            </p:nvSpPr>
            <p:spPr>
              <a:xfrm>
                <a:off x="-190114" y="735222"/>
                <a:ext cx="1298126" cy="461556"/>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lgn="ctr">
                  <a:defRPr sz="1800" b="0">
                    <a:solidFill>
                      <a:srgbClr val="000000"/>
                    </a:solidFill>
                  </a:defRPr>
                </a:pPr>
                <a:r>
                  <a:rPr lang="en-US" sz="700" b="1" dirty="0">
                    <a:solidFill>
                      <a:srgbClr val="4277BB"/>
                    </a:solidFill>
                    <a:latin typeface="IBM Plex Sans" panose="020B0503050203000203" pitchFamily="34" charset="77"/>
                  </a:rPr>
                  <a:t>ENTERPRISE</a:t>
                </a:r>
                <a:br>
                  <a:rPr lang="en-US" sz="700" b="1" dirty="0">
                    <a:solidFill>
                      <a:srgbClr val="4277BB"/>
                    </a:solidFill>
                    <a:latin typeface="IBM Plex Sans" panose="020B0503050203000203" pitchFamily="34" charset="77"/>
                  </a:rPr>
                </a:br>
                <a:r>
                  <a:rPr sz="700" b="1" dirty="0">
                    <a:solidFill>
                      <a:srgbClr val="4277BB"/>
                    </a:solidFill>
                    <a:latin typeface="IBM Plex Sans" panose="020B0503050203000203" pitchFamily="34" charset="77"/>
                  </a:rPr>
                  <a:t>APPLICATION</a:t>
                </a:r>
              </a:p>
            </p:txBody>
          </p:sp>
        </p:grpSp>
      </p:grpSp>
      <p:grpSp>
        <p:nvGrpSpPr>
          <p:cNvPr id="212" name="Group 211">
            <a:extLst>
              <a:ext uri="{FF2B5EF4-FFF2-40B4-BE49-F238E27FC236}">
                <a16:creationId xmlns:a16="http://schemas.microsoft.com/office/drawing/2014/main" id="{D215A650-0895-724B-ACE4-769CFC547A15}"/>
              </a:ext>
            </a:extLst>
          </p:cNvPr>
          <p:cNvGrpSpPr/>
          <p:nvPr/>
        </p:nvGrpSpPr>
        <p:grpSpPr>
          <a:xfrm>
            <a:off x="5068334" y="1645984"/>
            <a:ext cx="1505776" cy="2019304"/>
            <a:chOff x="302665" y="4876373"/>
            <a:chExt cx="1505776" cy="2019304"/>
          </a:xfrm>
        </p:grpSpPr>
        <p:sp>
          <p:nvSpPr>
            <p:cNvPr id="213" name="Rounded Rectangle 37">
              <a:extLst>
                <a:ext uri="{FF2B5EF4-FFF2-40B4-BE49-F238E27FC236}">
                  <a16:creationId xmlns:a16="http://schemas.microsoft.com/office/drawing/2014/main" id="{AF077B92-DB1C-D845-BFFB-315B479986BF}"/>
                </a:ext>
              </a:extLst>
            </p:cNvPr>
            <p:cNvSpPr/>
            <p:nvPr/>
          </p:nvSpPr>
          <p:spPr>
            <a:xfrm>
              <a:off x="312432" y="4877837"/>
              <a:ext cx="1131700" cy="2017840"/>
            </a:xfrm>
            <a:prstGeom prst="roundRect">
              <a:avLst>
                <a:gd name="adj" fmla="val 0"/>
              </a:avLst>
            </a:prstGeom>
            <a:noFill/>
            <a:ln w="12700">
              <a:solidFill>
                <a:srgbClr val="4378BB"/>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214" name="Shape 535">
              <a:extLst>
                <a:ext uri="{FF2B5EF4-FFF2-40B4-BE49-F238E27FC236}">
                  <a16:creationId xmlns:a16="http://schemas.microsoft.com/office/drawing/2014/main" id="{51D4E05F-9F4F-3E44-8609-E7CCE38B9D4C}"/>
                </a:ext>
              </a:extLst>
            </p:cNvPr>
            <p:cNvSpPr/>
            <p:nvPr/>
          </p:nvSpPr>
          <p:spPr>
            <a:xfrm>
              <a:off x="599347" y="4876373"/>
              <a:ext cx="1209094" cy="348813"/>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800" dirty="0">
                  <a:latin typeface="Helvetica" panose="020B0604020202020204" pitchFamily="34" charset="0"/>
                  <a:cs typeface="Helvetica" panose="020B0604020202020204" pitchFamily="34" charset="0"/>
                </a:rPr>
                <a:t>Classic </a:t>
              </a:r>
              <a:br>
                <a:rPr lang="en-US" sz="800" dirty="0">
                  <a:latin typeface="Helvetica" panose="020B0604020202020204" pitchFamily="34" charset="0"/>
                  <a:cs typeface="Helvetica" panose="020B0604020202020204" pitchFamily="34" charset="0"/>
                </a:rPr>
              </a:br>
              <a:r>
                <a:rPr lang="en-US" sz="800" dirty="0">
                  <a:latin typeface="Helvetica" panose="020B0604020202020204" pitchFamily="34" charset="0"/>
                  <a:cs typeface="Helvetica" panose="020B0604020202020204" pitchFamily="34" charset="0"/>
                </a:rPr>
                <a:t>Infrastructure</a:t>
              </a:r>
              <a:endParaRPr sz="800" dirty="0">
                <a:latin typeface="Helvetica" panose="020B0604020202020204" pitchFamily="34" charset="0"/>
                <a:cs typeface="Helvetica" panose="020B0604020202020204" pitchFamily="34" charset="0"/>
              </a:endParaRPr>
            </a:p>
          </p:txBody>
        </p:sp>
        <p:pic>
          <p:nvPicPr>
            <p:cNvPr id="215" name="Picture 214">
              <a:extLst>
                <a:ext uri="{FF2B5EF4-FFF2-40B4-BE49-F238E27FC236}">
                  <a16:creationId xmlns:a16="http://schemas.microsoft.com/office/drawing/2014/main" id="{29484E02-6D8A-9B4C-8DEA-1D3D8FE5FE98}"/>
                </a:ext>
              </a:extLst>
            </p:cNvPr>
            <p:cNvPicPr>
              <a:picLocks noChangeAspect="1"/>
            </p:cNvPicPr>
            <p:nvPr/>
          </p:nvPicPr>
          <p:blipFill>
            <a:blip r:embed="rId14"/>
            <a:stretch>
              <a:fillRect/>
            </a:stretch>
          </p:blipFill>
          <p:spPr>
            <a:xfrm>
              <a:off x="302665" y="4877420"/>
              <a:ext cx="271631" cy="274941"/>
            </a:xfrm>
            <a:prstGeom prst="rect">
              <a:avLst/>
            </a:prstGeom>
          </p:spPr>
        </p:pic>
      </p:grpSp>
      <p:grpSp>
        <p:nvGrpSpPr>
          <p:cNvPr id="216" name="Group 323">
            <a:extLst>
              <a:ext uri="{FF2B5EF4-FFF2-40B4-BE49-F238E27FC236}">
                <a16:creationId xmlns:a16="http://schemas.microsoft.com/office/drawing/2014/main" id="{496EA4F9-12BC-1447-9977-84AE3EFE5451}"/>
              </a:ext>
            </a:extLst>
          </p:cNvPr>
          <p:cNvGrpSpPr/>
          <p:nvPr/>
        </p:nvGrpSpPr>
        <p:grpSpPr>
          <a:xfrm>
            <a:off x="7038238" y="3928838"/>
            <a:ext cx="578685" cy="547609"/>
            <a:chOff x="-6140" y="0"/>
            <a:chExt cx="1239745" cy="1173170"/>
          </a:xfrm>
        </p:grpSpPr>
        <p:sp>
          <p:nvSpPr>
            <p:cNvPr id="217" name="Shape 319">
              <a:extLst>
                <a:ext uri="{FF2B5EF4-FFF2-40B4-BE49-F238E27FC236}">
                  <a16:creationId xmlns:a16="http://schemas.microsoft.com/office/drawing/2014/main" id="{49D8D874-76B5-094A-A4BD-7FBD9F674069}"/>
                </a:ext>
              </a:extLst>
            </p:cNvPr>
            <p:cNvSpPr/>
            <p:nvPr/>
          </p:nvSpPr>
          <p:spPr>
            <a:xfrm>
              <a:off x="22339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sz="900">
                <a:latin typeface="IBM Plex Sans" panose="020B0503050203000203" pitchFamily="34" charset="77"/>
              </a:endParaRPr>
            </a:p>
          </p:txBody>
        </p:sp>
        <p:grpSp>
          <p:nvGrpSpPr>
            <p:cNvPr id="218" name="Group 322">
              <a:extLst>
                <a:ext uri="{FF2B5EF4-FFF2-40B4-BE49-F238E27FC236}">
                  <a16:creationId xmlns:a16="http://schemas.microsoft.com/office/drawing/2014/main" id="{23612D8B-3218-DA41-BCC6-18C2B615F4DD}"/>
                </a:ext>
              </a:extLst>
            </p:cNvPr>
            <p:cNvGrpSpPr/>
            <p:nvPr/>
          </p:nvGrpSpPr>
          <p:grpSpPr>
            <a:xfrm>
              <a:off x="-6140" y="158596"/>
              <a:ext cx="1239745" cy="1014574"/>
              <a:chOff x="313519" y="152175"/>
              <a:chExt cx="1239743" cy="1014573"/>
            </a:xfrm>
          </p:grpSpPr>
          <p:pic>
            <p:nvPicPr>
              <p:cNvPr id="219" name="_-36.png">
                <a:extLst>
                  <a:ext uri="{FF2B5EF4-FFF2-40B4-BE49-F238E27FC236}">
                    <a16:creationId xmlns:a16="http://schemas.microsoft.com/office/drawing/2014/main" id="{82A7421E-C2B8-C04C-AF8F-0B89329AF2C8}"/>
                  </a:ext>
                </a:extLst>
              </p:cNvPr>
              <p:cNvPicPr/>
              <p:nvPr/>
            </p:nvPicPr>
            <p:blipFill>
              <a:blip r:embed="rId15"/>
              <a:srcRect l="15445" t="21517" r="15445" b="21517"/>
              <a:stretch>
                <a:fillRect/>
              </a:stretch>
            </p:blipFill>
            <p:spPr>
              <a:xfrm>
                <a:off x="652290" y="152175"/>
                <a:ext cx="488765" cy="402882"/>
              </a:xfrm>
              <a:prstGeom prst="rect">
                <a:avLst/>
              </a:prstGeom>
              <a:ln w="3175" cap="flat">
                <a:noFill/>
                <a:miter lim="400000"/>
              </a:ln>
              <a:effectLst/>
            </p:spPr>
          </p:pic>
          <p:sp>
            <p:nvSpPr>
              <p:cNvPr id="220" name="Shape 321">
                <a:extLst>
                  <a:ext uri="{FF2B5EF4-FFF2-40B4-BE49-F238E27FC236}">
                    <a16:creationId xmlns:a16="http://schemas.microsoft.com/office/drawing/2014/main" id="{18E29B42-E295-424F-A6BA-972BED6FA038}"/>
                  </a:ext>
                </a:extLst>
              </p:cNvPr>
              <p:cNvSpPr/>
              <p:nvPr/>
            </p:nvSpPr>
            <p:spPr>
              <a:xfrm>
                <a:off x="313519" y="705192"/>
                <a:ext cx="1239743" cy="461556"/>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lgn="ctr">
                  <a:defRPr sz="1800" b="0">
                    <a:solidFill>
                      <a:srgbClr val="000000"/>
                    </a:solidFill>
                  </a:defRPr>
                </a:pPr>
                <a:r>
                  <a:rPr sz="700" b="1" dirty="0">
                    <a:solidFill>
                      <a:srgbClr val="4277BB"/>
                    </a:solidFill>
                    <a:latin typeface="IBM Plex Sans" panose="020B0503050203000203" pitchFamily="34" charset="77"/>
                  </a:rPr>
                  <a:t>ENTERPRISE </a:t>
                </a:r>
                <a:br>
                  <a:rPr lang="en-US" sz="700" b="1" dirty="0">
                    <a:solidFill>
                      <a:srgbClr val="4277BB"/>
                    </a:solidFill>
                    <a:latin typeface="IBM Plex Sans" panose="020B0503050203000203" pitchFamily="34" charset="77"/>
                  </a:rPr>
                </a:br>
                <a:r>
                  <a:rPr sz="700" b="1" dirty="0">
                    <a:solidFill>
                      <a:srgbClr val="4277BB"/>
                    </a:solidFill>
                    <a:latin typeface="IBM Plex Sans" panose="020B0503050203000203" pitchFamily="34" charset="77"/>
                  </a:rPr>
                  <a:t>DATA</a:t>
                </a:r>
              </a:p>
            </p:txBody>
          </p:sp>
        </p:grpSp>
      </p:grpSp>
      <p:grpSp>
        <p:nvGrpSpPr>
          <p:cNvPr id="221" name="Group 220">
            <a:extLst>
              <a:ext uri="{FF2B5EF4-FFF2-40B4-BE49-F238E27FC236}">
                <a16:creationId xmlns:a16="http://schemas.microsoft.com/office/drawing/2014/main" id="{F5311784-1D57-414D-B4FB-C6DF6593AB53}"/>
              </a:ext>
            </a:extLst>
          </p:cNvPr>
          <p:cNvGrpSpPr/>
          <p:nvPr/>
        </p:nvGrpSpPr>
        <p:grpSpPr>
          <a:xfrm>
            <a:off x="3207554" y="2836727"/>
            <a:ext cx="1457812" cy="1305577"/>
            <a:chOff x="3555680" y="2120804"/>
            <a:chExt cx="1457812" cy="1305577"/>
          </a:xfrm>
        </p:grpSpPr>
        <p:sp>
          <p:nvSpPr>
            <p:cNvPr id="222" name="Rounded Rectangle 28">
              <a:extLst>
                <a:ext uri="{FF2B5EF4-FFF2-40B4-BE49-F238E27FC236}">
                  <a16:creationId xmlns:a16="http://schemas.microsoft.com/office/drawing/2014/main" id="{9F9E1AE1-0A2F-FE46-B5A0-5CF98C9C4B18}"/>
                </a:ext>
              </a:extLst>
            </p:cNvPr>
            <p:cNvSpPr/>
            <p:nvPr/>
          </p:nvSpPr>
          <p:spPr>
            <a:xfrm>
              <a:off x="3555680" y="2125724"/>
              <a:ext cx="1051363" cy="1300657"/>
            </a:xfrm>
            <a:prstGeom prst="roundRect">
              <a:avLst>
                <a:gd name="adj" fmla="val 0"/>
              </a:avLst>
            </a:prstGeom>
            <a:noFill/>
            <a:ln w="12700">
              <a:solidFill>
                <a:srgbClr val="00882B"/>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223" name="Shape 535">
              <a:extLst>
                <a:ext uri="{FF2B5EF4-FFF2-40B4-BE49-F238E27FC236}">
                  <a16:creationId xmlns:a16="http://schemas.microsoft.com/office/drawing/2014/main" id="{324174E4-97C9-B34C-A9DF-63BE0720594D}"/>
                </a:ext>
              </a:extLst>
            </p:cNvPr>
            <p:cNvSpPr/>
            <p:nvPr/>
          </p:nvSpPr>
          <p:spPr>
            <a:xfrm>
              <a:off x="3804398" y="2120804"/>
              <a:ext cx="1209094" cy="318036"/>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700" dirty="0">
                  <a:latin typeface="Helvetica" panose="020B0604020202020204" pitchFamily="34" charset="0"/>
                  <a:cs typeface="Helvetica" panose="020B0604020202020204" pitchFamily="34" charset="0"/>
                </a:rPr>
                <a:t>Private Subnet</a:t>
              </a:r>
              <a:br>
                <a:rPr lang="en-US" sz="700" dirty="0">
                  <a:latin typeface="Helvetica" panose="020B0604020202020204" pitchFamily="34" charset="0"/>
                  <a:cs typeface="Helvetica" panose="020B0604020202020204" pitchFamily="34" charset="0"/>
                </a:rPr>
              </a:br>
              <a:r>
                <a:rPr lang="en-US" sz="700" dirty="0">
                  <a:latin typeface="Helvetica" panose="020B0604020202020204" pitchFamily="34" charset="0"/>
                  <a:cs typeface="Helvetica" panose="020B0604020202020204" pitchFamily="34" charset="0"/>
                </a:rPr>
                <a:t>10.20.40.0/24</a:t>
              </a:r>
              <a:endParaRPr sz="700" dirty="0">
                <a:latin typeface="Helvetica" panose="020B0604020202020204" pitchFamily="34" charset="0"/>
                <a:cs typeface="Helvetica" panose="020B0604020202020204" pitchFamily="34" charset="0"/>
              </a:endParaRPr>
            </a:p>
          </p:txBody>
        </p:sp>
        <p:pic>
          <p:nvPicPr>
            <p:cNvPr id="224" name="Picture 223">
              <a:extLst>
                <a:ext uri="{FF2B5EF4-FFF2-40B4-BE49-F238E27FC236}">
                  <a16:creationId xmlns:a16="http://schemas.microsoft.com/office/drawing/2014/main" id="{3FBDBAA0-9C8D-3746-90B7-5BDFC85A077C}"/>
                </a:ext>
              </a:extLst>
            </p:cNvPr>
            <p:cNvPicPr>
              <a:picLocks noChangeAspect="1"/>
            </p:cNvPicPr>
            <p:nvPr/>
          </p:nvPicPr>
          <p:blipFill>
            <a:blip r:embed="rId4"/>
            <a:stretch>
              <a:fillRect/>
            </a:stretch>
          </p:blipFill>
          <p:spPr>
            <a:xfrm>
              <a:off x="3622573" y="2134785"/>
              <a:ext cx="173499" cy="185998"/>
            </a:xfrm>
            <a:prstGeom prst="rect">
              <a:avLst/>
            </a:prstGeom>
          </p:spPr>
        </p:pic>
      </p:grpSp>
      <p:grpSp>
        <p:nvGrpSpPr>
          <p:cNvPr id="225" name="Group 224">
            <a:extLst>
              <a:ext uri="{FF2B5EF4-FFF2-40B4-BE49-F238E27FC236}">
                <a16:creationId xmlns:a16="http://schemas.microsoft.com/office/drawing/2014/main" id="{F914F311-07C0-9440-8B14-FC0A0C93C09F}"/>
              </a:ext>
            </a:extLst>
          </p:cNvPr>
          <p:cNvGrpSpPr/>
          <p:nvPr/>
        </p:nvGrpSpPr>
        <p:grpSpPr>
          <a:xfrm>
            <a:off x="3460017" y="3538795"/>
            <a:ext cx="328652" cy="429414"/>
            <a:chOff x="559577" y="2006407"/>
            <a:chExt cx="704088" cy="919957"/>
          </a:xfrm>
        </p:grpSpPr>
        <p:sp>
          <p:nvSpPr>
            <p:cNvPr id="226" name="Shape 483">
              <a:extLst>
                <a:ext uri="{FF2B5EF4-FFF2-40B4-BE49-F238E27FC236}">
                  <a16:creationId xmlns:a16="http://schemas.microsoft.com/office/drawing/2014/main" id="{186AAEAA-678F-7343-869F-E839DC4CC040}"/>
                </a:ext>
              </a:extLst>
            </p:cNvPr>
            <p:cNvSpPr/>
            <p:nvPr/>
          </p:nvSpPr>
          <p:spPr>
            <a:xfrm>
              <a:off x="735925" y="2733835"/>
              <a:ext cx="272179" cy="192529"/>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700" b="1" dirty="0">
                  <a:solidFill>
                    <a:srgbClr val="4277BB"/>
                  </a:solidFill>
                  <a:latin typeface="IBM Plex Sans" panose="020B0503050203000203" pitchFamily="34" charset="77"/>
                </a:rPr>
                <a:t>VSI</a:t>
              </a:r>
            </a:p>
          </p:txBody>
        </p:sp>
        <p:grpSp>
          <p:nvGrpSpPr>
            <p:cNvPr id="227" name="Group 226">
              <a:extLst>
                <a:ext uri="{FF2B5EF4-FFF2-40B4-BE49-F238E27FC236}">
                  <a16:creationId xmlns:a16="http://schemas.microsoft.com/office/drawing/2014/main" id="{73540CC8-727E-224A-82D4-BC26063CE019}"/>
                </a:ext>
              </a:extLst>
            </p:cNvPr>
            <p:cNvGrpSpPr/>
            <p:nvPr/>
          </p:nvGrpSpPr>
          <p:grpSpPr>
            <a:xfrm>
              <a:off x="559577" y="2006407"/>
              <a:ext cx="704088" cy="704088"/>
              <a:chOff x="559577" y="2006407"/>
              <a:chExt cx="704088" cy="704088"/>
            </a:xfrm>
          </p:grpSpPr>
          <p:sp>
            <p:nvSpPr>
              <p:cNvPr id="228" name="Shape 252">
                <a:extLst>
                  <a:ext uri="{FF2B5EF4-FFF2-40B4-BE49-F238E27FC236}">
                    <a16:creationId xmlns:a16="http://schemas.microsoft.com/office/drawing/2014/main" id="{3AB76C01-C014-DA40-9869-717732A7CA6F}"/>
                  </a:ext>
                </a:extLst>
              </p:cNvPr>
              <p:cNvSpPr/>
              <p:nvPr/>
            </p:nvSpPr>
            <p:spPr>
              <a:xfrm>
                <a:off x="559577" y="2006407"/>
                <a:ext cx="704088" cy="7040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sz="900">
                  <a:latin typeface="IBM Plex Sans" panose="020B0503050203000203" pitchFamily="34" charset="77"/>
                </a:endParaRPr>
              </a:p>
            </p:txBody>
          </p:sp>
          <p:pic>
            <p:nvPicPr>
              <p:cNvPr id="229" name="Picture 228">
                <a:extLst>
                  <a:ext uri="{FF2B5EF4-FFF2-40B4-BE49-F238E27FC236}">
                    <a16:creationId xmlns:a16="http://schemas.microsoft.com/office/drawing/2014/main" id="{74F0869F-1ED8-F344-9526-3B68B69C758E}"/>
                  </a:ext>
                </a:extLst>
              </p:cNvPr>
              <p:cNvPicPr>
                <a:picLocks noChangeAspect="1"/>
              </p:cNvPicPr>
              <p:nvPr/>
            </p:nvPicPr>
            <p:blipFill>
              <a:blip r:embed="rId7"/>
              <a:stretch>
                <a:fillRect/>
              </a:stretch>
            </p:blipFill>
            <p:spPr>
              <a:xfrm>
                <a:off x="633103" y="2031674"/>
                <a:ext cx="518254" cy="556643"/>
              </a:xfrm>
              <a:prstGeom prst="rect">
                <a:avLst/>
              </a:prstGeom>
            </p:spPr>
          </p:pic>
        </p:grpSp>
      </p:grpSp>
      <p:sp>
        <p:nvSpPr>
          <p:cNvPr id="230" name="Shape 535">
            <a:extLst>
              <a:ext uri="{FF2B5EF4-FFF2-40B4-BE49-F238E27FC236}">
                <a16:creationId xmlns:a16="http://schemas.microsoft.com/office/drawing/2014/main" id="{30954282-63E5-7F4D-879B-4BDEA37F7125}"/>
              </a:ext>
            </a:extLst>
          </p:cNvPr>
          <p:cNvSpPr/>
          <p:nvPr/>
        </p:nvSpPr>
        <p:spPr>
          <a:xfrm>
            <a:off x="961673" y="3101351"/>
            <a:ext cx="328337" cy="210314"/>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700" dirty="0">
                <a:latin typeface="Helvetica" panose="020B0604020202020204" pitchFamily="34" charset="0"/>
                <a:cs typeface="Helvetica" panose="020B0604020202020204" pitchFamily="34" charset="0"/>
              </a:rPr>
              <a:t>ACL</a:t>
            </a:r>
            <a:endParaRPr sz="700" dirty="0">
              <a:latin typeface="Helvetica" panose="020B0604020202020204" pitchFamily="34" charset="0"/>
              <a:cs typeface="Helvetica" panose="020B0604020202020204" pitchFamily="34" charset="0"/>
            </a:endParaRPr>
          </a:p>
        </p:txBody>
      </p:sp>
      <p:sp>
        <p:nvSpPr>
          <p:cNvPr id="231" name="Shape 535">
            <a:extLst>
              <a:ext uri="{FF2B5EF4-FFF2-40B4-BE49-F238E27FC236}">
                <a16:creationId xmlns:a16="http://schemas.microsoft.com/office/drawing/2014/main" id="{5A68F9FA-29D5-3547-AB7C-A7248AF5B3AD}"/>
              </a:ext>
            </a:extLst>
          </p:cNvPr>
          <p:cNvSpPr/>
          <p:nvPr/>
        </p:nvSpPr>
        <p:spPr>
          <a:xfrm>
            <a:off x="3197030" y="3072455"/>
            <a:ext cx="328337" cy="210314"/>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700" dirty="0">
                <a:latin typeface="Helvetica" panose="020B0604020202020204" pitchFamily="34" charset="0"/>
                <a:cs typeface="Helvetica" panose="020B0604020202020204" pitchFamily="34" charset="0"/>
              </a:rPr>
              <a:t>ACL</a:t>
            </a:r>
            <a:endParaRPr sz="700" dirty="0">
              <a:latin typeface="Helvetica" panose="020B0604020202020204" pitchFamily="34" charset="0"/>
              <a:cs typeface="Helvetica" panose="020B0604020202020204" pitchFamily="34" charset="0"/>
            </a:endParaRPr>
          </a:p>
        </p:txBody>
      </p:sp>
      <p:sp>
        <p:nvSpPr>
          <p:cNvPr id="232" name="Shape 535">
            <a:extLst>
              <a:ext uri="{FF2B5EF4-FFF2-40B4-BE49-F238E27FC236}">
                <a16:creationId xmlns:a16="http://schemas.microsoft.com/office/drawing/2014/main" id="{CB2B77EE-F030-7149-BD08-35FCF67D44A2}"/>
              </a:ext>
            </a:extLst>
          </p:cNvPr>
          <p:cNvSpPr/>
          <p:nvPr/>
        </p:nvSpPr>
        <p:spPr>
          <a:xfrm>
            <a:off x="1247220" y="2871986"/>
            <a:ext cx="1209094" cy="318036"/>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700" dirty="0">
                <a:latin typeface="Helvetica" panose="020B0604020202020204" pitchFamily="34" charset="0"/>
                <a:cs typeface="Helvetica" panose="020B0604020202020204" pitchFamily="34" charset="0"/>
              </a:rPr>
              <a:t>Private Subnet</a:t>
            </a:r>
            <a:br>
              <a:rPr lang="en-US" sz="700" dirty="0">
                <a:latin typeface="Helvetica" panose="020B0604020202020204" pitchFamily="34" charset="0"/>
                <a:cs typeface="Helvetica" panose="020B0604020202020204" pitchFamily="34" charset="0"/>
              </a:rPr>
            </a:br>
            <a:r>
              <a:rPr lang="en-US" sz="700" dirty="0">
                <a:latin typeface="Helvetica" panose="020B0604020202020204" pitchFamily="34" charset="0"/>
                <a:cs typeface="Helvetica" panose="020B0604020202020204" pitchFamily="34" charset="0"/>
              </a:rPr>
              <a:t>10.10.20.0/24</a:t>
            </a:r>
            <a:endParaRPr sz="700" dirty="0">
              <a:latin typeface="Helvetica" panose="020B0604020202020204" pitchFamily="34" charset="0"/>
              <a:cs typeface="Helvetica" panose="020B0604020202020204" pitchFamily="34" charset="0"/>
            </a:endParaRPr>
          </a:p>
        </p:txBody>
      </p:sp>
      <p:sp>
        <p:nvSpPr>
          <p:cNvPr id="233" name="Shape 535">
            <a:extLst>
              <a:ext uri="{FF2B5EF4-FFF2-40B4-BE49-F238E27FC236}">
                <a16:creationId xmlns:a16="http://schemas.microsoft.com/office/drawing/2014/main" id="{0EABBA4D-16C1-1C46-969F-8809C4B18CAB}"/>
              </a:ext>
            </a:extLst>
          </p:cNvPr>
          <p:cNvSpPr/>
          <p:nvPr/>
        </p:nvSpPr>
        <p:spPr>
          <a:xfrm>
            <a:off x="3409279" y="2431823"/>
            <a:ext cx="1209094" cy="318036"/>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700" dirty="0">
                <a:latin typeface="Helvetica" panose="020B0604020202020204" pitchFamily="34" charset="0"/>
                <a:cs typeface="Helvetica" panose="020B0604020202020204" pitchFamily="34" charset="0"/>
              </a:rPr>
              <a:t>Zone 2</a:t>
            </a:r>
            <a:br>
              <a:rPr lang="en-US" sz="700" dirty="0">
                <a:latin typeface="Helvetica" panose="020B0604020202020204" pitchFamily="34" charset="0"/>
                <a:cs typeface="Helvetica" panose="020B0604020202020204" pitchFamily="34" charset="0"/>
              </a:rPr>
            </a:br>
            <a:r>
              <a:rPr lang="en-US" sz="700" dirty="0">
                <a:latin typeface="Helvetica" panose="020B0604020202020204" pitchFamily="34" charset="0"/>
                <a:cs typeface="Helvetica" panose="020B0604020202020204" pitchFamily="34" charset="0"/>
              </a:rPr>
              <a:t>10.20.0.0/16</a:t>
            </a:r>
            <a:endParaRPr sz="700" dirty="0">
              <a:latin typeface="Helvetica" panose="020B0604020202020204" pitchFamily="34" charset="0"/>
              <a:cs typeface="Helvetica" panose="020B0604020202020204" pitchFamily="34" charset="0"/>
            </a:endParaRPr>
          </a:p>
        </p:txBody>
      </p:sp>
      <p:cxnSp>
        <p:nvCxnSpPr>
          <p:cNvPr id="234" name="Straight Connector 233">
            <a:extLst>
              <a:ext uri="{FF2B5EF4-FFF2-40B4-BE49-F238E27FC236}">
                <a16:creationId xmlns:a16="http://schemas.microsoft.com/office/drawing/2014/main" id="{7AE5F65D-6FB5-0649-9D85-F8367FB24505}"/>
              </a:ext>
            </a:extLst>
          </p:cNvPr>
          <p:cNvCxnSpPr>
            <a:cxnSpLocks/>
          </p:cNvCxnSpPr>
          <p:nvPr/>
        </p:nvCxnSpPr>
        <p:spPr>
          <a:xfrm>
            <a:off x="2575501" y="3084817"/>
            <a:ext cx="0" cy="610512"/>
          </a:xfrm>
          <a:prstGeom prst="line">
            <a:avLst/>
          </a:prstGeom>
          <a:ln w="190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5" name="Straight Connector 234">
            <a:extLst>
              <a:ext uri="{FF2B5EF4-FFF2-40B4-BE49-F238E27FC236}">
                <a16:creationId xmlns:a16="http://schemas.microsoft.com/office/drawing/2014/main" id="{7B9AF829-2A04-E145-BB18-8C875551CF8B}"/>
              </a:ext>
            </a:extLst>
          </p:cNvPr>
          <p:cNvCxnSpPr>
            <a:cxnSpLocks/>
          </p:cNvCxnSpPr>
          <p:nvPr/>
        </p:nvCxnSpPr>
        <p:spPr>
          <a:xfrm flipH="1">
            <a:off x="1780300" y="3695329"/>
            <a:ext cx="795201" cy="0"/>
          </a:xfrm>
          <a:prstGeom prst="line">
            <a:avLst/>
          </a:prstGeom>
          <a:ln w="190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6" name="Straight Connector 235">
            <a:extLst>
              <a:ext uri="{FF2B5EF4-FFF2-40B4-BE49-F238E27FC236}">
                <a16:creationId xmlns:a16="http://schemas.microsoft.com/office/drawing/2014/main" id="{881F6A56-8B55-3D42-84B6-CE6B102DA48E}"/>
              </a:ext>
            </a:extLst>
          </p:cNvPr>
          <p:cNvCxnSpPr>
            <a:cxnSpLocks/>
          </p:cNvCxnSpPr>
          <p:nvPr/>
        </p:nvCxnSpPr>
        <p:spPr>
          <a:xfrm flipH="1">
            <a:off x="2575501" y="3695329"/>
            <a:ext cx="795201" cy="0"/>
          </a:xfrm>
          <a:prstGeom prst="line">
            <a:avLst/>
          </a:prstGeom>
          <a:ln w="190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7" name="Straight Arrow Connector 236">
            <a:extLst>
              <a:ext uri="{FF2B5EF4-FFF2-40B4-BE49-F238E27FC236}">
                <a16:creationId xmlns:a16="http://schemas.microsoft.com/office/drawing/2014/main" id="{2FB42528-4695-A04E-9B4E-2BDEA5C00322}"/>
              </a:ext>
            </a:extLst>
          </p:cNvPr>
          <p:cNvCxnSpPr>
            <a:cxnSpLocks/>
          </p:cNvCxnSpPr>
          <p:nvPr/>
        </p:nvCxnSpPr>
        <p:spPr>
          <a:xfrm>
            <a:off x="4665366" y="4131618"/>
            <a:ext cx="674599" cy="0"/>
          </a:xfrm>
          <a:prstGeom prst="straightConnector1">
            <a:avLst/>
          </a:prstGeom>
          <a:ln w="6350">
            <a:solidFill>
              <a:schemeClr val="tx2">
                <a:lumMod val="25000"/>
              </a:schemeClr>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238" name="Straight Arrow Connector 237">
            <a:extLst>
              <a:ext uri="{FF2B5EF4-FFF2-40B4-BE49-F238E27FC236}">
                <a16:creationId xmlns:a16="http://schemas.microsoft.com/office/drawing/2014/main" id="{28E186C1-31D4-1B4A-8FEE-EC82C515C9C6}"/>
              </a:ext>
            </a:extLst>
          </p:cNvPr>
          <p:cNvCxnSpPr>
            <a:cxnSpLocks/>
          </p:cNvCxnSpPr>
          <p:nvPr/>
        </p:nvCxnSpPr>
        <p:spPr>
          <a:xfrm flipV="1">
            <a:off x="5575005" y="3472660"/>
            <a:ext cx="0" cy="376759"/>
          </a:xfrm>
          <a:prstGeom prst="straightConnector1">
            <a:avLst/>
          </a:prstGeom>
          <a:ln w="3175">
            <a:solidFill>
              <a:schemeClr val="tx2">
                <a:lumMod val="25000"/>
              </a:schemeClr>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239" name="Straight Arrow Connector 238">
            <a:extLst>
              <a:ext uri="{FF2B5EF4-FFF2-40B4-BE49-F238E27FC236}">
                <a16:creationId xmlns:a16="http://schemas.microsoft.com/office/drawing/2014/main" id="{654300D4-D35F-304B-A845-9AEFC3A7BF9A}"/>
              </a:ext>
            </a:extLst>
          </p:cNvPr>
          <p:cNvCxnSpPr>
            <a:cxnSpLocks/>
          </p:cNvCxnSpPr>
          <p:nvPr/>
        </p:nvCxnSpPr>
        <p:spPr>
          <a:xfrm>
            <a:off x="5834801" y="2993621"/>
            <a:ext cx="1108136" cy="0"/>
          </a:xfrm>
          <a:prstGeom prst="straightConnector1">
            <a:avLst/>
          </a:prstGeom>
          <a:ln w="6350">
            <a:solidFill>
              <a:schemeClr val="tx2">
                <a:lumMod val="25000"/>
              </a:schemeClr>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240" name="Straight Arrow Connector 239">
            <a:extLst>
              <a:ext uri="{FF2B5EF4-FFF2-40B4-BE49-F238E27FC236}">
                <a16:creationId xmlns:a16="http://schemas.microsoft.com/office/drawing/2014/main" id="{83101252-30E3-7A44-A4FC-76CAA3E1A95A}"/>
              </a:ext>
            </a:extLst>
          </p:cNvPr>
          <p:cNvCxnSpPr>
            <a:cxnSpLocks/>
          </p:cNvCxnSpPr>
          <p:nvPr/>
        </p:nvCxnSpPr>
        <p:spPr>
          <a:xfrm flipV="1">
            <a:off x="7307166" y="3461029"/>
            <a:ext cx="0" cy="376759"/>
          </a:xfrm>
          <a:prstGeom prst="straightConnector1">
            <a:avLst/>
          </a:prstGeom>
          <a:ln w="3175">
            <a:solidFill>
              <a:schemeClr val="tx2">
                <a:lumMod val="25000"/>
              </a:schemeClr>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241" name="Straight Arrow Connector 240">
            <a:extLst>
              <a:ext uri="{FF2B5EF4-FFF2-40B4-BE49-F238E27FC236}">
                <a16:creationId xmlns:a16="http://schemas.microsoft.com/office/drawing/2014/main" id="{6AD42944-BADA-5B44-A1FA-C051F6F5D572}"/>
              </a:ext>
            </a:extLst>
          </p:cNvPr>
          <p:cNvCxnSpPr>
            <a:cxnSpLocks/>
          </p:cNvCxnSpPr>
          <p:nvPr/>
        </p:nvCxnSpPr>
        <p:spPr>
          <a:xfrm flipV="1">
            <a:off x="7307166" y="2364509"/>
            <a:ext cx="0" cy="376759"/>
          </a:xfrm>
          <a:prstGeom prst="straightConnector1">
            <a:avLst/>
          </a:prstGeom>
          <a:ln w="3175">
            <a:solidFill>
              <a:schemeClr val="tx2">
                <a:lumMod val="25000"/>
              </a:schemeClr>
            </a:solidFill>
            <a:headEnd type="triangle"/>
            <a:tailEnd type="triangle"/>
          </a:ln>
        </p:spPr>
        <p:style>
          <a:lnRef idx="2">
            <a:schemeClr val="accent1"/>
          </a:lnRef>
          <a:fillRef idx="0">
            <a:schemeClr val="accent1"/>
          </a:fillRef>
          <a:effectRef idx="1">
            <a:schemeClr val="accent1"/>
          </a:effectRef>
          <a:fontRef idx="minor">
            <a:schemeClr val="tx1"/>
          </a:fontRef>
        </p:style>
      </p:cxnSp>
      <p:grpSp>
        <p:nvGrpSpPr>
          <p:cNvPr id="242" name="Group 241">
            <a:extLst>
              <a:ext uri="{FF2B5EF4-FFF2-40B4-BE49-F238E27FC236}">
                <a16:creationId xmlns:a16="http://schemas.microsoft.com/office/drawing/2014/main" id="{840AAACA-EBF9-9F4D-9F57-240E45BCAE23}"/>
              </a:ext>
            </a:extLst>
          </p:cNvPr>
          <p:cNvGrpSpPr/>
          <p:nvPr/>
        </p:nvGrpSpPr>
        <p:grpSpPr>
          <a:xfrm>
            <a:off x="5283404" y="2066587"/>
            <a:ext cx="610745" cy="580661"/>
            <a:chOff x="3858714" y="4780516"/>
            <a:chExt cx="1246071" cy="1184691"/>
          </a:xfrm>
        </p:grpSpPr>
        <p:grpSp>
          <p:nvGrpSpPr>
            <p:cNvPr id="243" name="Group 300">
              <a:extLst>
                <a:ext uri="{FF2B5EF4-FFF2-40B4-BE49-F238E27FC236}">
                  <a16:creationId xmlns:a16="http://schemas.microsoft.com/office/drawing/2014/main" id="{FCEB989D-420A-6843-BBE6-051861804103}"/>
                </a:ext>
              </a:extLst>
            </p:cNvPr>
            <p:cNvGrpSpPr/>
            <p:nvPr/>
          </p:nvGrpSpPr>
          <p:grpSpPr>
            <a:xfrm>
              <a:off x="3858714" y="4780516"/>
              <a:ext cx="1246071" cy="1184691"/>
              <a:chOff x="-220817" y="9504"/>
              <a:chExt cx="1246069" cy="1184689"/>
            </a:xfrm>
          </p:grpSpPr>
          <p:sp>
            <p:nvSpPr>
              <p:cNvPr id="245" name="Shape 298">
                <a:extLst>
                  <a:ext uri="{FF2B5EF4-FFF2-40B4-BE49-F238E27FC236}">
                    <a16:creationId xmlns:a16="http://schemas.microsoft.com/office/drawing/2014/main" id="{94FED2A6-BDC5-8343-A317-2CAE693A5356}"/>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246" name="Shape 299">
                <a:extLst>
                  <a:ext uri="{FF2B5EF4-FFF2-40B4-BE49-F238E27FC236}">
                    <a16:creationId xmlns:a16="http://schemas.microsoft.com/office/drawing/2014/main" id="{FBE38EDD-108D-6C48-825A-9A8F55868292}"/>
                  </a:ext>
                </a:extLst>
              </p:cNvPr>
              <p:cNvSpPr/>
              <p:nvPr/>
            </p:nvSpPr>
            <p:spPr>
              <a:xfrm>
                <a:off x="-220817" y="754635"/>
                <a:ext cx="1246069" cy="43955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lgn="ctr">
                  <a:defRPr sz="1800" b="0">
                    <a:solidFill>
                      <a:srgbClr val="000000"/>
                    </a:solidFill>
                  </a:defRPr>
                </a:pPr>
                <a:r>
                  <a:rPr lang="en-US" sz="700" b="1" dirty="0">
                    <a:solidFill>
                      <a:srgbClr val="4277BB"/>
                    </a:solidFill>
                  </a:rPr>
                  <a:t>BARE METAL </a:t>
                </a:r>
              </a:p>
              <a:p>
                <a:pPr lvl="0" algn="ctr">
                  <a:defRPr sz="1800" b="0">
                    <a:solidFill>
                      <a:srgbClr val="000000"/>
                    </a:solidFill>
                  </a:defRPr>
                </a:pPr>
                <a:r>
                  <a:rPr lang="en-US" sz="700" b="1" dirty="0">
                    <a:solidFill>
                      <a:srgbClr val="4277BB"/>
                    </a:solidFill>
                  </a:rPr>
                  <a:t>SERVERS</a:t>
                </a:r>
                <a:endParaRPr sz="700" b="1" dirty="0">
                  <a:solidFill>
                    <a:srgbClr val="4277BB"/>
                  </a:solidFill>
                </a:endParaRPr>
              </a:p>
            </p:txBody>
          </p:sp>
        </p:grpSp>
        <p:pic>
          <p:nvPicPr>
            <p:cNvPr id="244" name="Picture 243">
              <a:extLst>
                <a:ext uri="{FF2B5EF4-FFF2-40B4-BE49-F238E27FC236}">
                  <a16:creationId xmlns:a16="http://schemas.microsoft.com/office/drawing/2014/main" id="{6D676F4C-C211-FF4A-8F29-85892A131EB8}"/>
                </a:ext>
              </a:extLst>
            </p:cNvPr>
            <p:cNvPicPr>
              <a:picLocks noChangeAspect="1"/>
            </p:cNvPicPr>
            <p:nvPr/>
          </p:nvPicPr>
          <p:blipFill>
            <a:blip r:embed="rId16"/>
            <a:stretch>
              <a:fillRect/>
            </a:stretch>
          </p:blipFill>
          <p:spPr>
            <a:xfrm>
              <a:off x="4210899" y="4888536"/>
              <a:ext cx="444500" cy="482600"/>
            </a:xfrm>
            <a:prstGeom prst="rect">
              <a:avLst/>
            </a:prstGeom>
          </p:spPr>
        </p:pic>
      </p:grpSp>
      <p:pic>
        <p:nvPicPr>
          <p:cNvPr id="247" name="Picture 246">
            <a:extLst>
              <a:ext uri="{FF2B5EF4-FFF2-40B4-BE49-F238E27FC236}">
                <a16:creationId xmlns:a16="http://schemas.microsoft.com/office/drawing/2014/main" id="{192E35A4-3C25-5C4D-9477-600B2B18743E}"/>
              </a:ext>
            </a:extLst>
          </p:cNvPr>
          <p:cNvPicPr>
            <a:picLocks noChangeAspect="1"/>
          </p:cNvPicPr>
          <p:nvPr/>
        </p:nvPicPr>
        <p:blipFill>
          <a:blip r:embed="rId4"/>
          <a:stretch>
            <a:fillRect/>
          </a:stretch>
        </p:blipFill>
        <p:spPr>
          <a:xfrm>
            <a:off x="959128" y="2888139"/>
            <a:ext cx="169805" cy="182038"/>
          </a:xfrm>
          <a:prstGeom prst="rect">
            <a:avLst/>
          </a:prstGeom>
          <a:solidFill>
            <a:srgbClr val="FF0000"/>
          </a:solidFill>
        </p:spPr>
      </p:pic>
      <p:pic>
        <p:nvPicPr>
          <p:cNvPr id="248" name="Picture 247">
            <a:extLst>
              <a:ext uri="{FF2B5EF4-FFF2-40B4-BE49-F238E27FC236}">
                <a16:creationId xmlns:a16="http://schemas.microsoft.com/office/drawing/2014/main" id="{9083B14E-8304-4747-B43B-E3A7E6DE582A}"/>
              </a:ext>
            </a:extLst>
          </p:cNvPr>
          <p:cNvPicPr>
            <a:picLocks noChangeAspect="1"/>
          </p:cNvPicPr>
          <p:nvPr/>
        </p:nvPicPr>
        <p:blipFill>
          <a:blip r:embed="rId4"/>
          <a:stretch>
            <a:fillRect/>
          </a:stretch>
        </p:blipFill>
        <p:spPr>
          <a:xfrm>
            <a:off x="3207554" y="2850288"/>
            <a:ext cx="169805" cy="182038"/>
          </a:xfrm>
          <a:prstGeom prst="rect">
            <a:avLst/>
          </a:prstGeom>
          <a:solidFill>
            <a:srgbClr val="FF0000"/>
          </a:solidFill>
        </p:spPr>
      </p:pic>
      <p:sp>
        <p:nvSpPr>
          <p:cNvPr id="249" name="Rectangle 248">
            <a:extLst>
              <a:ext uri="{FF2B5EF4-FFF2-40B4-BE49-F238E27FC236}">
                <a16:creationId xmlns:a16="http://schemas.microsoft.com/office/drawing/2014/main" id="{299A1D8F-C800-BE4E-B2A6-1FCE0F190651}"/>
              </a:ext>
            </a:extLst>
          </p:cNvPr>
          <p:cNvSpPr/>
          <p:nvPr/>
        </p:nvSpPr>
        <p:spPr>
          <a:xfrm>
            <a:off x="7705732" y="1030167"/>
            <a:ext cx="4308199" cy="5334794"/>
          </a:xfrm>
          <a:prstGeom prst="rect">
            <a:avLst/>
          </a:prstGeom>
        </p:spPr>
        <p:txBody>
          <a:bodyPr wrap="square">
            <a:spAutoFit/>
          </a:bodyPr>
          <a:lstStyle/>
          <a:p>
            <a:pPr marL="237057" indent="-237057">
              <a:spcAft>
                <a:spcPts val="800"/>
              </a:spcAft>
              <a:buFont typeface="Arial" panose="020B0604020202020204" pitchFamily="34" charset="0"/>
              <a:buChar char="•"/>
            </a:pPr>
            <a:r>
              <a:rPr lang="en-US" sz="1400" dirty="0">
                <a:latin typeface="IBM Plex Sans" panose="020B0503050203000203" pitchFamily="34" charset="77"/>
              </a:rPr>
              <a:t>Access Control List (ACL) - Stateless ACLs enable subnet level firewall for ingress and egress traffic.</a:t>
            </a:r>
          </a:p>
          <a:p>
            <a:pPr marL="237057" indent="-237057">
              <a:spcAft>
                <a:spcPts val="800"/>
              </a:spcAft>
              <a:buFont typeface="Arial" panose="020B0604020202020204" pitchFamily="34" charset="0"/>
              <a:buChar char="•"/>
            </a:pPr>
            <a:r>
              <a:rPr lang="en-US" sz="1400" dirty="0">
                <a:latin typeface="IBM Plex Sans" panose="020B0503050203000203" pitchFamily="34" charset="77"/>
              </a:rPr>
              <a:t>Security Groups (SG) - Security rules for controlling traffic flows to/from virtual server instances.</a:t>
            </a:r>
          </a:p>
          <a:p>
            <a:pPr marL="237057" indent="-237057">
              <a:spcAft>
                <a:spcPts val="800"/>
              </a:spcAft>
              <a:buFont typeface="Arial" panose="020B0604020202020204" pitchFamily="34" charset="0"/>
              <a:buChar char="•"/>
            </a:pPr>
            <a:r>
              <a:rPr lang="en-US" sz="1400" dirty="0">
                <a:latin typeface="IBM Plex Sans" panose="020B0503050203000203" pitchFamily="34" charset="77"/>
              </a:rPr>
              <a:t>Load Balancer - Layer 4-7 load balancing. Round Robin, weighted RR and least connections algorithms.</a:t>
            </a:r>
          </a:p>
          <a:p>
            <a:pPr marL="237057" indent="-237057">
              <a:spcAft>
                <a:spcPts val="800"/>
              </a:spcAft>
              <a:buFont typeface="Arial" panose="020B0604020202020204" pitchFamily="34" charset="0"/>
              <a:buChar char="•"/>
            </a:pPr>
            <a:r>
              <a:rPr lang="en-US" sz="1400" dirty="0">
                <a:latin typeface="IBM Plex Sans" panose="020B0503050203000203" pitchFamily="34" charset="77"/>
              </a:rPr>
              <a:t>Direct Link - Private network connectivity between on-premises workloads and IBM Cloud. Support for BYOIP. Secure method with dedicated high bandwidth options.</a:t>
            </a:r>
          </a:p>
          <a:p>
            <a:pPr marL="237057" indent="-237057">
              <a:spcAft>
                <a:spcPts val="800"/>
              </a:spcAft>
              <a:buFont typeface="Arial" panose="020B0604020202020204" pitchFamily="34" charset="0"/>
              <a:buChar char="•"/>
            </a:pPr>
            <a:r>
              <a:rPr lang="en-US" sz="1400" dirty="0">
                <a:latin typeface="IBM Plex Sans" panose="020B0503050203000203" pitchFamily="34" charset="77"/>
              </a:rPr>
              <a:t>Terraform  supported to easily define VPC-enabled solutions and manage the lifecycle  of those cloud resources in an automated fashion,</a:t>
            </a:r>
          </a:p>
          <a:p>
            <a:pPr marL="237057" indent="-237057">
              <a:spcAft>
                <a:spcPts val="800"/>
              </a:spcAft>
              <a:buFont typeface="Arial" panose="020B0604020202020204" pitchFamily="34" charset="0"/>
              <a:buChar char="•"/>
            </a:pPr>
            <a:r>
              <a:rPr lang="en-US" sz="1400" dirty="0">
                <a:latin typeface="IBM Plex Sans" panose="020B0503050203000203" pitchFamily="34" charset="77"/>
              </a:rPr>
              <a:t>Developer friendly API that easily integrates to existing tooling.</a:t>
            </a:r>
          </a:p>
          <a:p>
            <a:pPr marL="237057" indent="-237057">
              <a:spcAft>
                <a:spcPts val="800"/>
              </a:spcAft>
              <a:buFont typeface="Arial" panose="020B0604020202020204" pitchFamily="34" charset="0"/>
              <a:buChar char="•"/>
            </a:pPr>
            <a:r>
              <a:rPr lang="en-US" sz="1400" dirty="0">
                <a:latin typeface="IBM Plex Sans" panose="020B0503050203000203" pitchFamily="34" charset="77"/>
              </a:rPr>
              <a:t>VPC users and permissions are fully integrated into IAM and the IBM Cloud platform.</a:t>
            </a:r>
          </a:p>
          <a:p>
            <a:pPr marL="237057" indent="-237057">
              <a:spcAft>
                <a:spcPts val="800"/>
              </a:spcAft>
              <a:buFont typeface="Arial" panose="020B0604020202020204" pitchFamily="34" charset="0"/>
              <a:buChar char="•"/>
            </a:pPr>
            <a:r>
              <a:rPr lang="en-US" sz="1400" dirty="0">
                <a:latin typeface="IBM Plex Sans" panose="020B0503050203000203" pitchFamily="34" charset="77"/>
              </a:rPr>
              <a:t>Import Custom Images from IBM COS.</a:t>
            </a:r>
          </a:p>
        </p:txBody>
      </p:sp>
      <p:sp>
        <p:nvSpPr>
          <p:cNvPr id="3" name="Rectangle 2">
            <a:extLst>
              <a:ext uri="{FF2B5EF4-FFF2-40B4-BE49-F238E27FC236}">
                <a16:creationId xmlns:a16="http://schemas.microsoft.com/office/drawing/2014/main" id="{4D62AB0F-8F53-EA42-B929-C6E6468A0E00}"/>
              </a:ext>
            </a:extLst>
          </p:cNvPr>
          <p:cNvSpPr/>
          <p:nvPr/>
        </p:nvSpPr>
        <p:spPr>
          <a:xfrm>
            <a:off x="227658" y="4778779"/>
            <a:ext cx="7478073" cy="1600438"/>
          </a:xfrm>
          <a:prstGeom prst="rect">
            <a:avLst/>
          </a:prstGeom>
        </p:spPr>
        <p:txBody>
          <a:bodyPr wrap="square">
            <a:spAutoFit/>
          </a:bodyPr>
          <a:lstStyle/>
          <a:p>
            <a:pPr marL="285750" indent="-285750">
              <a:buFont typeface="Arial" panose="020B0604020202020204" pitchFamily="34" charset="0"/>
              <a:buChar char="•"/>
            </a:pPr>
            <a:r>
              <a:rPr lang="en-GB" sz="1400" dirty="0"/>
              <a:t>Create a single or multiple transit gateways to connect VPCs together and link to an IBM Cloud classic infrastructure.</a:t>
            </a:r>
          </a:p>
          <a:p>
            <a:pPr marL="285750" indent="-285750">
              <a:buFont typeface="Arial" panose="020B0604020202020204" pitchFamily="34" charset="0"/>
              <a:buChar char="•"/>
            </a:pPr>
            <a:r>
              <a:rPr lang="en-GB" sz="1400" dirty="0"/>
              <a:t>Any new network connected to a transit gateway is then automatically made available to every other network connected to it:</a:t>
            </a:r>
            <a:endParaRPr lang="en-GB" sz="1400" dirty="0">
              <a:latin typeface="IBM Plex Sans" panose="020B0503050203000203" pitchFamily="34" charset="0"/>
            </a:endParaRPr>
          </a:p>
          <a:p>
            <a:pPr marL="742950" lvl="1" indent="-285750">
              <a:buFont typeface="Arial" panose="020B0604020202020204" pitchFamily="34" charset="0"/>
              <a:buChar char="•"/>
            </a:pPr>
            <a:r>
              <a:rPr lang="en-GB" sz="1400" dirty="0">
                <a:latin typeface="IBM Plex Sans" panose="020B0503050203000203" pitchFamily="34" charset="0"/>
              </a:rPr>
              <a:t>Connect VPCs in the same region (local routing).</a:t>
            </a:r>
          </a:p>
          <a:p>
            <a:pPr marL="742950" lvl="1" indent="-285750">
              <a:buFont typeface="Arial" panose="020B0604020202020204" pitchFamily="34" charset="0"/>
              <a:buChar char="•"/>
            </a:pPr>
            <a:r>
              <a:rPr lang="en-GB" sz="1400" dirty="0">
                <a:latin typeface="IBM Plex Sans" panose="020B0503050203000203" pitchFamily="34" charset="0"/>
              </a:rPr>
              <a:t>Connect VPCs in different regions (global routing).</a:t>
            </a:r>
          </a:p>
          <a:p>
            <a:pPr marL="742950" lvl="1" indent="-285750">
              <a:buFont typeface="Arial" panose="020B0604020202020204" pitchFamily="34" charset="0"/>
              <a:buChar char="•"/>
            </a:pPr>
            <a:r>
              <a:rPr lang="en-GB" sz="1400" dirty="0">
                <a:latin typeface="IBM Plex Sans" panose="020B0503050203000203" pitchFamily="34" charset="0"/>
              </a:rPr>
              <a:t>Connect VPCs to your IBM Cloud classic infrastructure.</a:t>
            </a:r>
          </a:p>
        </p:txBody>
      </p:sp>
    </p:spTree>
    <p:extLst>
      <p:ext uri="{BB962C8B-B14F-4D97-AF65-F5344CB8AC3E}">
        <p14:creationId xmlns:p14="http://schemas.microsoft.com/office/powerpoint/2010/main" val="128779387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ounded Rectangle 19">
            <a:extLst>
              <a:ext uri="{FF2B5EF4-FFF2-40B4-BE49-F238E27FC236}">
                <a16:creationId xmlns:a16="http://schemas.microsoft.com/office/drawing/2014/main" id="{6E7D55EC-5174-7D49-BA45-7074E8C3A19E}"/>
              </a:ext>
            </a:extLst>
          </p:cNvPr>
          <p:cNvSpPr/>
          <p:nvPr/>
        </p:nvSpPr>
        <p:spPr>
          <a:xfrm>
            <a:off x="8839202" y="3039420"/>
            <a:ext cx="2130321" cy="509245"/>
          </a:xfrm>
          <a:prstGeom prst="roundRect">
            <a:avLst/>
          </a:prstGeom>
          <a:solidFill>
            <a:schemeClr val="accent1"/>
          </a:solidFill>
        </p:spPr>
        <p:txBody>
          <a:bodyPr wrap="square" lIns="0" tIns="0" rIns="0" bIns="0" rtlCol="0" anchor="ctr">
            <a:noAutofit/>
          </a:bodyPr>
          <a:lstStyle/>
          <a:p>
            <a:pPr algn="ctr" defTabSz="914621"/>
            <a:endParaRPr lang="en-US" sz="1600" err="1">
              <a:solidFill>
                <a:srgbClr val="FFFFFF"/>
              </a:solidFill>
              <a:latin typeface="Arial"/>
              <a:cs typeface="Arial"/>
            </a:endParaRPr>
          </a:p>
        </p:txBody>
      </p:sp>
      <p:sp>
        <p:nvSpPr>
          <p:cNvPr id="3" name="Slide Number Placeholder 2">
            <a:extLst>
              <a:ext uri="{FF2B5EF4-FFF2-40B4-BE49-F238E27FC236}">
                <a16:creationId xmlns:a16="http://schemas.microsoft.com/office/drawing/2014/main" id="{BC2F7E8E-D30E-5A42-91C2-577DC7596E54}"/>
              </a:ext>
            </a:extLst>
          </p:cNvPr>
          <p:cNvSpPr>
            <a:spLocks noGrp="1"/>
          </p:cNvSpPr>
          <p:nvPr>
            <p:ph type="sldNum" sz="quarter" idx="10"/>
          </p:nvPr>
        </p:nvSpPr>
        <p:spPr/>
        <p:txBody>
          <a:bodyPr/>
          <a:lstStyle/>
          <a:p>
            <a:pPr defTabSz="914621"/>
            <a:fld id="{D0BE6F14-FF48-0F4F-A8AA-2E3F25371E4A}" type="slidenum">
              <a:rPr lang="en-US">
                <a:solidFill>
                  <a:srgbClr val="000000"/>
                </a:solidFill>
                <a:latin typeface="IBM Plex Sans"/>
              </a:rPr>
              <a:pPr defTabSz="914621"/>
              <a:t>52</a:t>
            </a:fld>
            <a:endParaRPr lang="en-US">
              <a:solidFill>
                <a:srgbClr val="000000"/>
              </a:solidFill>
              <a:latin typeface="IBM Plex Sans"/>
            </a:endParaRPr>
          </a:p>
        </p:txBody>
      </p:sp>
      <p:sp>
        <p:nvSpPr>
          <p:cNvPr id="5" name="Text Placeholder 4">
            <a:extLst>
              <a:ext uri="{FF2B5EF4-FFF2-40B4-BE49-F238E27FC236}">
                <a16:creationId xmlns:a16="http://schemas.microsoft.com/office/drawing/2014/main" id="{88748148-E7F9-384C-98CF-B86C03E6D2DD}"/>
              </a:ext>
            </a:extLst>
          </p:cNvPr>
          <p:cNvSpPr>
            <a:spLocks noGrp="1"/>
          </p:cNvSpPr>
          <p:nvPr>
            <p:ph type="body" sz="quarter" idx="12"/>
          </p:nvPr>
        </p:nvSpPr>
        <p:spPr>
          <a:xfrm>
            <a:off x="9144000" y="1759094"/>
            <a:ext cx="2772357" cy="1138145"/>
          </a:xfrm>
        </p:spPr>
        <p:txBody>
          <a:bodyPr/>
          <a:lstStyle/>
          <a:p>
            <a:r>
              <a:rPr lang="en-US" sz="1467" b="1">
                <a:solidFill>
                  <a:schemeClr val="tx2">
                    <a:lumMod val="50000"/>
                  </a:schemeClr>
                </a:solidFill>
              </a:rPr>
              <a:t>Classic Infrastructure:</a:t>
            </a:r>
          </a:p>
          <a:p>
            <a:endParaRPr lang="en-US" sz="1467">
              <a:solidFill>
                <a:schemeClr val="tx2">
                  <a:lumMod val="50000"/>
                </a:schemeClr>
              </a:solidFill>
            </a:endParaRPr>
          </a:p>
          <a:p>
            <a:pPr marL="228594" indent="-228594">
              <a:buFont typeface="Arial" panose="020B0604020202020204" pitchFamily="34" charset="0"/>
              <a:buChar char="•"/>
            </a:pPr>
            <a:r>
              <a:rPr lang="en-US" sz="1467">
                <a:solidFill>
                  <a:schemeClr val="tx2">
                    <a:lumMod val="50000"/>
                  </a:schemeClr>
                </a:solidFill>
              </a:rPr>
              <a:t>Data Centers</a:t>
            </a:r>
          </a:p>
          <a:p>
            <a:pPr marL="228594" indent="-228594">
              <a:buFont typeface="Arial" panose="020B0604020202020204" pitchFamily="34" charset="0"/>
              <a:buChar char="•"/>
            </a:pPr>
            <a:r>
              <a:rPr lang="en-US" sz="1467">
                <a:solidFill>
                  <a:schemeClr val="tx2">
                    <a:lumMod val="50000"/>
                  </a:schemeClr>
                </a:solidFill>
              </a:rPr>
              <a:t>PODS</a:t>
            </a:r>
          </a:p>
          <a:p>
            <a:endParaRPr lang="en-US" sz="1467">
              <a:solidFill>
                <a:schemeClr val="tx2">
                  <a:lumMod val="50000"/>
                </a:schemeClr>
              </a:solidFill>
            </a:endParaRPr>
          </a:p>
          <a:p>
            <a:endParaRPr lang="en-US" sz="1467">
              <a:solidFill>
                <a:schemeClr val="tx2">
                  <a:lumMod val="50000"/>
                </a:schemeClr>
              </a:solidFill>
            </a:endParaRPr>
          </a:p>
        </p:txBody>
      </p:sp>
      <p:sp>
        <p:nvSpPr>
          <p:cNvPr id="6" name="Text Placeholder 5">
            <a:extLst>
              <a:ext uri="{FF2B5EF4-FFF2-40B4-BE49-F238E27FC236}">
                <a16:creationId xmlns:a16="http://schemas.microsoft.com/office/drawing/2014/main" id="{D3BEF2A3-280F-C74E-ACBB-9CFD780E88A5}"/>
              </a:ext>
            </a:extLst>
          </p:cNvPr>
          <p:cNvSpPr>
            <a:spLocks noGrp="1"/>
          </p:cNvSpPr>
          <p:nvPr>
            <p:ph type="body" sz="quarter" idx="13"/>
          </p:nvPr>
        </p:nvSpPr>
        <p:spPr>
          <a:xfrm>
            <a:off x="1140612" y="1360209"/>
            <a:ext cx="6876429" cy="637951"/>
          </a:xfrm>
        </p:spPr>
        <p:txBody>
          <a:bodyPr/>
          <a:lstStyle/>
          <a:p>
            <a:r>
              <a:rPr lang="en-US" b="1" dirty="0"/>
              <a:t>Multi Zone Regions (MZR)</a:t>
            </a:r>
            <a:endParaRPr lang="en-US" dirty="0"/>
          </a:p>
          <a:p>
            <a:pPr marL="380990" indent="-380990">
              <a:buFont typeface="Arial" panose="020B0604020202020204" pitchFamily="34" charset="0"/>
              <a:buChar char="•"/>
            </a:pPr>
            <a:r>
              <a:rPr lang="en-US" dirty="0"/>
              <a:t>An IBM Cloud region with three availability zones that are logically and physically independent from one another but networked together</a:t>
            </a:r>
          </a:p>
          <a:p>
            <a:endParaRPr lang="en-US" dirty="0"/>
          </a:p>
        </p:txBody>
      </p:sp>
      <p:cxnSp>
        <p:nvCxnSpPr>
          <p:cNvPr id="10" name="Straight Connector 9">
            <a:extLst>
              <a:ext uri="{FF2B5EF4-FFF2-40B4-BE49-F238E27FC236}">
                <a16:creationId xmlns:a16="http://schemas.microsoft.com/office/drawing/2014/main" id="{8B478350-4B8E-B84B-88FA-961B0D4CC0DA}"/>
              </a:ext>
            </a:extLst>
          </p:cNvPr>
          <p:cNvCxnSpPr>
            <a:cxnSpLocks/>
          </p:cNvCxnSpPr>
          <p:nvPr/>
        </p:nvCxnSpPr>
        <p:spPr>
          <a:xfrm>
            <a:off x="8839200" y="1759094"/>
            <a:ext cx="0" cy="1138145"/>
          </a:xfrm>
          <a:prstGeom prst="line">
            <a:avLst/>
          </a:prstGeom>
        </p:spPr>
        <p:style>
          <a:lnRef idx="2">
            <a:schemeClr val="accent1"/>
          </a:lnRef>
          <a:fillRef idx="0">
            <a:schemeClr val="accent1"/>
          </a:fillRef>
          <a:effectRef idx="1">
            <a:schemeClr val="accent1"/>
          </a:effectRef>
          <a:fontRef idx="minor">
            <a:schemeClr val="tx1"/>
          </a:fontRef>
        </p:style>
      </p:cxnSp>
      <p:sp>
        <p:nvSpPr>
          <p:cNvPr id="12" name="Rectangle 2">
            <a:extLst>
              <a:ext uri="{FF2B5EF4-FFF2-40B4-BE49-F238E27FC236}">
                <a16:creationId xmlns:a16="http://schemas.microsoft.com/office/drawing/2014/main" id="{DB8EAB5F-03C4-0949-926A-A9FDE4A79E2A}"/>
              </a:ext>
            </a:extLst>
          </p:cNvPr>
          <p:cNvSpPr txBox="1">
            <a:spLocks noChangeArrowheads="1"/>
          </p:cNvSpPr>
          <p:nvPr/>
        </p:nvSpPr>
        <p:spPr>
          <a:xfrm>
            <a:off x="3010291" y="301018"/>
            <a:ext cx="9372000" cy="637951"/>
          </a:xfrm>
          <a:prstGeom prst="rect">
            <a:avLst/>
          </a:prstGeom>
        </p:spPr>
        <p:txBody>
          <a:bodyPr/>
          <a:lstStyle>
            <a:lvl1pPr algn="l" defTabSz="457200" rtl="0" eaLnBrk="1" latinLnBrk="0" hangingPunct="1">
              <a:lnSpc>
                <a:spcPct val="90000"/>
              </a:lnSpc>
              <a:spcBef>
                <a:spcPct val="0"/>
              </a:spcBef>
              <a:buNone/>
              <a:defRPr sz="2400" kern="1200">
                <a:solidFill>
                  <a:schemeClr val="bg2"/>
                </a:solidFill>
                <a:latin typeface="+mj-lt"/>
                <a:ea typeface="Arial" charset="0"/>
                <a:cs typeface="Arial" charset="0"/>
              </a:defRPr>
            </a:lvl1pPr>
          </a:lstStyle>
          <a:p>
            <a:pPr defTabSz="609585"/>
            <a:r>
              <a:rPr lang="en-US" sz="2800" b="1">
                <a:solidFill>
                  <a:srgbClr val="000000"/>
                </a:solidFill>
                <a:latin typeface="IBM Plex Sans"/>
              </a:rPr>
              <a:t>Regions, Availability Zones, Subnets</a:t>
            </a:r>
          </a:p>
        </p:txBody>
      </p:sp>
      <p:sp>
        <p:nvSpPr>
          <p:cNvPr id="13" name="Rectangle 12">
            <a:extLst>
              <a:ext uri="{FF2B5EF4-FFF2-40B4-BE49-F238E27FC236}">
                <a16:creationId xmlns:a16="http://schemas.microsoft.com/office/drawing/2014/main" id="{25D546DE-191C-BC4A-8719-7CA98A97CABE}"/>
              </a:ext>
            </a:extLst>
          </p:cNvPr>
          <p:cNvSpPr/>
          <p:nvPr/>
        </p:nvSpPr>
        <p:spPr>
          <a:xfrm>
            <a:off x="8839198" y="3482677"/>
            <a:ext cx="3244425" cy="3226527"/>
          </a:xfrm>
          <a:prstGeom prst="rect">
            <a:avLst/>
          </a:prstGeom>
          <a:solidFill>
            <a:schemeClr val="accent1"/>
          </a:solidFill>
        </p:spPr>
        <p:txBody>
          <a:bodyPr wrap="square" lIns="121920" tIns="121920" rIns="121920" bIns="0" rtlCol="0" anchor="t">
            <a:noAutofit/>
          </a:bodyPr>
          <a:lstStyle/>
          <a:p>
            <a:pPr defTabSz="914621"/>
            <a:r>
              <a:rPr lang="en-US" sz="1333" b="1" dirty="0">
                <a:solidFill>
                  <a:srgbClr val="FFFFFF"/>
                </a:solidFill>
                <a:latin typeface="Arial"/>
                <a:cs typeface="Arial"/>
              </a:rPr>
              <a:t>VPC</a:t>
            </a:r>
            <a:r>
              <a:rPr lang="en-US" sz="1333" dirty="0">
                <a:solidFill>
                  <a:srgbClr val="FFFFFF"/>
                </a:solidFill>
                <a:latin typeface="Arial"/>
                <a:cs typeface="Arial"/>
              </a:rPr>
              <a:t> </a:t>
            </a:r>
          </a:p>
          <a:p>
            <a:pPr marL="228594" indent="-228594" defTabSz="914621">
              <a:buFontTx/>
              <a:buChar char="-"/>
            </a:pPr>
            <a:r>
              <a:rPr lang="en-US" sz="1333" dirty="0">
                <a:solidFill>
                  <a:srgbClr val="FFFFFF"/>
                </a:solidFill>
                <a:latin typeface="Arial"/>
                <a:cs typeface="Arial"/>
              </a:rPr>
              <a:t>5 per region</a:t>
            </a:r>
            <a:endParaRPr lang="en-US" sz="1333" b="1" dirty="0">
              <a:solidFill>
                <a:srgbClr val="FFFFFF"/>
              </a:solidFill>
              <a:latin typeface="Arial"/>
              <a:cs typeface="Arial"/>
            </a:endParaRPr>
          </a:p>
          <a:p>
            <a:pPr defTabSz="914621"/>
            <a:r>
              <a:rPr lang="en-US" sz="1333" b="1" dirty="0">
                <a:solidFill>
                  <a:srgbClr val="FFFFFF"/>
                </a:solidFill>
                <a:latin typeface="Arial"/>
                <a:cs typeface="Arial"/>
              </a:rPr>
              <a:t>VPCs w/ Classic Access</a:t>
            </a:r>
          </a:p>
          <a:p>
            <a:pPr marL="228594" indent="-228594" defTabSz="914621">
              <a:buFontTx/>
              <a:buChar char="-"/>
            </a:pPr>
            <a:r>
              <a:rPr lang="en-US" sz="1333" dirty="0">
                <a:solidFill>
                  <a:srgbClr val="FFFFFF"/>
                </a:solidFill>
                <a:latin typeface="Arial"/>
                <a:cs typeface="Arial"/>
              </a:rPr>
              <a:t>1 per region, per account </a:t>
            </a:r>
            <a:endParaRPr lang="en-US" sz="1333" b="1" dirty="0">
              <a:solidFill>
                <a:srgbClr val="FFFFFF"/>
              </a:solidFill>
              <a:latin typeface="Arial"/>
              <a:cs typeface="Arial"/>
            </a:endParaRPr>
          </a:p>
          <a:p>
            <a:pPr defTabSz="914621"/>
            <a:endParaRPr lang="en-US" sz="1333" b="1" dirty="0">
              <a:solidFill>
                <a:srgbClr val="FFFFFF"/>
              </a:solidFill>
              <a:latin typeface="Arial"/>
              <a:cs typeface="Arial"/>
            </a:endParaRPr>
          </a:p>
          <a:p>
            <a:pPr defTabSz="914621"/>
            <a:r>
              <a:rPr lang="en-US" sz="1333" b="1" dirty="0">
                <a:solidFill>
                  <a:srgbClr val="FFFFFF"/>
                </a:solidFill>
                <a:latin typeface="Arial"/>
                <a:cs typeface="Arial"/>
              </a:rPr>
              <a:t>Subnet</a:t>
            </a:r>
          </a:p>
          <a:p>
            <a:pPr marL="228594" indent="-228594" defTabSz="914621">
              <a:buFontTx/>
              <a:buChar char="-"/>
            </a:pPr>
            <a:r>
              <a:rPr lang="en-US" sz="1333" dirty="0">
                <a:solidFill>
                  <a:srgbClr val="FFFFFF"/>
                </a:solidFill>
                <a:latin typeface="Arial"/>
                <a:cs typeface="Arial"/>
              </a:rPr>
              <a:t>15 per VPC </a:t>
            </a:r>
            <a:endParaRPr lang="en-US" sz="1333" b="1" dirty="0">
              <a:solidFill>
                <a:srgbClr val="FFFFFF"/>
              </a:solidFill>
              <a:latin typeface="IBM Plex Sans"/>
            </a:endParaRPr>
          </a:p>
          <a:p>
            <a:pPr defTabSz="914621"/>
            <a:endParaRPr lang="en-US" sz="1333" b="1" dirty="0">
              <a:solidFill>
                <a:srgbClr val="FFFFFF"/>
              </a:solidFill>
              <a:latin typeface="IBM Plex Sans"/>
            </a:endParaRPr>
          </a:p>
          <a:p>
            <a:pPr defTabSz="914621"/>
            <a:r>
              <a:rPr lang="en-US" sz="1333" b="1" dirty="0">
                <a:solidFill>
                  <a:srgbClr val="FFFFFF"/>
                </a:solidFill>
                <a:latin typeface="IBM Plex Sans"/>
              </a:rPr>
              <a:t>MZRs</a:t>
            </a:r>
          </a:p>
          <a:p>
            <a:pPr marL="228594" indent="-228594" defTabSz="914621">
              <a:buFontTx/>
              <a:buChar char="-"/>
            </a:pPr>
            <a:r>
              <a:rPr lang="en-US" sz="1333" dirty="0">
                <a:solidFill>
                  <a:srgbClr val="FFFFFF"/>
                </a:solidFill>
                <a:latin typeface="IBM Plex Sans"/>
              </a:rPr>
              <a:t>us-south (DAL)</a:t>
            </a:r>
          </a:p>
          <a:p>
            <a:pPr marL="228594" indent="-228594" defTabSz="914621">
              <a:buFontTx/>
              <a:buChar char="-"/>
            </a:pPr>
            <a:r>
              <a:rPr lang="en-US" sz="1333" dirty="0" err="1">
                <a:solidFill>
                  <a:srgbClr val="FFFFFF"/>
                </a:solidFill>
                <a:latin typeface="IBM Plex Sans"/>
              </a:rPr>
              <a:t>jp-tok</a:t>
            </a:r>
            <a:r>
              <a:rPr lang="en-US" sz="1333" dirty="0">
                <a:solidFill>
                  <a:srgbClr val="FFFFFF"/>
                </a:solidFill>
                <a:latin typeface="IBM Plex Sans"/>
              </a:rPr>
              <a:t> (TOK)</a:t>
            </a:r>
          </a:p>
          <a:p>
            <a:pPr marL="228594" indent="-228594" defTabSz="914621">
              <a:buFontTx/>
              <a:buChar char="-"/>
            </a:pPr>
            <a:r>
              <a:rPr lang="en-US" sz="1400" dirty="0" err="1">
                <a:solidFill>
                  <a:srgbClr val="FFFFFF"/>
                </a:solidFill>
                <a:latin typeface="IBM Plex Sans"/>
              </a:rPr>
              <a:t>eu-gb</a:t>
            </a:r>
            <a:r>
              <a:rPr lang="en-US" sz="1400" dirty="0">
                <a:solidFill>
                  <a:srgbClr val="FFFFFF"/>
                </a:solidFill>
                <a:latin typeface="IBM Plex Sans"/>
              </a:rPr>
              <a:t> (LON)</a:t>
            </a:r>
          </a:p>
          <a:p>
            <a:pPr marL="228594" indent="-228594" defTabSz="914621">
              <a:buFontTx/>
              <a:buChar char="-"/>
            </a:pPr>
            <a:r>
              <a:rPr lang="en-US" sz="1400" dirty="0">
                <a:solidFill>
                  <a:srgbClr val="FFFFFF"/>
                </a:solidFill>
                <a:latin typeface="IBM Plex Sans"/>
              </a:rPr>
              <a:t>au-</a:t>
            </a:r>
            <a:r>
              <a:rPr lang="en-US" sz="1400" dirty="0" err="1">
                <a:solidFill>
                  <a:srgbClr val="FFFFFF"/>
                </a:solidFill>
                <a:latin typeface="IBM Plex Sans"/>
              </a:rPr>
              <a:t>syd</a:t>
            </a:r>
            <a:r>
              <a:rPr lang="en-US" sz="1400" dirty="0">
                <a:solidFill>
                  <a:srgbClr val="FFFFFF"/>
                </a:solidFill>
                <a:latin typeface="IBM Plex Sans"/>
              </a:rPr>
              <a:t> (SYD) </a:t>
            </a:r>
          </a:p>
          <a:p>
            <a:pPr marL="228594" indent="-228594" defTabSz="914621">
              <a:buFontTx/>
              <a:buChar char="-"/>
            </a:pPr>
            <a:r>
              <a:rPr lang="en-US" sz="1400" dirty="0" err="1">
                <a:solidFill>
                  <a:srgbClr val="FFFFFF"/>
                </a:solidFill>
                <a:latin typeface="IBM Plex Sans"/>
              </a:rPr>
              <a:t>eu</a:t>
            </a:r>
            <a:r>
              <a:rPr lang="en-US" sz="1400" dirty="0">
                <a:solidFill>
                  <a:srgbClr val="FFFFFF"/>
                </a:solidFill>
                <a:latin typeface="IBM Plex Sans"/>
              </a:rPr>
              <a:t>-de (FRA)</a:t>
            </a:r>
          </a:p>
          <a:p>
            <a:pPr marL="228594" indent="-228594" defTabSz="914621">
              <a:buFontTx/>
              <a:buChar char="-"/>
            </a:pPr>
            <a:endParaRPr lang="en-US" sz="1400" dirty="0">
              <a:solidFill>
                <a:srgbClr val="FFFFFF"/>
              </a:solidFill>
              <a:latin typeface="IBM Plex Sans"/>
            </a:endParaRPr>
          </a:p>
          <a:p>
            <a:pPr marL="228594" indent="-228594" defTabSz="914621">
              <a:buFontTx/>
              <a:buChar char="-"/>
            </a:pPr>
            <a:endParaRPr lang="en-US" sz="1333" dirty="0">
              <a:solidFill>
                <a:srgbClr val="FFFFFF"/>
              </a:solidFill>
              <a:latin typeface="IBM Plex Sans"/>
            </a:endParaRPr>
          </a:p>
          <a:p>
            <a:pPr marL="228594" indent="-228594" defTabSz="914621">
              <a:buFontTx/>
              <a:buChar char="-"/>
            </a:pPr>
            <a:endParaRPr lang="en-US" sz="1333" dirty="0">
              <a:solidFill>
                <a:srgbClr val="FFFFFF"/>
              </a:solidFill>
              <a:latin typeface="IBM Plex Sans"/>
            </a:endParaRPr>
          </a:p>
          <a:p>
            <a:pPr defTabSz="914621"/>
            <a:endParaRPr lang="en-US" sz="1333" b="1" dirty="0">
              <a:solidFill>
                <a:srgbClr val="FFFFFF"/>
              </a:solidFill>
              <a:latin typeface="Arial"/>
              <a:cs typeface="Arial"/>
            </a:endParaRPr>
          </a:p>
        </p:txBody>
      </p:sp>
      <p:sp>
        <p:nvSpPr>
          <p:cNvPr id="14" name="Rectangle 13">
            <a:extLst>
              <a:ext uri="{FF2B5EF4-FFF2-40B4-BE49-F238E27FC236}">
                <a16:creationId xmlns:a16="http://schemas.microsoft.com/office/drawing/2014/main" id="{6916E1FA-57D7-634B-9C14-7BB4CE52F90C}"/>
              </a:ext>
            </a:extLst>
          </p:cNvPr>
          <p:cNvSpPr/>
          <p:nvPr/>
        </p:nvSpPr>
        <p:spPr>
          <a:xfrm>
            <a:off x="8839199" y="3072307"/>
            <a:ext cx="1224118" cy="379656"/>
          </a:xfrm>
          <a:prstGeom prst="rect">
            <a:avLst/>
          </a:prstGeom>
        </p:spPr>
        <p:txBody>
          <a:bodyPr wrap="none">
            <a:spAutoFit/>
          </a:bodyPr>
          <a:lstStyle/>
          <a:p>
            <a:pPr defTabSz="914621"/>
            <a:r>
              <a:rPr lang="en-US" sz="1867" b="1" dirty="0">
                <a:solidFill>
                  <a:srgbClr val="FFFFFF"/>
                </a:solidFill>
                <a:latin typeface="Arial"/>
                <a:cs typeface="Arial"/>
              </a:rPr>
              <a:t>Available</a:t>
            </a:r>
          </a:p>
        </p:txBody>
      </p:sp>
      <p:sp>
        <p:nvSpPr>
          <p:cNvPr id="15" name="Rectangle 14">
            <a:extLst>
              <a:ext uri="{FF2B5EF4-FFF2-40B4-BE49-F238E27FC236}">
                <a16:creationId xmlns:a16="http://schemas.microsoft.com/office/drawing/2014/main" id="{F3BEA081-BAC0-3D49-A7EE-EF9388677D8A}"/>
              </a:ext>
            </a:extLst>
          </p:cNvPr>
          <p:cNvSpPr/>
          <p:nvPr/>
        </p:nvSpPr>
        <p:spPr>
          <a:xfrm>
            <a:off x="1015252" y="4697036"/>
            <a:ext cx="7393024" cy="1816266"/>
          </a:xfrm>
          <a:prstGeom prst="rect">
            <a:avLst/>
          </a:prstGeom>
        </p:spPr>
        <p:txBody>
          <a:bodyPr wrap="square">
            <a:spAutoFit/>
          </a:bodyPr>
          <a:lstStyle/>
          <a:p>
            <a:pPr defTabSz="914621"/>
            <a:r>
              <a:rPr lang="en-US" sz="1867" b="1" dirty="0">
                <a:solidFill>
                  <a:srgbClr val="000000"/>
                </a:solidFill>
                <a:latin typeface="IBM Plex Sans"/>
              </a:rPr>
              <a:t>Subnet</a:t>
            </a:r>
            <a:endParaRPr lang="en-US" sz="1867" dirty="0">
              <a:solidFill>
                <a:srgbClr val="000000"/>
              </a:solidFill>
              <a:latin typeface="IBM Plex Sans"/>
            </a:endParaRPr>
          </a:p>
          <a:p>
            <a:pPr marL="380990" indent="-380990" defTabSz="914621">
              <a:buFont typeface="Arial" panose="020B0604020202020204" pitchFamily="34" charset="0"/>
              <a:buChar char="•"/>
            </a:pPr>
            <a:r>
              <a:rPr lang="en-US" sz="1867" dirty="0">
                <a:solidFill>
                  <a:srgbClr val="000000"/>
                </a:solidFill>
                <a:latin typeface="IBM Plex Sans"/>
              </a:rPr>
              <a:t>Isolated networks, typically with open communication within the subnet, but controlled access to networks outside of the subnet, including the internet.</a:t>
            </a:r>
          </a:p>
          <a:p>
            <a:pPr marL="380990" indent="-380990" defTabSz="914621">
              <a:buFont typeface="Arial" panose="020B0604020202020204" pitchFamily="34" charset="0"/>
              <a:buChar char="•"/>
            </a:pPr>
            <a:r>
              <a:rPr lang="en-US" sz="1867" dirty="0">
                <a:solidFill>
                  <a:srgbClr val="000000"/>
                </a:solidFill>
                <a:latin typeface="IBM Plex Sans"/>
              </a:rPr>
              <a:t>Allows private address spaces with RFC1918</a:t>
            </a:r>
          </a:p>
          <a:p>
            <a:pPr marL="380990" indent="-380990" defTabSz="914621">
              <a:buFont typeface="Arial" panose="020B0604020202020204" pitchFamily="34" charset="0"/>
              <a:buChar char="•"/>
            </a:pPr>
            <a:r>
              <a:rPr lang="en-US" sz="1867" dirty="0">
                <a:solidFill>
                  <a:srgbClr val="000000"/>
                </a:solidFill>
                <a:latin typeface="IBM Plex Sans"/>
              </a:rPr>
              <a:t>Allows BYO Subnet range in addition to default range provided</a:t>
            </a:r>
          </a:p>
        </p:txBody>
      </p:sp>
      <p:sp>
        <p:nvSpPr>
          <p:cNvPr id="16" name="Rounded Rectangle 15">
            <a:extLst>
              <a:ext uri="{FF2B5EF4-FFF2-40B4-BE49-F238E27FC236}">
                <a16:creationId xmlns:a16="http://schemas.microsoft.com/office/drawing/2014/main" id="{11BE045D-83D9-564F-9C74-F6F0A890FEC0}"/>
              </a:ext>
            </a:extLst>
          </p:cNvPr>
          <p:cNvSpPr/>
          <p:nvPr/>
        </p:nvSpPr>
        <p:spPr>
          <a:xfrm>
            <a:off x="346656" y="2935742"/>
            <a:ext cx="480349" cy="429833"/>
          </a:xfrm>
          <a:prstGeom prst="roundRect">
            <a:avLst>
              <a:gd name="adj" fmla="val 9818"/>
            </a:avLst>
          </a:prstGeom>
          <a:noFill/>
          <a:ln w="38100">
            <a:solidFill>
              <a:srgbClr val="4378BB"/>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609585">
              <a:defRPr/>
            </a:pPr>
            <a:endParaRPr lang="en-US" sz="2400">
              <a:solidFill>
                <a:srgbClr val="000000"/>
              </a:solidFill>
              <a:latin typeface="Helvetica Neue"/>
              <a:cs typeface="Helvetica Neue"/>
            </a:endParaRPr>
          </a:p>
        </p:txBody>
      </p:sp>
      <p:sp>
        <p:nvSpPr>
          <p:cNvPr id="17" name="Rectangle 16">
            <a:extLst>
              <a:ext uri="{FF2B5EF4-FFF2-40B4-BE49-F238E27FC236}">
                <a16:creationId xmlns:a16="http://schemas.microsoft.com/office/drawing/2014/main" id="{30898716-6AFD-F54D-9B4B-0189DF629E05}"/>
              </a:ext>
            </a:extLst>
          </p:cNvPr>
          <p:cNvSpPr/>
          <p:nvPr/>
        </p:nvSpPr>
        <p:spPr>
          <a:xfrm>
            <a:off x="1015253" y="2808541"/>
            <a:ext cx="7121161" cy="1816266"/>
          </a:xfrm>
          <a:prstGeom prst="rect">
            <a:avLst/>
          </a:prstGeom>
        </p:spPr>
        <p:txBody>
          <a:bodyPr wrap="square">
            <a:spAutoFit/>
          </a:bodyPr>
          <a:lstStyle/>
          <a:p>
            <a:pPr defTabSz="914621"/>
            <a:r>
              <a:rPr lang="en-US" sz="1867" b="1" dirty="0">
                <a:solidFill>
                  <a:srgbClr val="000000"/>
                </a:solidFill>
                <a:latin typeface="IBM Plex Sans"/>
              </a:rPr>
              <a:t>Availability Zones (AZ)</a:t>
            </a:r>
            <a:endParaRPr lang="en-US" sz="1867" dirty="0">
              <a:solidFill>
                <a:srgbClr val="000000"/>
              </a:solidFill>
              <a:latin typeface="IBM Plex Sans"/>
            </a:endParaRPr>
          </a:p>
          <a:p>
            <a:pPr marL="380990" indent="-380990" defTabSz="914621">
              <a:buFont typeface="Arial" panose="020B0604020202020204" pitchFamily="34" charset="0"/>
              <a:buChar char="•"/>
            </a:pPr>
            <a:r>
              <a:rPr lang="en-US" sz="1867" dirty="0">
                <a:solidFill>
                  <a:srgbClr val="000000"/>
                </a:solidFill>
                <a:latin typeface="IBM Plex Sans"/>
              </a:rPr>
              <a:t>Independent fault domains that do not share physical infrastructure</a:t>
            </a:r>
          </a:p>
          <a:p>
            <a:pPr marL="380990" indent="-380990" defTabSz="914621">
              <a:buFont typeface="Arial" panose="020B0604020202020204" pitchFamily="34" charset="0"/>
              <a:buChar char="•"/>
            </a:pPr>
            <a:r>
              <a:rPr lang="en-US" sz="1867" dirty="0">
                <a:solidFill>
                  <a:srgbClr val="000000"/>
                </a:solidFill>
                <a:latin typeface="IBM Plex Sans"/>
              </a:rPr>
              <a:t>An abstracted service end-point for fault tolerance</a:t>
            </a:r>
          </a:p>
          <a:p>
            <a:pPr marL="380990" indent="-380990" defTabSz="914621">
              <a:buFont typeface="Arial" panose="020B0604020202020204" pitchFamily="34" charset="0"/>
              <a:buChar char="•"/>
            </a:pPr>
            <a:r>
              <a:rPr lang="en-US" sz="1867" dirty="0">
                <a:solidFill>
                  <a:srgbClr val="000000"/>
                </a:solidFill>
                <a:latin typeface="IBM Plex Sans"/>
              </a:rPr>
              <a:t>Have latency requirement of &lt;500 </a:t>
            </a:r>
            <a:r>
              <a:rPr lang="en-US" sz="1867" dirty="0" err="1">
                <a:solidFill>
                  <a:srgbClr val="000000"/>
                </a:solidFill>
                <a:latin typeface="IBM Plex Sans"/>
              </a:rPr>
              <a:t>usec</a:t>
            </a:r>
            <a:r>
              <a:rPr lang="en-US" sz="1867" dirty="0">
                <a:solidFill>
                  <a:srgbClr val="000000"/>
                </a:solidFill>
                <a:latin typeface="IBM Plex Sans"/>
              </a:rPr>
              <a:t> intra-zone &amp;  &lt;2 </a:t>
            </a:r>
            <a:r>
              <a:rPr lang="en-US" sz="1867" dirty="0" err="1">
                <a:solidFill>
                  <a:srgbClr val="000000"/>
                </a:solidFill>
                <a:latin typeface="IBM Plex Sans"/>
              </a:rPr>
              <a:t>ms</a:t>
            </a:r>
            <a:r>
              <a:rPr lang="en-US" sz="1867" dirty="0">
                <a:solidFill>
                  <a:srgbClr val="000000"/>
                </a:solidFill>
                <a:latin typeface="IBM Plex Sans"/>
              </a:rPr>
              <a:t> inter-zone</a:t>
            </a:r>
          </a:p>
        </p:txBody>
      </p:sp>
      <p:sp>
        <p:nvSpPr>
          <p:cNvPr id="18" name="Rounded Rectangle 17">
            <a:extLst>
              <a:ext uri="{FF2B5EF4-FFF2-40B4-BE49-F238E27FC236}">
                <a16:creationId xmlns:a16="http://schemas.microsoft.com/office/drawing/2014/main" id="{B6AD6F9E-A2CB-0E44-9478-43E132472013}"/>
              </a:ext>
            </a:extLst>
          </p:cNvPr>
          <p:cNvSpPr/>
          <p:nvPr/>
        </p:nvSpPr>
        <p:spPr>
          <a:xfrm>
            <a:off x="346656" y="1356228"/>
            <a:ext cx="527357" cy="441377"/>
          </a:xfrm>
          <a:prstGeom prst="roundRect">
            <a:avLst>
              <a:gd name="adj" fmla="val 9818"/>
            </a:avLst>
          </a:prstGeom>
          <a:noFill/>
          <a:ln w="38100">
            <a:solidFill>
              <a:srgbClr val="4378BB"/>
            </a:solidFill>
            <a:prstDash val="sysDot"/>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609585">
              <a:defRPr/>
            </a:pPr>
            <a:endParaRPr lang="en-US" sz="2400">
              <a:solidFill>
                <a:srgbClr val="000000"/>
              </a:solidFill>
              <a:latin typeface="Helvetica Neue"/>
              <a:cs typeface="Helvetica Neue"/>
            </a:endParaRPr>
          </a:p>
        </p:txBody>
      </p:sp>
      <p:sp>
        <p:nvSpPr>
          <p:cNvPr id="19" name="Rounded Rectangle 18">
            <a:extLst>
              <a:ext uri="{FF2B5EF4-FFF2-40B4-BE49-F238E27FC236}">
                <a16:creationId xmlns:a16="http://schemas.microsoft.com/office/drawing/2014/main" id="{4404ECBF-8862-8E42-90B8-19BE252E56A2}"/>
              </a:ext>
            </a:extLst>
          </p:cNvPr>
          <p:cNvSpPr/>
          <p:nvPr/>
        </p:nvSpPr>
        <p:spPr>
          <a:xfrm>
            <a:off x="330499" y="4770148"/>
            <a:ext cx="543515" cy="510477"/>
          </a:xfrm>
          <a:prstGeom prst="roundRect">
            <a:avLst>
              <a:gd name="adj" fmla="val 9818"/>
            </a:avLst>
          </a:prstGeom>
          <a:noFill/>
          <a:ln w="6350">
            <a:solidFill>
              <a:srgbClr val="FF0000"/>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609585">
              <a:defRPr/>
            </a:pPr>
            <a:endParaRPr lang="en-US" sz="1200">
              <a:solidFill>
                <a:srgbClr val="000000"/>
              </a:solidFill>
              <a:latin typeface="Arial"/>
              <a:cs typeface="Arial"/>
            </a:endParaRPr>
          </a:p>
        </p:txBody>
      </p:sp>
      <p:sp>
        <p:nvSpPr>
          <p:cNvPr id="22" name="Rectangle 2">
            <a:extLst>
              <a:ext uri="{FF2B5EF4-FFF2-40B4-BE49-F238E27FC236}">
                <a16:creationId xmlns:a16="http://schemas.microsoft.com/office/drawing/2014/main" id="{87F4BD8D-92D7-EC4F-B75E-477BD5B0C6DA}"/>
              </a:ext>
            </a:extLst>
          </p:cNvPr>
          <p:cNvSpPr txBox="1">
            <a:spLocks noChangeArrowheads="1"/>
          </p:cNvSpPr>
          <p:nvPr/>
        </p:nvSpPr>
        <p:spPr>
          <a:xfrm>
            <a:off x="227026" y="257170"/>
            <a:ext cx="3718988" cy="637951"/>
          </a:xfrm>
          <a:prstGeom prst="rect">
            <a:avLst/>
          </a:prstGeom>
        </p:spPr>
        <p:txBody>
          <a:bodyPr/>
          <a:lstStyle>
            <a:lvl1pPr algn="l" defTabSz="457200" rtl="0" eaLnBrk="1" latinLnBrk="0" hangingPunct="1">
              <a:lnSpc>
                <a:spcPct val="90000"/>
              </a:lnSpc>
              <a:spcBef>
                <a:spcPct val="0"/>
              </a:spcBef>
              <a:buNone/>
              <a:defRPr sz="2400" kern="1200">
                <a:solidFill>
                  <a:schemeClr val="bg2"/>
                </a:solidFill>
                <a:latin typeface="+mj-lt"/>
                <a:ea typeface="Arial" charset="0"/>
                <a:cs typeface="Arial" charset="0"/>
              </a:defRPr>
            </a:lvl1pPr>
          </a:lstStyle>
          <a:p>
            <a:pPr defTabSz="609585"/>
            <a:r>
              <a:rPr lang="en-US" sz="3200">
                <a:solidFill>
                  <a:srgbClr val="69A6FF"/>
                </a:solidFill>
                <a:latin typeface="IBM Plex Sans"/>
              </a:rPr>
              <a:t>VPC Features</a:t>
            </a:r>
          </a:p>
        </p:txBody>
      </p:sp>
      <p:sp>
        <p:nvSpPr>
          <p:cNvPr id="23" name="Footer Placeholder 3">
            <a:extLst>
              <a:ext uri="{FF2B5EF4-FFF2-40B4-BE49-F238E27FC236}">
                <a16:creationId xmlns:a16="http://schemas.microsoft.com/office/drawing/2014/main" id="{620C94C0-BBF1-2343-ACDC-118D420BF1B8}"/>
              </a:ext>
            </a:extLst>
          </p:cNvPr>
          <p:cNvSpPr txBox="1">
            <a:spLocks/>
          </p:cNvSpPr>
          <p:nvPr/>
        </p:nvSpPr>
        <p:spPr>
          <a:xfrm>
            <a:off x="3010291" y="6485684"/>
            <a:ext cx="8534400" cy="182880"/>
          </a:xfrm>
          <a:prstGeom prst="rect">
            <a:avLst/>
          </a:prstGeom>
        </p:spPr>
        <p:txBody>
          <a:bodyPr vert="horz" lIns="0" tIns="0" rIns="0" bIns="0" rtlCol="0" anchor="ctr"/>
          <a:lstStyle>
            <a:defPPr>
              <a:defRPr lang="en-US"/>
            </a:defPPr>
            <a:lvl1pPr marL="0" algn="l" defTabSz="685800" rtl="0" eaLnBrk="1" latinLnBrk="0" hangingPunct="1">
              <a:defRPr sz="600" kern="1200" baseline="0">
                <a:solidFill>
                  <a:schemeClr val="tx1"/>
                </a:solidFill>
                <a:latin typeface="+mn-lt"/>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defTabSz="914377"/>
            <a:r>
              <a:rPr lang="de-DE" sz="800" i="1" dirty="0" err="1">
                <a:solidFill>
                  <a:srgbClr val="000000"/>
                </a:solidFill>
                <a:latin typeface="IBM Plex Sans"/>
              </a:rPr>
              <a:t>For</a:t>
            </a:r>
            <a:r>
              <a:rPr lang="de-DE" sz="800" i="1" dirty="0">
                <a:solidFill>
                  <a:srgbClr val="000000"/>
                </a:solidFill>
                <a:latin typeface="IBM Plex Sans"/>
              </a:rPr>
              <a:t> </a:t>
            </a:r>
            <a:r>
              <a:rPr lang="de-DE" sz="800" i="1" dirty="0" err="1">
                <a:solidFill>
                  <a:srgbClr val="000000"/>
                </a:solidFill>
                <a:latin typeface="IBM Plex Sans"/>
              </a:rPr>
              <a:t>up</a:t>
            </a:r>
            <a:r>
              <a:rPr lang="de-DE" sz="800" i="1" dirty="0">
                <a:solidFill>
                  <a:srgbClr val="000000"/>
                </a:solidFill>
                <a:latin typeface="IBM Plex Sans"/>
              </a:rPr>
              <a:t>-</a:t>
            </a:r>
            <a:r>
              <a:rPr lang="de-DE" sz="800" i="1" dirty="0" err="1">
                <a:solidFill>
                  <a:srgbClr val="000000"/>
                </a:solidFill>
                <a:latin typeface="IBM Plex Sans"/>
              </a:rPr>
              <a:t>to</a:t>
            </a:r>
            <a:r>
              <a:rPr lang="de-DE" sz="800" i="1" dirty="0">
                <a:solidFill>
                  <a:srgbClr val="000000"/>
                </a:solidFill>
                <a:latin typeface="IBM Plex Sans"/>
              </a:rPr>
              <a:t>-date </a:t>
            </a:r>
            <a:r>
              <a:rPr lang="de-DE" sz="800" i="1" dirty="0" err="1">
                <a:solidFill>
                  <a:srgbClr val="000000"/>
                </a:solidFill>
                <a:latin typeface="IBM Plex Sans"/>
              </a:rPr>
              <a:t>quotas</a:t>
            </a:r>
            <a:r>
              <a:rPr lang="de-DE" sz="800" i="1" dirty="0">
                <a:solidFill>
                  <a:srgbClr val="000000"/>
                </a:solidFill>
                <a:latin typeface="IBM Plex Sans"/>
              </a:rPr>
              <a:t> </a:t>
            </a:r>
            <a:r>
              <a:rPr lang="de-DE" sz="800" i="1" dirty="0" err="1">
                <a:solidFill>
                  <a:srgbClr val="000000"/>
                </a:solidFill>
                <a:latin typeface="IBM Plex Sans"/>
              </a:rPr>
              <a:t>always</a:t>
            </a:r>
            <a:r>
              <a:rPr lang="de-DE" sz="800" i="1" dirty="0">
                <a:solidFill>
                  <a:srgbClr val="000000"/>
                </a:solidFill>
                <a:latin typeface="IBM Plex Sans"/>
              </a:rPr>
              <a:t> </a:t>
            </a:r>
            <a:r>
              <a:rPr lang="de-DE" sz="800" i="1" dirty="0" err="1">
                <a:solidFill>
                  <a:srgbClr val="000000"/>
                </a:solidFill>
                <a:latin typeface="IBM Plex Sans"/>
              </a:rPr>
              <a:t>refer</a:t>
            </a:r>
            <a:r>
              <a:rPr lang="de-DE" sz="800" i="1" dirty="0">
                <a:solidFill>
                  <a:srgbClr val="000000"/>
                </a:solidFill>
                <a:latin typeface="IBM Plex Sans"/>
              </a:rPr>
              <a:t> </a:t>
            </a:r>
            <a:r>
              <a:rPr lang="de-DE" sz="800" i="1" dirty="0" err="1">
                <a:solidFill>
                  <a:srgbClr val="000000"/>
                </a:solidFill>
                <a:latin typeface="IBM Plex Sans"/>
              </a:rPr>
              <a:t>to</a:t>
            </a:r>
            <a:r>
              <a:rPr lang="de-DE" sz="800" i="1" dirty="0">
                <a:solidFill>
                  <a:srgbClr val="000000"/>
                </a:solidFill>
                <a:latin typeface="IBM Plex Sans"/>
              </a:rPr>
              <a:t> </a:t>
            </a:r>
            <a:r>
              <a:rPr lang="de-DE" sz="800" i="1" dirty="0" err="1">
                <a:solidFill>
                  <a:srgbClr val="000000"/>
                </a:solidFill>
                <a:latin typeface="IBM Plex Sans"/>
              </a:rPr>
              <a:t>the</a:t>
            </a:r>
            <a:r>
              <a:rPr lang="de-DE" sz="800" i="1" dirty="0">
                <a:solidFill>
                  <a:srgbClr val="000000"/>
                </a:solidFill>
                <a:latin typeface="IBM Plex Sans"/>
              </a:rPr>
              <a:t> </a:t>
            </a:r>
            <a:r>
              <a:rPr lang="de-DE" sz="800" i="1" dirty="0">
                <a:solidFill>
                  <a:srgbClr val="000000"/>
                </a:solidFill>
                <a:latin typeface="IBM Plex Sans"/>
                <a:hlinkClick r:id="rId2"/>
              </a:rPr>
              <a:t>Cloud Docs page</a:t>
            </a:r>
            <a:endParaRPr lang="en-US" sz="800" i="1" dirty="0">
              <a:solidFill>
                <a:srgbClr val="000000"/>
              </a:solidFill>
              <a:latin typeface="IBM Plex Sans"/>
            </a:endParaRPr>
          </a:p>
        </p:txBody>
      </p:sp>
      <p:sp>
        <p:nvSpPr>
          <p:cNvPr id="31" name="Rounded Rectangle 30">
            <a:extLst>
              <a:ext uri="{FF2B5EF4-FFF2-40B4-BE49-F238E27FC236}">
                <a16:creationId xmlns:a16="http://schemas.microsoft.com/office/drawing/2014/main" id="{170C28D8-1A8F-E541-9973-9C15961FCB99}"/>
              </a:ext>
            </a:extLst>
          </p:cNvPr>
          <p:cNvSpPr/>
          <p:nvPr/>
        </p:nvSpPr>
        <p:spPr>
          <a:xfrm>
            <a:off x="9508604" y="5189185"/>
            <a:ext cx="481272" cy="182880"/>
          </a:xfrm>
          <a:prstGeom prst="roundRect">
            <a:avLst>
              <a:gd name="adj" fmla="val 50000"/>
            </a:avLst>
          </a:prstGeom>
          <a:solidFill>
            <a:srgbClr val="B3F2E4"/>
          </a:solidFill>
          <a:ln>
            <a:solidFill>
              <a:schemeClr val="bg2"/>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621"/>
            <a:r>
              <a:rPr lang="en-US" sz="1200" dirty="0">
                <a:solidFill>
                  <a:srgbClr val="000E5E"/>
                </a:solidFill>
                <a:latin typeface="IBM Plex Sans" panose="020B0503050203000203" pitchFamily="34" charset="0"/>
                <a:cs typeface="Arial"/>
              </a:rPr>
              <a:t>Gen 1</a:t>
            </a:r>
          </a:p>
        </p:txBody>
      </p:sp>
      <p:sp>
        <p:nvSpPr>
          <p:cNvPr id="24" name="Rounded Rectangle 23">
            <a:extLst>
              <a:ext uri="{FF2B5EF4-FFF2-40B4-BE49-F238E27FC236}">
                <a16:creationId xmlns:a16="http://schemas.microsoft.com/office/drawing/2014/main" id="{5C2DD0CE-9466-4341-8312-AE9D2DD3172E}"/>
              </a:ext>
            </a:extLst>
          </p:cNvPr>
          <p:cNvSpPr/>
          <p:nvPr/>
        </p:nvSpPr>
        <p:spPr>
          <a:xfrm>
            <a:off x="11244301" y="5189185"/>
            <a:ext cx="481272" cy="182880"/>
          </a:xfrm>
          <a:prstGeom prst="roundRect">
            <a:avLst>
              <a:gd name="adj" fmla="val 50000"/>
            </a:avLst>
          </a:prstGeom>
          <a:solidFill>
            <a:srgbClr val="EED4FE"/>
          </a:solidFill>
          <a:ln>
            <a:solidFill>
              <a:schemeClr val="bg2"/>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621"/>
            <a:r>
              <a:rPr lang="en-US" sz="1200" dirty="0">
                <a:solidFill>
                  <a:srgbClr val="000E5E"/>
                </a:solidFill>
                <a:latin typeface="IBM Plex Sans" panose="020B0503050203000203" pitchFamily="34" charset="0"/>
                <a:cs typeface="Arial"/>
              </a:rPr>
              <a:t>Gen 2</a:t>
            </a:r>
          </a:p>
        </p:txBody>
      </p:sp>
      <p:sp>
        <p:nvSpPr>
          <p:cNvPr id="2" name="Rectangle 1">
            <a:extLst>
              <a:ext uri="{FF2B5EF4-FFF2-40B4-BE49-F238E27FC236}">
                <a16:creationId xmlns:a16="http://schemas.microsoft.com/office/drawing/2014/main" id="{BFBCD1C1-E937-D240-998B-3FF34BEC92BE}"/>
              </a:ext>
            </a:extLst>
          </p:cNvPr>
          <p:cNvSpPr/>
          <p:nvPr/>
        </p:nvSpPr>
        <p:spPr>
          <a:xfrm>
            <a:off x="10608483" y="5368029"/>
            <a:ext cx="1496243" cy="707694"/>
          </a:xfrm>
          <a:prstGeom prst="rect">
            <a:avLst/>
          </a:prstGeom>
        </p:spPr>
        <p:txBody>
          <a:bodyPr wrap="none">
            <a:spAutoFit/>
          </a:bodyPr>
          <a:lstStyle/>
          <a:p>
            <a:pPr marL="160863" indent="-160863" defTabSz="914621">
              <a:buFontTx/>
              <a:buChar char="-"/>
            </a:pPr>
            <a:r>
              <a:rPr lang="en-US" sz="1333" dirty="0">
                <a:solidFill>
                  <a:srgbClr val="FFFFFF"/>
                </a:solidFill>
                <a:latin typeface="IBM Plex Sans"/>
              </a:rPr>
              <a:t>us-south (DAL)</a:t>
            </a:r>
          </a:p>
          <a:p>
            <a:pPr marL="160863" indent="-160863" defTabSz="914621">
              <a:buFontTx/>
              <a:buChar char="-"/>
            </a:pPr>
            <a:r>
              <a:rPr lang="en-US" sz="1333" dirty="0" err="1">
                <a:solidFill>
                  <a:srgbClr val="FFFFFF"/>
                </a:solidFill>
                <a:latin typeface="IBM Plex Sans"/>
              </a:rPr>
              <a:t>eu-gb</a:t>
            </a:r>
            <a:r>
              <a:rPr lang="en-US" sz="1333" dirty="0">
                <a:solidFill>
                  <a:srgbClr val="FFFFFF"/>
                </a:solidFill>
                <a:latin typeface="IBM Plex Sans"/>
              </a:rPr>
              <a:t> (LON)</a:t>
            </a:r>
          </a:p>
          <a:p>
            <a:pPr marL="160863" indent="-160863" defTabSz="914621">
              <a:buFontTx/>
              <a:buChar char="-"/>
            </a:pPr>
            <a:r>
              <a:rPr lang="en-US" sz="1333" dirty="0">
                <a:solidFill>
                  <a:srgbClr val="FFFFFF"/>
                </a:solidFill>
                <a:latin typeface="IBM Plex Sans"/>
              </a:rPr>
              <a:t>us-east (WDC)</a:t>
            </a:r>
          </a:p>
        </p:txBody>
      </p:sp>
      <p:sp>
        <p:nvSpPr>
          <p:cNvPr id="4" name="Rectangle 3">
            <a:extLst>
              <a:ext uri="{FF2B5EF4-FFF2-40B4-BE49-F238E27FC236}">
                <a16:creationId xmlns:a16="http://schemas.microsoft.com/office/drawing/2014/main" id="{1FB51F50-17D5-6D46-97CE-A494F029D791}"/>
              </a:ext>
            </a:extLst>
          </p:cNvPr>
          <p:cNvSpPr/>
          <p:nvPr/>
        </p:nvSpPr>
        <p:spPr>
          <a:xfrm>
            <a:off x="10574896" y="5153504"/>
            <a:ext cx="630301" cy="297454"/>
          </a:xfrm>
          <a:prstGeom prst="rect">
            <a:avLst/>
          </a:prstGeom>
        </p:spPr>
        <p:txBody>
          <a:bodyPr wrap="none">
            <a:spAutoFit/>
          </a:bodyPr>
          <a:lstStyle/>
          <a:p>
            <a:pPr defTabSz="914621"/>
            <a:r>
              <a:rPr lang="en-US" sz="1333" b="1" dirty="0">
                <a:solidFill>
                  <a:srgbClr val="FFFFFF"/>
                </a:solidFill>
                <a:latin typeface="IBM Plex Sans"/>
              </a:rPr>
              <a:t>MZRs</a:t>
            </a:r>
          </a:p>
        </p:txBody>
      </p:sp>
    </p:spTree>
    <p:extLst>
      <p:ext uri="{BB962C8B-B14F-4D97-AF65-F5344CB8AC3E}">
        <p14:creationId xmlns:p14="http://schemas.microsoft.com/office/powerpoint/2010/main" val="75214735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C2F7E8E-D30E-5A42-91C2-577DC7596E54}"/>
              </a:ext>
            </a:extLst>
          </p:cNvPr>
          <p:cNvSpPr>
            <a:spLocks noGrp="1"/>
          </p:cNvSpPr>
          <p:nvPr>
            <p:ph type="sldNum" sz="quarter" idx="10"/>
          </p:nvPr>
        </p:nvSpPr>
        <p:spPr/>
        <p:txBody>
          <a:bodyPr/>
          <a:lstStyle/>
          <a:p>
            <a:pPr defTabSz="914621"/>
            <a:fld id="{D0BE6F14-FF48-0F4F-A8AA-2E3F25371E4A}" type="slidenum">
              <a:rPr lang="en-US">
                <a:solidFill>
                  <a:srgbClr val="000000"/>
                </a:solidFill>
                <a:latin typeface="IBM Plex Sans"/>
              </a:rPr>
              <a:pPr defTabSz="914621"/>
              <a:t>53</a:t>
            </a:fld>
            <a:endParaRPr lang="en-US">
              <a:solidFill>
                <a:srgbClr val="000000"/>
              </a:solidFill>
              <a:latin typeface="IBM Plex Sans"/>
            </a:endParaRPr>
          </a:p>
        </p:txBody>
      </p:sp>
      <p:sp>
        <p:nvSpPr>
          <p:cNvPr id="5" name="Text Placeholder 4">
            <a:extLst>
              <a:ext uri="{FF2B5EF4-FFF2-40B4-BE49-F238E27FC236}">
                <a16:creationId xmlns:a16="http://schemas.microsoft.com/office/drawing/2014/main" id="{88748148-E7F9-384C-98CF-B86C03E6D2DD}"/>
              </a:ext>
            </a:extLst>
          </p:cNvPr>
          <p:cNvSpPr>
            <a:spLocks noGrp="1"/>
          </p:cNvSpPr>
          <p:nvPr>
            <p:ph type="body" sz="quarter" idx="12"/>
          </p:nvPr>
        </p:nvSpPr>
        <p:spPr>
          <a:xfrm>
            <a:off x="9144000" y="1759094"/>
            <a:ext cx="2772357" cy="2983593"/>
          </a:xfrm>
        </p:spPr>
        <p:txBody>
          <a:bodyPr/>
          <a:lstStyle/>
          <a:p>
            <a:r>
              <a:rPr lang="en-US" sz="1467" b="1" dirty="0">
                <a:solidFill>
                  <a:schemeClr val="tx2">
                    <a:lumMod val="50000"/>
                  </a:schemeClr>
                </a:solidFill>
              </a:rPr>
              <a:t>Classic Infrastructure:</a:t>
            </a:r>
          </a:p>
          <a:p>
            <a:endParaRPr lang="en-US" sz="1467" dirty="0">
              <a:solidFill>
                <a:schemeClr val="tx2">
                  <a:lumMod val="50000"/>
                </a:schemeClr>
              </a:solidFill>
            </a:endParaRPr>
          </a:p>
          <a:p>
            <a:pPr marL="228594" indent="-228594">
              <a:buFont typeface="Arial" panose="020B0604020202020204" pitchFamily="34" charset="0"/>
              <a:buChar char="•"/>
            </a:pPr>
            <a:r>
              <a:rPr lang="en-US" sz="1467" dirty="0" err="1">
                <a:solidFill>
                  <a:schemeClr val="tx2">
                    <a:lumMod val="50000"/>
                  </a:schemeClr>
                </a:solidFill>
              </a:rPr>
              <a:t>Vyatta</a:t>
            </a:r>
            <a:endParaRPr lang="en-US" sz="1467" dirty="0">
              <a:solidFill>
                <a:schemeClr val="tx2">
                  <a:lumMod val="50000"/>
                </a:schemeClr>
              </a:solidFill>
            </a:endParaRPr>
          </a:p>
          <a:p>
            <a:pPr marL="228594" indent="-228594">
              <a:buFont typeface="Arial" panose="020B0604020202020204" pitchFamily="34" charset="0"/>
              <a:buChar char="•"/>
            </a:pPr>
            <a:r>
              <a:rPr lang="en-US" sz="1467" dirty="0" err="1">
                <a:solidFill>
                  <a:schemeClr val="tx2">
                    <a:lumMod val="50000"/>
                  </a:schemeClr>
                </a:solidFill>
              </a:rPr>
              <a:t>Fortigate</a:t>
            </a:r>
            <a:endParaRPr lang="en-US" sz="1467" dirty="0">
              <a:solidFill>
                <a:schemeClr val="tx2">
                  <a:lumMod val="50000"/>
                </a:schemeClr>
              </a:solidFill>
            </a:endParaRPr>
          </a:p>
          <a:p>
            <a:pPr marL="228594" indent="-228594">
              <a:buFont typeface="Arial" panose="020B0604020202020204" pitchFamily="34" charset="0"/>
              <a:buChar char="•"/>
            </a:pPr>
            <a:r>
              <a:rPr lang="en-US" sz="1467" dirty="0">
                <a:solidFill>
                  <a:schemeClr val="tx2">
                    <a:lumMod val="50000"/>
                  </a:schemeClr>
                </a:solidFill>
              </a:rPr>
              <a:t>Security Groups</a:t>
            </a:r>
          </a:p>
          <a:p>
            <a:endParaRPr lang="en-US" sz="1467" dirty="0">
              <a:solidFill>
                <a:schemeClr val="tx2">
                  <a:lumMod val="50000"/>
                </a:schemeClr>
              </a:solidFill>
            </a:endParaRPr>
          </a:p>
          <a:p>
            <a:endParaRPr lang="en-US" sz="1467" dirty="0">
              <a:solidFill>
                <a:schemeClr val="tx2">
                  <a:lumMod val="50000"/>
                </a:schemeClr>
              </a:solidFill>
            </a:endParaRPr>
          </a:p>
        </p:txBody>
      </p:sp>
      <p:sp>
        <p:nvSpPr>
          <p:cNvPr id="9" name="Rectangle 8">
            <a:extLst>
              <a:ext uri="{FF2B5EF4-FFF2-40B4-BE49-F238E27FC236}">
                <a16:creationId xmlns:a16="http://schemas.microsoft.com/office/drawing/2014/main" id="{FE078621-F8C8-574B-8628-80667C18D6D1}"/>
              </a:ext>
            </a:extLst>
          </p:cNvPr>
          <p:cNvSpPr/>
          <p:nvPr/>
        </p:nvSpPr>
        <p:spPr>
          <a:xfrm>
            <a:off x="1007636" y="2048860"/>
            <a:ext cx="7141499" cy="1816266"/>
          </a:xfrm>
          <a:prstGeom prst="rect">
            <a:avLst/>
          </a:prstGeom>
        </p:spPr>
        <p:txBody>
          <a:bodyPr wrap="square">
            <a:spAutoFit/>
          </a:bodyPr>
          <a:lstStyle/>
          <a:p>
            <a:pPr defTabSz="914621"/>
            <a:r>
              <a:rPr lang="en-US" sz="1867" b="1" dirty="0">
                <a:solidFill>
                  <a:srgbClr val="000000"/>
                </a:solidFill>
                <a:latin typeface="IBM Plex Sans"/>
              </a:rPr>
              <a:t>Access Control List (</a:t>
            </a:r>
            <a:r>
              <a:rPr lang="en-US" sz="1867" dirty="0">
                <a:solidFill>
                  <a:srgbClr val="000000"/>
                </a:solidFill>
                <a:latin typeface="IBM Plex Sans"/>
              </a:rPr>
              <a:t>ACL) </a:t>
            </a:r>
          </a:p>
          <a:p>
            <a:pPr marL="380990" indent="-380990" defTabSz="914621">
              <a:buFont typeface="Arial" panose="020B0604020202020204" pitchFamily="34" charset="0"/>
              <a:buChar char="•"/>
            </a:pPr>
            <a:r>
              <a:rPr lang="en-US" sz="1867" dirty="0">
                <a:solidFill>
                  <a:srgbClr val="000000"/>
                </a:solidFill>
                <a:latin typeface="IBM Plex Sans"/>
              </a:rPr>
              <a:t>Enables customers to allow/deny ingress traffic to subnet and egress traffic from subnet</a:t>
            </a:r>
          </a:p>
          <a:p>
            <a:pPr marL="380990" indent="-380990" defTabSz="914621">
              <a:buFont typeface="Arial" panose="020B0604020202020204" pitchFamily="34" charset="0"/>
              <a:buChar char="•"/>
            </a:pPr>
            <a:r>
              <a:rPr lang="en-US" sz="1867" dirty="0">
                <a:solidFill>
                  <a:srgbClr val="000000"/>
                </a:solidFill>
                <a:latin typeface="IBM Plex Sans"/>
              </a:rPr>
              <a:t>ACL is stateless </a:t>
            </a:r>
          </a:p>
          <a:p>
            <a:pPr marL="380990" indent="-380990" defTabSz="914621">
              <a:buFont typeface="Arial" panose="020B0604020202020204" pitchFamily="34" charset="0"/>
              <a:buChar char="•"/>
            </a:pPr>
            <a:r>
              <a:rPr lang="en-US" sz="1867" dirty="0">
                <a:solidFill>
                  <a:srgbClr val="000000"/>
                </a:solidFill>
                <a:latin typeface="IBM Plex Sans"/>
              </a:rPr>
              <a:t>ACL consists of rules and each rule has source IP, source port, destination IP, destination port and protocol</a:t>
            </a:r>
          </a:p>
        </p:txBody>
      </p:sp>
      <p:sp>
        <p:nvSpPr>
          <p:cNvPr id="13" name="Rectangle 12">
            <a:extLst>
              <a:ext uri="{FF2B5EF4-FFF2-40B4-BE49-F238E27FC236}">
                <a16:creationId xmlns:a16="http://schemas.microsoft.com/office/drawing/2014/main" id="{EFD3D432-E1EC-EC45-9A6B-37E74C24FE7E}"/>
              </a:ext>
            </a:extLst>
          </p:cNvPr>
          <p:cNvSpPr/>
          <p:nvPr/>
        </p:nvSpPr>
        <p:spPr>
          <a:xfrm>
            <a:off x="1007637" y="4364525"/>
            <a:ext cx="7625087" cy="1528945"/>
          </a:xfrm>
          <a:prstGeom prst="rect">
            <a:avLst/>
          </a:prstGeom>
        </p:spPr>
        <p:txBody>
          <a:bodyPr wrap="square">
            <a:spAutoFit/>
          </a:bodyPr>
          <a:lstStyle/>
          <a:p>
            <a:pPr defTabSz="914621"/>
            <a:r>
              <a:rPr lang="en-US" sz="1867" b="1" dirty="0">
                <a:solidFill>
                  <a:srgbClr val="000000"/>
                </a:solidFill>
                <a:latin typeface="IBM Plex Sans"/>
              </a:rPr>
              <a:t>Security Groups for VPC </a:t>
            </a:r>
            <a:endParaRPr lang="en-US" sz="1867" dirty="0">
              <a:solidFill>
                <a:srgbClr val="000000"/>
              </a:solidFill>
              <a:latin typeface="IBM Plex Sans"/>
            </a:endParaRPr>
          </a:p>
          <a:p>
            <a:pPr marL="380990" indent="-380990" defTabSz="914621">
              <a:buFont typeface="Arial" panose="020B0604020202020204" pitchFamily="34" charset="0"/>
              <a:buChar char="•"/>
            </a:pPr>
            <a:r>
              <a:rPr lang="en-US" sz="1867" dirty="0">
                <a:solidFill>
                  <a:srgbClr val="000000"/>
                </a:solidFill>
                <a:latin typeface="IBM Plex Sans"/>
              </a:rPr>
              <a:t>A virtual firewall that controls the traffic for one or more VSIs within a VPC </a:t>
            </a:r>
          </a:p>
          <a:p>
            <a:pPr marL="380990" indent="-380990" defTabSz="914621">
              <a:buFont typeface="Arial" panose="020B0604020202020204" pitchFamily="34" charset="0"/>
              <a:buChar char="•"/>
            </a:pPr>
            <a:r>
              <a:rPr lang="en-US" sz="1867" dirty="0">
                <a:solidFill>
                  <a:srgbClr val="000000"/>
                </a:solidFill>
                <a:latin typeface="IBM Plex Sans"/>
              </a:rPr>
              <a:t>A collection of rules that allow traffic to or from its associated VSI</a:t>
            </a:r>
          </a:p>
          <a:p>
            <a:pPr marL="380990" indent="-380990" defTabSz="914621">
              <a:buFont typeface="Arial" panose="020B0604020202020204" pitchFamily="34" charset="0"/>
              <a:buChar char="•"/>
            </a:pPr>
            <a:r>
              <a:rPr lang="en-US" sz="1867" dirty="0">
                <a:solidFill>
                  <a:srgbClr val="000000"/>
                </a:solidFill>
                <a:latin typeface="IBM Plex Sans"/>
              </a:rPr>
              <a:t>Allows for modification of those rules</a:t>
            </a:r>
          </a:p>
        </p:txBody>
      </p:sp>
      <p:sp>
        <p:nvSpPr>
          <p:cNvPr id="14" name="Rectangle 13">
            <a:extLst>
              <a:ext uri="{FF2B5EF4-FFF2-40B4-BE49-F238E27FC236}">
                <a16:creationId xmlns:a16="http://schemas.microsoft.com/office/drawing/2014/main" id="{5D0698EA-BA18-9243-8B5F-E8F65690E05E}"/>
              </a:ext>
            </a:extLst>
          </p:cNvPr>
          <p:cNvSpPr/>
          <p:nvPr/>
        </p:nvSpPr>
        <p:spPr>
          <a:xfrm>
            <a:off x="8839200" y="3535657"/>
            <a:ext cx="3077157" cy="3082529"/>
          </a:xfrm>
          <a:prstGeom prst="rect">
            <a:avLst/>
          </a:prstGeom>
          <a:solidFill>
            <a:schemeClr val="accent1"/>
          </a:solidFill>
        </p:spPr>
        <p:txBody>
          <a:bodyPr wrap="square" lIns="121920" tIns="121920" rIns="121920" bIns="0" rtlCol="0" anchor="t">
            <a:noAutofit/>
          </a:bodyPr>
          <a:lstStyle/>
          <a:p>
            <a:pPr defTabSz="914621"/>
            <a:endParaRPr lang="en-US" sz="1067" dirty="0">
              <a:solidFill>
                <a:srgbClr val="FFFFFF"/>
              </a:solidFill>
              <a:latin typeface="IBM Plex Sans"/>
            </a:endParaRPr>
          </a:p>
          <a:p>
            <a:pPr defTabSz="914621"/>
            <a:endParaRPr lang="en-US" sz="1067" dirty="0">
              <a:solidFill>
                <a:srgbClr val="FFFFFF"/>
              </a:solidFill>
              <a:latin typeface="Arial"/>
              <a:cs typeface="Arial"/>
            </a:endParaRPr>
          </a:p>
          <a:p>
            <a:pPr marL="228594" indent="-228594" defTabSz="914621">
              <a:buFontTx/>
              <a:buChar char="-"/>
            </a:pPr>
            <a:endParaRPr lang="en-US" sz="1333" dirty="0">
              <a:solidFill>
                <a:srgbClr val="FFFFFF"/>
              </a:solidFill>
              <a:latin typeface="Arial"/>
              <a:cs typeface="Arial"/>
            </a:endParaRPr>
          </a:p>
        </p:txBody>
      </p:sp>
      <p:pic>
        <p:nvPicPr>
          <p:cNvPr id="16" name="Picture 15">
            <a:extLst>
              <a:ext uri="{FF2B5EF4-FFF2-40B4-BE49-F238E27FC236}">
                <a16:creationId xmlns:a16="http://schemas.microsoft.com/office/drawing/2014/main" id="{A7298F4A-5BE6-0242-AD49-64E685F0F246}"/>
              </a:ext>
            </a:extLst>
          </p:cNvPr>
          <p:cNvPicPr>
            <a:picLocks noChangeAspect="1"/>
          </p:cNvPicPr>
          <p:nvPr/>
        </p:nvPicPr>
        <p:blipFill>
          <a:blip r:embed="rId2"/>
          <a:stretch>
            <a:fillRect/>
          </a:stretch>
        </p:blipFill>
        <p:spPr>
          <a:xfrm>
            <a:off x="330145" y="2048859"/>
            <a:ext cx="408236" cy="537535"/>
          </a:xfrm>
          <a:prstGeom prst="rect">
            <a:avLst/>
          </a:prstGeom>
        </p:spPr>
      </p:pic>
      <p:cxnSp>
        <p:nvCxnSpPr>
          <p:cNvPr id="20" name="Straight Connector 19">
            <a:extLst>
              <a:ext uri="{FF2B5EF4-FFF2-40B4-BE49-F238E27FC236}">
                <a16:creationId xmlns:a16="http://schemas.microsoft.com/office/drawing/2014/main" id="{3E7E6B6B-B413-EA47-899B-ECC942EEF93F}"/>
              </a:ext>
            </a:extLst>
          </p:cNvPr>
          <p:cNvCxnSpPr>
            <a:cxnSpLocks/>
          </p:cNvCxnSpPr>
          <p:nvPr/>
        </p:nvCxnSpPr>
        <p:spPr>
          <a:xfrm>
            <a:off x="8839200" y="1759094"/>
            <a:ext cx="0" cy="1164365"/>
          </a:xfrm>
          <a:prstGeom prst="line">
            <a:avLst/>
          </a:prstGeom>
        </p:spPr>
        <p:style>
          <a:lnRef idx="2">
            <a:schemeClr val="accent1"/>
          </a:lnRef>
          <a:fillRef idx="0">
            <a:schemeClr val="accent1"/>
          </a:fillRef>
          <a:effectRef idx="1">
            <a:schemeClr val="accent1"/>
          </a:effectRef>
          <a:fontRef idx="minor">
            <a:schemeClr val="tx1"/>
          </a:fontRef>
        </p:style>
      </p:cxnSp>
      <p:sp>
        <p:nvSpPr>
          <p:cNvPr id="21" name="Rounded Rectangle 20">
            <a:extLst>
              <a:ext uri="{FF2B5EF4-FFF2-40B4-BE49-F238E27FC236}">
                <a16:creationId xmlns:a16="http://schemas.microsoft.com/office/drawing/2014/main" id="{4DA0E337-3D3B-F346-9C3B-8985B1578FA4}"/>
              </a:ext>
            </a:extLst>
          </p:cNvPr>
          <p:cNvSpPr/>
          <p:nvPr/>
        </p:nvSpPr>
        <p:spPr>
          <a:xfrm>
            <a:off x="8839202" y="3125290"/>
            <a:ext cx="2130321" cy="509245"/>
          </a:xfrm>
          <a:prstGeom prst="roundRect">
            <a:avLst/>
          </a:prstGeom>
          <a:solidFill>
            <a:schemeClr val="accent1"/>
          </a:solidFill>
        </p:spPr>
        <p:txBody>
          <a:bodyPr wrap="square" lIns="0" tIns="0" rIns="0" bIns="0" rtlCol="0" anchor="ctr">
            <a:noAutofit/>
          </a:bodyPr>
          <a:lstStyle/>
          <a:p>
            <a:pPr algn="ctr" defTabSz="914621"/>
            <a:endParaRPr lang="en-US" sz="1600" err="1">
              <a:solidFill>
                <a:srgbClr val="FFFFFF"/>
              </a:solidFill>
              <a:latin typeface="Arial"/>
              <a:cs typeface="Arial"/>
            </a:endParaRPr>
          </a:p>
        </p:txBody>
      </p:sp>
      <p:sp>
        <p:nvSpPr>
          <p:cNvPr id="22" name="Rectangle 21">
            <a:extLst>
              <a:ext uri="{FF2B5EF4-FFF2-40B4-BE49-F238E27FC236}">
                <a16:creationId xmlns:a16="http://schemas.microsoft.com/office/drawing/2014/main" id="{C08BB5B8-9DDC-A14D-ADE4-939B3B1EE2F1}"/>
              </a:ext>
            </a:extLst>
          </p:cNvPr>
          <p:cNvSpPr/>
          <p:nvPr/>
        </p:nvSpPr>
        <p:spPr>
          <a:xfrm>
            <a:off x="8839199" y="3129720"/>
            <a:ext cx="1224118" cy="379656"/>
          </a:xfrm>
          <a:prstGeom prst="rect">
            <a:avLst/>
          </a:prstGeom>
        </p:spPr>
        <p:txBody>
          <a:bodyPr wrap="none">
            <a:spAutoFit/>
          </a:bodyPr>
          <a:lstStyle/>
          <a:p>
            <a:pPr defTabSz="914621"/>
            <a:r>
              <a:rPr lang="en-US" sz="1867" b="1" dirty="0">
                <a:solidFill>
                  <a:srgbClr val="FFFFFF"/>
                </a:solidFill>
                <a:latin typeface="Arial"/>
                <a:cs typeface="Arial"/>
              </a:rPr>
              <a:t>Available</a:t>
            </a:r>
          </a:p>
        </p:txBody>
      </p:sp>
      <p:sp>
        <p:nvSpPr>
          <p:cNvPr id="17" name="Rectangle 2">
            <a:extLst>
              <a:ext uri="{FF2B5EF4-FFF2-40B4-BE49-F238E27FC236}">
                <a16:creationId xmlns:a16="http://schemas.microsoft.com/office/drawing/2014/main" id="{A401E51B-4B9D-D14A-ACC9-8E4F0F3A7A48}"/>
              </a:ext>
            </a:extLst>
          </p:cNvPr>
          <p:cNvSpPr txBox="1">
            <a:spLocks noChangeArrowheads="1"/>
          </p:cNvSpPr>
          <p:nvPr/>
        </p:nvSpPr>
        <p:spPr>
          <a:xfrm>
            <a:off x="227026" y="257170"/>
            <a:ext cx="3718988" cy="637951"/>
          </a:xfrm>
          <a:prstGeom prst="rect">
            <a:avLst/>
          </a:prstGeom>
        </p:spPr>
        <p:txBody>
          <a:bodyPr/>
          <a:lstStyle>
            <a:lvl1pPr algn="l" defTabSz="457200" rtl="0" eaLnBrk="1" latinLnBrk="0" hangingPunct="1">
              <a:lnSpc>
                <a:spcPct val="90000"/>
              </a:lnSpc>
              <a:spcBef>
                <a:spcPct val="0"/>
              </a:spcBef>
              <a:buNone/>
              <a:defRPr sz="2400" kern="1200">
                <a:solidFill>
                  <a:schemeClr val="bg2"/>
                </a:solidFill>
                <a:latin typeface="+mj-lt"/>
                <a:ea typeface="Arial" charset="0"/>
                <a:cs typeface="Arial" charset="0"/>
              </a:defRPr>
            </a:lvl1pPr>
          </a:lstStyle>
          <a:p>
            <a:pPr defTabSz="609585"/>
            <a:r>
              <a:rPr lang="en-US" sz="3200">
                <a:solidFill>
                  <a:srgbClr val="69A6FF"/>
                </a:solidFill>
                <a:latin typeface="IBM Plex Sans"/>
              </a:rPr>
              <a:t>VPC Features</a:t>
            </a:r>
          </a:p>
        </p:txBody>
      </p:sp>
      <p:sp>
        <p:nvSpPr>
          <p:cNvPr id="23" name="Rectangle 2">
            <a:extLst>
              <a:ext uri="{FF2B5EF4-FFF2-40B4-BE49-F238E27FC236}">
                <a16:creationId xmlns:a16="http://schemas.microsoft.com/office/drawing/2014/main" id="{063601A9-5A2A-194C-8A88-239DD55C37EB}"/>
              </a:ext>
            </a:extLst>
          </p:cNvPr>
          <p:cNvSpPr txBox="1">
            <a:spLocks noChangeArrowheads="1"/>
          </p:cNvSpPr>
          <p:nvPr/>
        </p:nvSpPr>
        <p:spPr>
          <a:xfrm>
            <a:off x="3010291" y="301018"/>
            <a:ext cx="9372000" cy="637951"/>
          </a:xfrm>
          <a:prstGeom prst="rect">
            <a:avLst/>
          </a:prstGeom>
        </p:spPr>
        <p:txBody>
          <a:bodyPr/>
          <a:lstStyle>
            <a:lvl1pPr algn="l" defTabSz="457200" rtl="0" eaLnBrk="1" latinLnBrk="0" hangingPunct="1">
              <a:lnSpc>
                <a:spcPct val="90000"/>
              </a:lnSpc>
              <a:spcBef>
                <a:spcPct val="0"/>
              </a:spcBef>
              <a:buNone/>
              <a:defRPr sz="2400" kern="1200">
                <a:solidFill>
                  <a:schemeClr val="bg2"/>
                </a:solidFill>
                <a:latin typeface="+mj-lt"/>
                <a:ea typeface="Arial" charset="0"/>
                <a:cs typeface="Arial" charset="0"/>
              </a:defRPr>
            </a:lvl1pPr>
          </a:lstStyle>
          <a:p>
            <a:pPr defTabSz="609585"/>
            <a:r>
              <a:rPr lang="en-US" sz="2800" b="1">
                <a:solidFill>
                  <a:srgbClr val="000000"/>
                </a:solidFill>
                <a:latin typeface="IBM Plex Sans"/>
              </a:rPr>
              <a:t>Network Security</a:t>
            </a:r>
          </a:p>
        </p:txBody>
      </p:sp>
      <p:sp>
        <p:nvSpPr>
          <p:cNvPr id="19" name="Footer Placeholder 3">
            <a:extLst>
              <a:ext uri="{FF2B5EF4-FFF2-40B4-BE49-F238E27FC236}">
                <a16:creationId xmlns:a16="http://schemas.microsoft.com/office/drawing/2014/main" id="{71B88443-BFB9-A947-8FE2-AC9F0143E585}"/>
              </a:ext>
            </a:extLst>
          </p:cNvPr>
          <p:cNvSpPr txBox="1">
            <a:spLocks/>
          </p:cNvSpPr>
          <p:nvPr/>
        </p:nvSpPr>
        <p:spPr>
          <a:xfrm>
            <a:off x="3010291" y="6417951"/>
            <a:ext cx="8534400" cy="182880"/>
          </a:xfrm>
          <a:prstGeom prst="rect">
            <a:avLst/>
          </a:prstGeom>
        </p:spPr>
        <p:txBody>
          <a:bodyPr vert="horz" lIns="0" tIns="0" rIns="0" bIns="0" rtlCol="0" anchor="ctr"/>
          <a:lstStyle>
            <a:defPPr>
              <a:defRPr lang="en-US"/>
            </a:defPPr>
            <a:lvl1pPr marL="0" algn="l" defTabSz="685800" rtl="0" eaLnBrk="1" latinLnBrk="0" hangingPunct="1">
              <a:defRPr sz="600" kern="1200" baseline="0">
                <a:solidFill>
                  <a:schemeClr val="tx1"/>
                </a:solidFill>
                <a:latin typeface="+mn-lt"/>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defTabSz="914377"/>
            <a:r>
              <a:rPr lang="de-DE" sz="800" i="1" dirty="0" err="1">
                <a:solidFill>
                  <a:srgbClr val="000000"/>
                </a:solidFill>
                <a:latin typeface="IBM Plex Sans"/>
              </a:rPr>
              <a:t>For</a:t>
            </a:r>
            <a:r>
              <a:rPr lang="de-DE" sz="800" i="1" dirty="0">
                <a:solidFill>
                  <a:srgbClr val="000000"/>
                </a:solidFill>
                <a:latin typeface="IBM Plex Sans"/>
              </a:rPr>
              <a:t> </a:t>
            </a:r>
            <a:r>
              <a:rPr lang="de-DE" sz="800" i="1" dirty="0" err="1">
                <a:solidFill>
                  <a:srgbClr val="000000"/>
                </a:solidFill>
                <a:latin typeface="IBM Plex Sans"/>
              </a:rPr>
              <a:t>up</a:t>
            </a:r>
            <a:r>
              <a:rPr lang="de-DE" sz="800" i="1" dirty="0">
                <a:solidFill>
                  <a:srgbClr val="000000"/>
                </a:solidFill>
                <a:latin typeface="IBM Plex Sans"/>
              </a:rPr>
              <a:t>-</a:t>
            </a:r>
            <a:r>
              <a:rPr lang="de-DE" sz="800" i="1" dirty="0" err="1">
                <a:solidFill>
                  <a:srgbClr val="000000"/>
                </a:solidFill>
                <a:latin typeface="IBM Plex Sans"/>
              </a:rPr>
              <a:t>to</a:t>
            </a:r>
            <a:r>
              <a:rPr lang="de-DE" sz="800" i="1" dirty="0">
                <a:solidFill>
                  <a:srgbClr val="000000"/>
                </a:solidFill>
                <a:latin typeface="IBM Plex Sans"/>
              </a:rPr>
              <a:t>-date </a:t>
            </a:r>
            <a:r>
              <a:rPr lang="de-DE" sz="800" i="1" dirty="0" err="1">
                <a:solidFill>
                  <a:srgbClr val="000000"/>
                </a:solidFill>
                <a:latin typeface="IBM Plex Sans"/>
              </a:rPr>
              <a:t>quotas</a:t>
            </a:r>
            <a:r>
              <a:rPr lang="de-DE" sz="800" i="1" dirty="0">
                <a:solidFill>
                  <a:srgbClr val="000000"/>
                </a:solidFill>
                <a:latin typeface="IBM Plex Sans"/>
              </a:rPr>
              <a:t> </a:t>
            </a:r>
            <a:r>
              <a:rPr lang="de-DE" sz="800" i="1" dirty="0" err="1">
                <a:solidFill>
                  <a:srgbClr val="000000"/>
                </a:solidFill>
                <a:latin typeface="IBM Plex Sans"/>
              </a:rPr>
              <a:t>always</a:t>
            </a:r>
            <a:r>
              <a:rPr lang="de-DE" sz="800" i="1" dirty="0">
                <a:solidFill>
                  <a:srgbClr val="000000"/>
                </a:solidFill>
                <a:latin typeface="IBM Plex Sans"/>
              </a:rPr>
              <a:t> </a:t>
            </a:r>
            <a:r>
              <a:rPr lang="de-DE" sz="800" i="1" dirty="0" err="1">
                <a:solidFill>
                  <a:srgbClr val="000000"/>
                </a:solidFill>
                <a:latin typeface="IBM Plex Sans"/>
              </a:rPr>
              <a:t>refer</a:t>
            </a:r>
            <a:r>
              <a:rPr lang="de-DE" sz="800" i="1" dirty="0">
                <a:solidFill>
                  <a:srgbClr val="000000"/>
                </a:solidFill>
                <a:latin typeface="IBM Plex Sans"/>
              </a:rPr>
              <a:t> </a:t>
            </a:r>
            <a:r>
              <a:rPr lang="de-DE" sz="800" i="1" dirty="0" err="1">
                <a:solidFill>
                  <a:srgbClr val="000000"/>
                </a:solidFill>
                <a:latin typeface="IBM Plex Sans"/>
              </a:rPr>
              <a:t>to</a:t>
            </a:r>
            <a:r>
              <a:rPr lang="de-DE" sz="800" i="1" dirty="0">
                <a:solidFill>
                  <a:srgbClr val="000000"/>
                </a:solidFill>
                <a:latin typeface="IBM Plex Sans"/>
              </a:rPr>
              <a:t> </a:t>
            </a:r>
            <a:r>
              <a:rPr lang="de-DE" sz="800" i="1" dirty="0" err="1">
                <a:solidFill>
                  <a:srgbClr val="000000"/>
                </a:solidFill>
                <a:latin typeface="IBM Plex Sans"/>
              </a:rPr>
              <a:t>the</a:t>
            </a:r>
            <a:r>
              <a:rPr lang="de-DE" sz="800" i="1" dirty="0">
                <a:solidFill>
                  <a:srgbClr val="000000"/>
                </a:solidFill>
                <a:latin typeface="IBM Plex Sans"/>
              </a:rPr>
              <a:t> </a:t>
            </a:r>
            <a:r>
              <a:rPr lang="de-DE" sz="800" i="1" dirty="0">
                <a:solidFill>
                  <a:srgbClr val="000000"/>
                </a:solidFill>
                <a:latin typeface="IBM Plex Sans"/>
                <a:hlinkClick r:id="rId3"/>
              </a:rPr>
              <a:t>Cloud Docs page</a:t>
            </a:r>
            <a:endParaRPr lang="en-US" sz="800" i="1" dirty="0">
              <a:solidFill>
                <a:srgbClr val="000000"/>
              </a:solidFill>
              <a:latin typeface="IBM Plex Sans"/>
            </a:endParaRPr>
          </a:p>
        </p:txBody>
      </p:sp>
      <p:sp>
        <p:nvSpPr>
          <p:cNvPr id="24" name="Rounded Rectangle 23">
            <a:extLst>
              <a:ext uri="{FF2B5EF4-FFF2-40B4-BE49-F238E27FC236}">
                <a16:creationId xmlns:a16="http://schemas.microsoft.com/office/drawing/2014/main" id="{8C32A926-9B4C-E646-BDE6-B03785CA8262}"/>
              </a:ext>
            </a:extLst>
          </p:cNvPr>
          <p:cNvSpPr/>
          <p:nvPr/>
        </p:nvSpPr>
        <p:spPr>
          <a:xfrm>
            <a:off x="10847740" y="3618357"/>
            <a:ext cx="481272" cy="182880"/>
          </a:xfrm>
          <a:prstGeom prst="roundRect">
            <a:avLst>
              <a:gd name="adj" fmla="val 50000"/>
            </a:avLst>
          </a:prstGeom>
          <a:solidFill>
            <a:srgbClr val="EED4FE"/>
          </a:solidFill>
          <a:ln>
            <a:solidFill>
              <a:schemeClr val="bg2"/>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621"/>
            <a:r>
              <a:rPr lang="en-US" sz="1200" dirty="0">
                <a:solidFill>
                  <a:srgbClr val="000E5E"/>
                </a:solidFill>
                <a:latin typeface="IBM Plex Sans" panose="020B0503050203000203" pitchFamily="34" charset="0"/>
                <a:cs typeface="Arial"/>
              </a:rPr>
              <a:t>Gen 2</a:t>
            </a:r>
          </a:p>
        </p:txBody>
      </p:sp>
      <p:sp>
        <p:nvSpPr>
          <p:cNvPr id="25" name="Rounded Rectangle 24">
            <a:extLst>
              <a:ext uri="{FF2B5EF4-FFF2-40B4-BE49-F238E27FC236}">
                <a16:creationId xmlns:a16="http://schemas.microsoft.com/office/drawing/2014/main" id="{E85F99C2-7F7F-0D44-AD41-2C9937A0245E}"/>
              </a:ext>
            </a:extLst>
          </p:cNvPr>
          <p:cNvSpPr/>
          <p:nvPr/>
        </p:nvSpPr>
        <p:spPr>
          <a:xfrm>
            <a:off x="9467988" y="3631103"/>
            <a:ext cx="481272" cy="182880"/>
          </a:xfrm>
          <a:prstGeom prst="roundRect">
            <a:avLst>
              <a:gd name="adj" fmla="val 50000"/>
            </a:avLst>
          </a:prstGeom>
          <a:solidFill>
            <a:srgbClr val="B3F2E4"/>
          </a:solidFill>
          <a:ln>
            <a:solidFill>
              <a:schemeClr val="bg2"/>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621"/>
            <a:r>
              <a:rPr lang="en-US" sz="1200" dirty="0">
                <a:solidFill>
                  <a:srgbClr val="1FB3CF">
                    <a:lumMod val="50000"/>
                  </a:srgbClr>
                </a:solidFill>
                <a:latin typeface="IBM Plex Sans" panose="020B0503050203000203" pitchFamily="34" charset="0"/>
                <a:cs typeface="Arial"/>
              </a:rPr>
              <a:t>Gen 1</a:t>
            </a:r>
          </a:p>
        </p:txBody>
      </p:sp>
      <p:sp>
        <p:nvSpPr>
          <p:cNvPr id="4" name="TextBox 3">
            <a:extLst>
              <a:ext uri="{FF2B5EF4-FFF2-40B4-BE49-F238E27FC236}">
                <a16:creationId xmlns:a16="http://schemas.microsoft.com/office/drawing/2014/main" id="{75265186-B827-064D-B552-1A43A769CD55}"/>
              </a:ext>
            </a:extLst>
          </p:cNvPr>
          <p:cNvSpPr txBox="1"/>
          <p:nvPr/>
        </p:nvSpPr>
        <p:spPr>
          <a:xfrm>
            <a:off x="8850531" y="3618153"/>
            <a:ext cx="1637720" cy="2883931"/>
          </a:xfrm>
          <a:prstGeom prst="rect">
            <a:avLst/>
          </a:prstGeom>
          <a:noFill/>
        </p:spPr>
        <p:txBody>
          <a:bodyPr wrap="square" rtlCol="0">
            <a:spAutoFit/>
          </a:bodyPr>
          <a:lstStyle/>
          <a:p>
            <a:pPr defTabSz="914621"/>
            <a:r>
              <a:rPr lang="en-US" sz="1067" b="1" dirty="0">
                <a:solidFill>
                  <a:srgbClr val="FFFFFF"/>
                </a:solidFill>
                <a:latin typeface="Arial"/>
                <a:cs typeface="Arial"/>
              </a:rPr>
              <a:t>ACLs</a:t>
            </a:r>
            <a:r>
              <a:rPr lang="en-US" sz="1067" dirty="0">
                <a:solidFill>
                  <a:srgbClr val="FFFFFF"/>
                </a:solidFill>
                <a:latin typeface="Arial"/>
                <a:cs typeface="Arial"/>
              </a:rPr>
              <a:t> </a:t>
            </a:r>
          </a:p>
          <a:p>
            <a:pPr marL="228594" indent="-228594" defTabSz="914621">
              <a:buFontTx/>
              <a:buChar char="-"/>
            </a:pPr>
            <a:r>
              <a:rPr lang="en-US" sz="1067" dirty="0">
                <a:solidFill>
                  <a:srgbClr val="FFFFFF"/>
                </a:solidFill>
                <a:latin typeface="Arial"/>
                <a:cs typeface="Arial"/>
              </a:rPr>
              <a:t>30 per region</a:t>
            </a:r>
          </a:p>
          <a:p>
            <a:pPr marL="228594" indent="-228594" defTabSz="914621">
              <a:buFontTx/>
              <a:buChar char="-"/>
            </a:pPr>
            <a:r>
              <a:rPr lang="en-US" sz="1067" dirty="0">
                <a:solidFill>
                  <a:srgbClr val="FFFFFF"/>
                </a:solidFill>
                <a:latin typeface="IBM Plex Sans"/>
              </a:rPr>
              <a:t>20 ingress rules per ACL</a:t>
            </a:r>
          </a:p>
          <a:p>
            <a:pPr marL="228594" indent="-228594" defTabSz="914621">
              <a:buFontTx/>
              <a:buChar char="-"/>
            </a:pPr>
            <a:r>
              <a:rPr lang="en-US" sz="1067" dirty="0">
                <a:solidFill>
                  <a:srgbClr val="FFFFFF"/>
                </a:solidFill>
                <a:latin typeface="IBM Plex Sans"/>
              </a:rPr>
              <a:t>20 egress rules per ACL</a:t>
            </a:r>
          </a:p>
          <a:p>
            <a:pPr defTabSz="914621"/>
            <a:endParaRPr lang="en-US" sz="1067" b="1" dirty="0">
              <a:solidFill>
                <a:srgbClr val="FFFFFF"/>
              </a:solidFill>
              <a:latin typeface="IBM Plex Sans"/>
            </a:endParaRPr>
          </a:p>
          <a:p>
            <a:pPr defTabSz="914621"/>
            <a:r>
              <a:rPr lang="en-US" sz="1067" b="1" dirty="0">
                <a:solidFill>
                  <a:srgbClr val="FFFFFF"/>
                </a:solidFill>
                <a:latin typeface="IBM Plex Sans"/>
              </a:rPr>
              <a:t>SGs</a:t>
            </a:r>
          </a:p>
          <a:p>
            <a:pPr marL="228594" indent="-228594" defTabSz="914621">
              <a:buFontTx/>
              <a:buChar char="-"/>
            </a:pPr>
            <a:r>
              <a:rPr lang="en-US" sz="1067" dirty="0">
                <a:solidFill>
                  <a:srgbClr val="FFFFFF"/>
                </a:solidFill>
                <a:latin typeface="Arial"/>
                <a:cs typeface="Arial"/>
              </a:rPr>
              <a:t>500 per account</a:t>
            </a:r>
          </a:p>
          <a:p>
            <a:pPr marL="228594" indent="-228594" defTabSz="914621">
              <a:buFontTx/>
              <a:buChar char="-"/>
            </a:pPr>
            <a:r>
              <a:rPr lang="en-US" sz="1067" dirty="0">
                <a:solidFill>
                  <a:srgbClr val="FFFFFF"/>
                </a:solidFill>
                <a:latin typeface="Arial"/>
                <a:cs typeface="Arial"/>
              </a:rPr>
              <a:t>5 per network interface</a:t>
            </a:r>
          </a:p>
          <a:p>
            <a:pPr marL="228594" indent="-228594" defTabSz="914621">
              <a:buFontTx/>
              <a:buChar char="-"/>
            </a:pPr>
            <a:r>
              <a:rPr lang="en-US" sz="1067" dirty="0">
                <a:solidFill>
                  <a:srgbClr val="FFFFFF"/>
                </a:solidFill>
                <a:latin typeface="Arial"/>
                <a:cs typeface="Arial"/>
              </a:rPr>
              <a:t>50 rules per Security Group </a:t>
            </a:r>
          </a:p>
          <a:p>
            <a:pPr marL="228594" indent="-228594" defTabSz="914621">
              <a:buFontTx/>
              <a:buChar char="-"/>
            </a:pPr>
            <a:r>
              <a:rPr lang="en-US" sz="1067" dirty="0">
                <a:solidFill>
                  <a:srgbClr val="FFFFFF"/>
                </a:solidFill>
                <a:latin typeface="IBM Plex Sans"/>
              </a:rPr>
              <a:t>5 remote rules per security group</a:t>
            </a:r>
          </a:p>
          <a:p>
            <a:pPr marL="228594" indent="-228594" defTabSz="914621">
              <a:buFontTx/>
              <a:buChar char="-"/>
            </a:pPr>
            <a:r>
              <a:rPr lang="en-US" sz="1067" dirty="0">
                <a:solidFill>
                  <a:srgbClr val="FFFFFF"/>
                </a:solidFill>
                <a:latin typeface="Arial"/>
                <a:cs typeface="Arial"/>
              </a:rPr>
              <a:t>100 NICS per SG</a:t>
            </a:r>
          </a:p>
          <a:p>
            <a:pPr defTabSz="914621"/>
            <a:endParaRPr lang="en-US" sz="1067" dirty="0">
              <a:solidFill>
                <a:srgbClr val="000000"/>
              </a:solidFill>
              <a:latin typeface="IBM Plex Sans"/>
            </a:endParaRPr>
          </a:p>
        </p:txBody>
      </p:sp>
      <p:sp>
        <p:nvSpPr>
          <p:cNvPr id="6" name="TextBox 5">
            <a:extLst>
              <a:ext uri="{FF2B5EF4-FFF2-40B4-BE49-F238E27FC236}">
                <a16:creationId xmlns:a16="http://schemas.microsoft.com/office/drawing/2014/main" id="{3FD2D6F0-A8E1-C143-94F5-009EB5EF74A3}"/>
              </a:ext>
            </a:extLst>
          </p:cNvPr>
          <p:cNvSpPr txBox="1"/>
          <p:nvPr/>
        </p:nvSpPr>
        <p:spPr>
          <a:xfrm>
            <a:off x="10321317" y="3631104"/>
            <a:ext cx="1637720" cy="2391296"/>
          </a:xfrm>
          <a:prstGeom prst="rect">
            <a:avLst/>
          </a:prstGeom>
          <a:noFill/>
        </p:spPr>
        <p:txBody>
          <a:bodyPr wrap="square" rtlCol="0">
            <a:spAutoFit/>
          </a:bodyPr>
          <a:lstStyle/>
          <a:p>
            <a:pPr defTabSz="914621"/>
            <a:r>
              <a:rPr lang="en-US" sz="1067" b="1" dirty="0">
                <a:solidFill>
                  <a:srgbClr val="FFFFFF"/>
                </a:solidFill>
                <a:latin typeface="Arial"/>
                <a:cs typeface="Arial"/>
              </a:rPr>
              <a:t>ACLs</a:t>
            </a:r>
            <a:r>
              <a:rPr lang="en-US" sz="1067" dirty="0">
                <a:solidFill>
                  <a:srgbClr val="FFFFFF"/>
                </a:solidFill>
                <a:latin typeface="Arial"/>
                <a:cs typeface="Arial"/>
              </a:rPr>
              <a:t> </a:t>
            </a:r>
          </a:p>
          <a:p>
            <a:pPr marL="228594" indent="-228594" defTabSz="914621">
              <a:buFontTx/>
              <a:buChar char="-"/>
            </a:pPr>
            <a:r>
              <a:rPr lang="en-US" sz="1067" dirty="0">
                <a:solidFill>
                  <a:srgbClr val="FFFFFF"/>
                </a:solidFill>
                <a:latin typeface="Arial"/>
                <a:cs typeface="Arial"/>
              </a:rPr>
              <a:t>25 per VPC</a:t>
            </a:r>
          </a:p>
          <a:p>
            <a:pPr marL="228594" indent="-228594" defTabSz="914621">
              <a:buFontTx/>
              <a:buChar char="-"/>
            </a:pPr>
            <a:r>
              <a:rPr lang="en-US" sz="1067" dirty="0">
                <a:solidFill>
                  <a:srgbClr val="FFFFFF"/>
                </a:solidFill>
                <a:latin typeface="IBM Plex Sans"/>
              </a:rPr>
              <a:t>25 ingress rules per ACL</a:t>
            </a:r>
          </a:p>
          <a:p>
            <a:pPr marL="228594" indent="-228594" defTabSz="914621">
              <a:buFontTx/>
              <a:buChar char="-"/>
            </a:pPr>
            <a:r>
              <a:rPr lang="en-US" sz="1067" dirty="0">
                <a:solidFill>
                  <a:srgbClr val="FFFFFF"/>
                </a:solidFill>
                <a:latin typeface="IBM Plex Sans"/>
              </a:rPr>
              <a:t>25 egress rules per ACL</a:t>
            </a:r>
          </a:p>
          <a:p>
            <a:pPr marL="228594" indent="-228594" defTabSz="914621">
              <a:buFontTx/>
              <a:buChar char="-"/>
            </a:pPr>
            <a:endParaRPr lang="en-US" sz="1067" b="1" dirty="0">
              <a:solidFill>
                <a:srgbClr val="FFFFFF"/>
              </a:solidFill>
              <a:latin typeface="IBM Plex Sans"/>
            </a:endParaRPr>
          </a:p>
          <a:p>
            <a:pPr defTabSz="914621"/>
            <a:r>
              <a:rPr lang="en-US" sz="1067" b="1" dirty="0">
                <a:solidFill>
                  <a:srgbClr val="FFFFFF"/>
                </a:solidFill>
                <a:latin typeface="IBM Plex Sans"/>
              </a:rPr>
              <a:t>SGs</a:t>
            </a:r>
          </a:p>
          <a:p>
            <a:pPr marL="228594" indent="-228594" defTabSz="914621">
              <a:buFontTx/>
              <a:buChar char="-"/>
            </a:pPr>
            <a:r>
              <a:rPr lang="en-US" sz="1067" dirty="0">
                <a:solidFill>
                  <a:srgbClr val="FFFFFF"/>
                </a:solidFill>
                <a:latin typeface="Arial"/>
                <a:cs typeface="Arial"/>
              </a:rPr>
              <a:t>25 per VPC</a:t>
            </a:r>
          </a:p>
          <a:p>
            <a:pPr marL="228594" indent="-228594" defTabSz="914621">
              <a:buFontTx/>
              <a:buChar char="-"/>
            </a:pPr>
            <a:r>
              <a:rPr lang="en-US" sz="1067" dirty="0">
                <a:solidFill>
                  <a:srgbClr val="FFFFFF"/>
                </a:solidFill>
                <a:latin typeface="Arial"/>
                <a:cs typeface="Arial"/>
              </a:rPr>
              <a:t>25 rules per Security Group </a:t>
            </a:r>
          </a:p>
          <a:p>
            <a:pPr marL="228594" indent="-228594" defTabSz="914621">
              <a:buFontTx/>
              <a:buChar char="-"/>
            </a:pPr>
            <a:r>
              <a:rPr lang="en-US" sz="1067" dirty="0">
                <a:solidFill>
                  <a:srgbClr val="FFFFFF"/>
                </a:solidFill>
                <a:latin typeface="IBM Plex Sans"/>
              </a:rPr>
              <a:t>5 remote rules per security group</a:t>
            </a:r>
          </a:p>
          <a:p>
            <a:pPr defTabSz="914621"/>
            <a:endParaRPr lang="en-US" sz="1067" dirty="0">
              <a:solidFill>
                <a:srgbClr val="000000"/>
              </a:solidFill>
              <a:latin typeface="IBM Plex Sans"/>
            </a:endParaRPr>
          </a:p>
        </p:txBody>
      </p:sp>
      <p:sp>
        <p:nvSpPr>
          <p:cNvPr id="26" name="Rounded Rectangle 25">
            <a:extLst>
              <a:ext uri="{FF2B5EF4-FFF2-40B4-BE49-F238E27FC236}">
                <a16:creationId xmlns:a16="http://schemas.microsoft.com/office/drawing/2014/main" id="{210427DD-DF4C-5740-BE05-CDE316F5D168}"/>
              </a:ext>
            </a:extLst>
          </p:cNvPr>
          <p:cNvSpPr/>
          <p:nvPr/>
        </p:nvSpPr>
        <p:spPr>
          <a:xfrm>
            <a:off x="10847740" y="4771983"/>
            <a:ext cx="481272" cy="182880"/>
          </a:xfrm>
          <a:prstGeom prst="roundRect">
            <a:avLst>
              <a:gd name="adj" fmla="val 50000"/>
            </a:avLst>
          </a:prstGeom>
          <a:solidFill>
            <a:srgbClr val="EED4FE"/>
          </a:solidFill>
          <a:ln>
            <a:solidFill>
              <a:schemeClr val="bg2"/>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621"/>
            <a:r>
              <a:rPr lang="en-US" sz="1200" dirty="0">
                <a:solidFill>
                  <a:srgbClr val="000E5E"/>
                </a:solidFill>
                <a:latin typeface="IBM Plex Sans" panose="020B0503050203000203" pitchFamily="34" charset="0"/>
                <a:cs typeface="Arial"/>
              </a:rPr>
              <a:t>Gen 2</a:t>
            </a:r>
          </a:p>
        </p:txBody>
      </p:sp>
      <p:sp>
        <p:nvSpPr>
          <p:cNvPr id="27" name="Rounded Rectangle 26">
            <a:extLst>
              <a:ext uri="{FF2B5EF4-FFF2-40B4-BE49-F238E27FC236}">
                <a16:creationId xmlns:a16="http://schemas.microsoft.com/office/drawing/2014/main" id="{EFA38AAD-52DD-D447-B542-B29293807900}"/>
              </a:ext>
            </a:extLst>
          </p:cNvPr>
          <p:cNvSpPr/>
          <p:nvPr/>
        </p:nvSpPr>
        <p:spPr>
          <a:xfrm>
            <a:off x="9467988" y="4784728"/>
            <a:ext cx="481272" cy="182880"/>
          </a:xfrm>
          <a:prstGeom prst="roundRect">
            <a:avLst>
              <a:gd name="adj" fmla="val 50000"/>
            </a:avLst>
          </a:prstGeom>
          <a:solidFill>
            <a:srgbClr val="B3F2E4"/>
          </a:solidFill>
          <a:ln>
            <a:solidFill>
              <a:schemeClr val="bg2"/>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621"/>
            <a:r>
              <a:rPr lang="en-US" sz="1200" dirty="0">
                <a:solidFill>
                  <a:srgbClr val="1FB3CF">
                    <a:lumMod val="50000"/>
                  </a:srgbClr>
                </a:solidFill>
                <a:latin typeface="IBM Plex Sans" panose="020B0503050203000203" pitchFamily="34" charset="0"/>
                <a:cs typeface="Arial"/>
              </a:rPr>
              <a:t>Gen 1</a:t>
            </a:r>
          </a:p>
        </p:txBody>
      </p:sp>
      <p:sp>
        <p:nvSpPr>
          <p:cNvPr id="28" name="Rounded Rectangle 27">
            <a:extLst>
              <a:ext uri="{FF2B5EF4-FFF2-40B4-BE49-F238E27FC236}">
                <a16:creationId xmlns:a16="http://schemas.microsoft.com/office/drawing/2014/main" id="{2363B8EE-9775-D04B-B6DD-0F55B1F79103}"/>
              </a:ext>
            </a:extLst>
          </p:cNvPr>
          <p:cNvSpPr/>
          <p:nvPr/>
        </p:nvSpPr>
        <p:spPr>
          <a:xfrm>
            <a:off x="317738" y="4399777"/>
            <a:ext cx="548317" cy="327785"/>
          </a:xfrm>
          <a:prstGeom prst="roundRect">
            <a:avLst>
              <a:gd name="adj" fmla="val 9818"/>
            </a:avLst>
          </a:prstGeom>
          <a:noFill/>
          <a:ln w="19050">
            <a:solidFill>
              <a:srgbClr val="FF0000"/>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609585">
              <a:defRPr/>
            </a:pPr>
            <a:endParaRPr lang="en-US" sz="2400">
              <a:solidFill>
                <a:srgbClr val="000000"/>
              </a:solidFill>
              <a:latin typeface="Helvetica Neue"/>
              <a:cs typeface="Helvetica Neue"/>
            </a:endParaRPr>
          </a:p>
        </p:txBody>
      </p:sp>
    </p:spTree>
    <p:extLst>
      <p:ext uri="{BB962C8B-B14F-4D97-AF65-F5344CB8AC3E}">
        <p14:creationId xmlns:p14="http://schemas.microsoft.com/office/powerpoint/2010/main" val="204653408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C2F7E8E-D30E-5A42-91C2-577DC7596E54}"/>
              </a:ext>
            </a:extLst>
          </p:cNvPr>
          <p:cNvSpPr>
            <a:spLocks noGrp="1"/>
          </p:cNvSpPr>
          <p:nvPr>
            <p:ph type="sldNum" sz="quarter" idx="10"/>
          </p:nvPr>
        </p:nvSpPr>
        <p:spPr/>
        <p:txBody>
          <a:bodyPr/>
          <a:lstStyle/>
          <a:p>
            <a:pPr defTabSz="914621"/>
            <a:fld id="{D0BE6F14-FF48-0F4F-A8AA-2E3F25371E4A}" type="slidenum">
              <a:rPr lang="en-US">
                <a:solidFill>
                  <a:srgbClr val="000000"/>
                </a:solidFill>
                <a:latin typeface="IBM Plex Sans"/>
              </a:rPr>
              <a:pPr defTabSz="914621"/>
              <a:t>54</a:t>
            </a:fld>
            <a:endParaRPr lang="en-US">
              <a:solidFill>
                <a:srgbClr val="000000"/>
              </a:solidFill>
              <a:latin typeface="IBM Plex Sans"/>
            </a:endParaRPr>
          </a:p>
        </p:txBody>
      </p:sp>
      <p:sp>
        <p:nvSpPr>
          <p:cNvPr id="5" name="Text Placeholder 4">
            <a:extLst>
              <a:ext uri="{FF2B5EF4-FFF2-40B4-BE49-F238E27FC236}">
                <a16:creationId xmlns:a16="http://schemas.microsoft.com/office/drawing/2014/main" id="{88748148-E7F9-384C-98CF-B86C03E6D2DD}"/>
              </a:ext>
            </a:extLst>
          </p:cNvPr>
          <p:cNvSpPr>
            <a:spLocks noGrp="1"/>
          </p:cNvSpPr>
          <p:nvPr>
            <p:ph type="body" sz="quarter" idx="12"/>
          </p:nvPr>
        </p:nvSpPr>
        <p:spPr>
          <a:xfrm>
            <a:off x="9144000" y="1759094"/>
            <a:ext cx="2772357" cy="2983593"/>
          </a:xfrm>
        </p:spPr>
        <p:txBody>
          <a:bodyPr/>
          <a:lstStyle/>
          <a:p>
            <a:r>
              <a:rPr lang="en-US" sz="1467" b="1" dirty="0">
                <a:solidFill>
                  <a:schemeClr val="tx2">
                    <a:lumMod val="50000"/>
                  </a:schemeClr>
                </a:solidFill>
              </a:rPr>
              <a:t>Classic Infrastructure:</a:t>
            </a:r>
          </a:p>
          <a:p>
            <a:endParaRPr lang="en-US" sz="1467" dirty="0">
              <a:solidFill>
                <a:schemeClr val="tx2">
                  <a:lumMod val="50000"/>
                </a:schemeClr>
              </a:solidFill>
            </a:endParaRPr>
          </a:p>
          <a:p>
            <a:pPr marL="228594" indent="-228594">
              <a:buFont typeface="Arial" panose="020B0604020202020204" pitchFamily="34" charset="0"/>
              <a:buChar char="•"/>
            </a:pPr>
            <a:r>
              <a:rPr lang="en-US" sz="1467" dirty="0">
                <a:solidFill>
                  <a:schemeClr val="tx2">
                    <a:lumMod val="50000"/>
                  </a:schemeClr>
                </a:solidFill>
              </a:rPr>
              <a:t>VSIs</a:t>
            </a:r>
          </a:p>
          <a:p>
            <a:endParaRPr lang="en-US" sz="1467" dirty="0">
              <a:solidFill>
                <a:schemeClr val="tx2">
                  <a:lumMod val="50000"/>
                </a:schemeClr>
              </a:solidFill>
            </a:endParaRPr>
          </a:p>
          <a:p>
            <a:endParaRPr lang="en-US" sz="1467" dirty="0">
              <a:solidFill>
                <a:schemeClr val="tx2">
                  <a:lumMod val="50000"/>
                </a:schemeClr>
              </a:solidFill>
            </a:endParaRPr>
          </a:p>
        </p:txBody>
      </p:sp>
      <p:sp>
        <p:nvSpPr>
          <p:cNvPr id="9" name="Rectangle 8">
            <a:extLst>
              <a:ext uri="{FF2B5EF4-FFF2-40B4-BE49-F238E27FC236}">
                <a16:creationId xmlns:a16="http://schemas.microsoft.com/office/drawing/2014/main" id="{FE078621-F8C8-574B-8628-80667C18D6D1}"/>
              </a:ext>
            </a:extLst>
          </p:cNvPr>
          <p:cNvSpPr/>
          <p:nvPr/>
        </p:nvSpPr>
        <p:spPr>
          <a:xfrm>
            <a:off x="688775" y="893931"/>
            <a:ext cx="4735627" cy="4769960"/>
          </a:xfrm>
          <a:prstGeom prst="rect">
            <a:avLst/>
          </a:prstGeom>
        </p:spPr>
        <p:txBody>
          <a:bodyPr wrap="square">
            <a:spAutoFit/>
          </a:bodyPr>
          <a:lstStyle/>
          <a:p>
            <a:pPr defTabSz="914621"/>
            <a:r>
              <a:rPr lang="en-US" sz="1867" b="1" dirty="0">
                <a:solidFill>
                  <a:srgbClr val="000000"/>
                </a:solidFill>
                <a:latin typeface="IBM Plex Sans"/>
              </a:rPr>
              <a:t>Virtual Server Instances</a:t>
            </a:r>
          </a:p>
          <a:p>
            <a:pPr marL="380990" indent="-380990" defTabSz="914621">
              <a:buFont typeface="Arial" panose="020B0604020202020204" pitchFamily="34" charset="0"/>
              <a:buChar char="•"/>
            </a:pPr>
            <a:r>
              <a:rPr lang="en-US" sz="1733" dirty="0">
                <a:solidFill>
                  <a:srgbClr val="000000"/>
                </a:solidFill>
                <a:latin typeface="IBM Plex Sans"/>
              </a:rPr>
              <a:t>Multi- homed</a:t>
            </a:r>
          </a:p>
          <a:p>
            <a:pPr marL="380990" indent="-380990" defTabSz="914621">
              <a:buFont typeface="Arial" panose="020B0604020202020204" pitchFamily="34" charset="0"/>
              <a:buChar char="•"/>
            </a:pPr>
            <a:r>
              <a:rPr lang="en-US" sz="1733" dirty="0">
                <a:solidFill>
                  <a:srgbClr val="000000"/>
                </a:solidFill>
                <a:latin typeface="IBM Plex Sans"/>
              </a:rPr>
              <a:t>Multiple </a:t>
            </a:r>
            <a:r>
              <a:rPr lang="en-US" sz="1733" dirty="0" err="1">
                <a:solidFill>
                  <a:srgbClr val="000000"/>
                </a:solidFill>
                <a:latin typeface="IBM Plex Sans"/>
              </a:rPr>
              <a:t>vNIC</a:t>
            </a:r>
            <a:r>
              <a:rPr lang="en-US" sz="1733" dirty="0">
                <a:solidFill>
                  <a:srgbClr val="000000"/>
                </a:solidFill>
                <a:latin typeface="IBM Plex Sans"/>
              </a:rPr>
              <a:t> </a:t>
            </a:r>
          </a:p>
          <a:p>
            <a:pPr marL="380990" indent="-380990" defTabSz="914621">
              <a:buFont typeface="Arial" panose="020B0604020202020204" pitchFamily="34" charset="0"/>
              <a:buChar char="•"/>
            </a:pPr>
            <a:r>
              <a:rPr lang="en-US" sz="1733" dirty="0">
                <a:solidFill>
                  <a:srgbClr val="000000"/>
                </a:solidFill>
                <a:latin typeface="IBM Plex Sans"/>
              </a:rPr>
              <a:t>Profiles of pre-defined </a:t>
            </a:r>
            <a:r>
              <a:rPr lang="en-US" sz="1733" dirty="0" err="1">
                <a:solidFill>
                  <a:srgbClr val="000000"/>
                </a:solidFill>
                <a:latin typeface="IBM Plex Sans"/>
              </a:rPr>
              <a:t>vcpu</a:t>
            </a:r>
            <a:r>
              <a:rPr lang="en-US" sz="1733" dirty="0">
                <a:solidFill>
                  <a:srgbClr val="000000"/>
                </a:solidFill>
                <a:latin typeface="IBM Plex Sans"/>
              </a:rPr>
              <a:t>/RAM  configurations</a:t>
            </a:r>
          </a:p>
          <a:p>
            <a:pPr marL="838179" lvl="1" indent="-380990" defTabSz="914621">
              <a:buFont typeface="Arial" panose="020B0604020202020204" pitchFamily="34" charset="0"/>
              <a:buChar char="•"/>
            </a:pPr>
            <a:r>
              <a:rPr lang="en-US" sz="1600" dirty="0">
                <a:solidFill>
                  <a:srgbClr val="000000"/>
                </a:solidFill>
                <a:latin typeface="IBM Plex Sans"/>
              </a:rPr>
              <a:t>Balanced  (1 vCPU: 4 GB RAM)</a:t>
            </a:r>
          </a:p>
          <a:p>
            <a:pPr marL="838179" lvl="1" indent="-380990" defTabSz="914621">
              <a:buFont typeface="Arial" panose="020B0604020202020204" pitchFamily="34" charset="0"/>
              <a:buChar char="•"/>
            </a:pPr>
            <a:r>
              <a:rPr lang="en-US" sz="1600" dirty="0">
                <a:solidFill>
                  <a:srgbClr val="000000"/>
                </a:solidFill>
                <a:latin typeface="IBM Plex Sans"/>
              </a:rPr>
              <a:t>Compute  (1:2)</a:t>
            </a:r>
          </a:p>
          <a:p>
            <a:pPr marL="838179" lvl="1" indent="-380990" defTabSz="914621">
              <a:buFont typeface="Arial" panose="020B0604020202020204" pitchFamily="34" charset="0"/>
              <a:buChar char="•"/>
            </a:pPr>
            <a:r>
              <a:rPr lang="en-US" sz="1600" dirty="0">
                <a:solidFill>
                  <a:srgbClr val="000000"/>
                </a:solidFill>
                <a:latin typeface="IBM Plex Sans"/>
              </a:rPr>
              <a:t>Memory  (1:8)</a:t>
            </a:r>
          </a:p>
          <a:p>
            <a:pPr marL="380990" indent="-380990" defTabSz="914621">
              <a:buFont typeface="Arial" panose="020B0604020202020204" pitchFamily="34" charset="0"/>
              <a:buChar char="•"/>
            </a:pPr>
            <a:r>
              <a:rPr lang="en-US" sz="1733" dirty="0">
                <a:solidFill>
                  <a:srgbClr val="000000"/>
                </a:solidFill>
                <a:latin typeface="IBM Plex Sans"/>
              </a:rPr>
              <a:t>POWER Processor based VSI Profiles:</a:t>
            </a:r>
          </a:p>
          <a:p>
            <a:pPr marL="838179" lvl="1" indent="-380990" defTabSz="914621">
              <a:buFont typeface="Arial" panose="020B0604020202020204" pitchFamily="34" charset="0"/>
              <a:buChar char="•"/>
            </a:pPr>
            <a:r>
              <a:rPr lang="en-US" sz="1600" dirty="0">
                <a:solidFill>
                  <a:srgbClr val="000000"/>
                </a:solidFill>
                <a:latin typeface="IBM Plex Sans"/>
              </a:rPr>
              <a:t>Balanced (1 vCPU:4 GB RAM)</a:t>
            </a:r>
          </a:p>
          <a:p>
            <a:pPr marL="838179" lvl="1" indent="-380990" defTabSz="914621">
              <a:buFont typeface="Arial" panose="020B0604020202020204" pitchFamily="34" charset="0"/>
              <a:buChar char="•"/>
            </a:pPr>
            <a:r>
              <a:rPr lang="en-US" sz="1600" dirty="0">
                <a:solidFill>
                  <a:srgbClr val="000000"/>
                </a:solidFill>
                <a:latin typeface="IBM Plex Sans"/>
              </a:rPr>
              <a:t>Compute (1:2)</a:t>
            </a:r>
          </a:p>
          <a:p>
            <a:pPr marL="838179" lvl="1" indent="-380990" defTabSz="914621">
              <a:buFont typeface="Arial" panose="020B0604020202020204" pitchFamily="34" charset="0"/>
              <a:buChar char="•"/>
            </a:pPr>
            <a:r>
              <a:rPr lang="en-US" sz="1600" dirty="0">
                <a:solidFill>
                  <a:srgbClr val="000000"/>
                </a:solidFill>
                <a:latin typeface="IBM Plex Sans"/>
              </a:rPr>
              <a:t>Memory  (1:8) </a:t>
            </a:r>
          </a:p>
          <a:p>
            <a:pPr marL="838179" lvl="1" indent="-380990" defTabSz="914621">
              <a:buFont typeface="Arial" panose="020B0604020202020204" pitchFamily="34" charset="0"/>
              <a:buChar char="•"/>
            </a:pPr>
            <a:r>
              <a:rPr lang="en-US" sz="1600" dirty="0">
                <a:solidFill>
                  <a:srgbClr val="000000"/>
                </a:solidFill>
                <a:latin typeface="IBM Plex Sans"/>
              </a:rPr>
              <a:t>GPU - 2 or 4 Tesla v100 GPUs</a:t>
            </a:r>
          </a:p>
          <a:p>
            <a:pPr marL="380990" indent="-380990" defTabSz="914621">
              <a:buFont typeface="Arial" panose="020B0604020202020204" pitchFamily="34" charset="0"/>
              <a:buChar char="•"/>
            </a:pPr>
            <a:r>
              <a:rPr lang="en-US" sz="1733" dirty="0">
                <a:solidFill>
                  <a:srgbClr val="000000"/>
                </a:solidFill>
                <a:latin typeface="IBM Plex Sans"/>
              </a:rPr>
              <a:t>Includes new larger sizes up to </a:t>
            </a:r>
          </a:p>
          <a:p>
            <a:pPr marL="838179" lvl="1" indent="-380990" defTabSz="914621">
              <a:buFont typeface="Arial" panose="020B0604020202020204" pitchFamily="34" charset="0"/>
              <a:buChar char="•"/>
            </a:pPr>
            <a:r>
              <a:rPr lang="en-US" sz="1733" dirty="0">
                <a:solidFill>
                  <a:srgbClr val="000000"/>
                </a:solidFill>
                <a:latin typeface="IBM Plex Sans"/>
              </a:rPr>
              <a:t>62x248              48x192</a:t>
            </a:r>
          </a:p>
          <a:p>
            <a:pPr marL="380990" indent="-380990" defTabSz="914621">
              <a:buFont typeface="Arial" panose="020B0604020202020204" pitchFamily="34" charset="0"/>
              <a:buChar char="•"/>
            </a:pPr>
            <a:r>
              <a:rPr lang="en-US" sz="1733" dirty="0">
                <a:solidFill>
                  <a:srgbClr val="000000"/>
                </a:solidFill>
                <a:latin typeface="IBM Plex Sans"/>
              </a:rPr>
              <a:t>Basic Platform  Integration:  IAM,  Resource Groups,  Usage  Dashboard</a:t>
            </a:r>
          </a:p>
          <a:p>
            <a:pPr marL="380990" indent="-380990" defTabSz="914621">
              <a:buFont typeface="Arial" panose="020B0604020202020204" pitchFamily="34" charset="0"/>
              <a:buChar char="•"/>
            </a:pPr>
            <a:r>
              <a:rPr lang="en-US" sz="1733" dirty="0">
                <a:solidFill>
                  <a:srgbClr val="000000"/>
                </a:solidFill>
                <a:latin typeface="IBM Plex Sans"/>
              </a:rPr>
              <a:t>Basic monitoring and logging</a:t>
            </a:r>
          </a:p>
        </p:txBody>
      </p:sp>
      <p:sp>
        <p:nvSpPr>
          <p:cNvPr id="14" name="Rectangle 13">
            <a:extLst>
              <a:ext uri="{FF2B5EF4-FFF2-40B4-BE49-F238E27FC236}">
                <a16:creationId xmlns:a16="http://schemas.microsoft.com/office/drawing/2014/main" id="{5D0698EA-BA18-9243-8B5F-E8F65690E05E}"/>
              </a:ext>
            </a:extLst>
          </p:cNvPr>
          <p:cNvSpPr/>
          <p:nvPr/>
        </p:nvSpPr>
        <p:spPr>
          <a:xfrm>
            <a:off x="8839200" y="3794699"/>
            <a:ext cx="2841523" cy="2823488"/>
          </a:xfrm>
          <a:prstGeom prst="rect">
            <a:avLst/>
          </a:prstGeom>
          <a:solidFill>
            <a:schemeClr val="accent1"/>
          </a:solidFill>
        </p:spPr>
        <p:txBody>
          <a:bodyPr wrap="square" lIns="121920" tIns="121920" rIns="121920" bIns="0" rtlCol="0" anchor="t">
            <a:noAutofit/>
          </a:bodyPr>
          <a:lstStyle/>
          <a:p>
            <a:pPr marL="228594" indent="-228594" defTabSz="914621">
              <a:buFontTx/>
              <a:buChar char="-"/>
            </a:pPr>
            <a:endParaRPr lang="en-US" sz="1333" dirty="0">
              <a:solidFill>
                <a:srgbClr val="FFFFFF"/>
              </a:solidFill>
              <a:latin typeface="Arial"/>
              <a:cs typeface="Arial"/>
            </a:endParaRPr>
          </a:p>
          <a:p>
            <a:pPr defTabSz="914621"/>
            <a:endParaRPr lang="en-US" sz="1333" dirty="0">
              <a:solidFill>
                <a:srgbClr val="FFFFFF"/>
              </a:solidFill>
              <a:latin typeface="IBM Plex Sans"/>
            </a:endParaRPr>
          </a:p>
          <a:p>
            <a:pPr defTabSz="914621"/>
            <a:endParaRPr lang="en-US" sz="1333" dirty="0">
              <a:solidFill>
                <a:srgbClr val="FFFFFF"/>
              </a:solidFill>
              <a:latin typeface="Arial"/>
              <a:cs typeface="Arial"/>
            </a:endParaRPr>
          </a:p>
          <a:p>
            <a:pPr marL="228594" indent="-228594" defTabSz="914621">
              <a:buFontTx/>
              <a:buChar char="-"/>
            </a:pPr>
            <a:endParaRPr lang="en-US" sz="1333" dirty="0">
              <a:solidFill>
                <a:srgbClr val="FFFFFF"/>
              </a:solidFill>
              <a:latin typeface="Arial"/>
              <a:cs typeface="Arial"/>
            </a:endParaRPr>
          </a:p>
        </p:txBody>
      </p:sp>
      <p:cxnSp>
        <p:nvCxnSpPr>
          <p:cNvPr id="23" name="Straight Connector 22">
            <a:extLst>
              <a:ext uri="{FF2B5EF4-FFF2-40B4-BE49-F238E27FC236}">
                <a16:creationId xmlns:a16="http://schemas.microsoft.com/office/drawing/2014/main" id="{504711D4-B232-DA43-BF97-0E613FA2BDE5}"/>
              </a:ext>
            </a:extLst>
          </p:cNvPr>
          <p:cNvCxnSpPr>
            <a:cxnSpLocks/>
          </p:cNvCxnSpPr>
          <p:nvPr/>
        </p:nvCxnSpPr>
        <p:spPr>
          <a:xfrm>
            <a:off x="8839200" y="1759094"/>
            <a:ext cx="0" cy="1164365"/>
          </a:xfrm>
          <a:prstGeom prst="line">
            <a:avLst/>
          </a:prstGeom>
        </p:spPr>
        <p:style>
          <a:lnRef idx="2">
            <a:schemeClr val="accent1"/>
          </a:lnRef>
          <a:fillRef idx="0">
            <a:schemeClr val="accent1"/>
          </a:fillRef>
          <a:effectRef idx="1">
            <a:schemeClr val="accent1"/>
          </a:effectRef>
          <a:fontRef idx="minor">
            <a:schemeClr val="tx1"/>
          </a:fontRef>
        </p:style>
      </p:cxnSp>
      <p:sp>
        <p:nvSpPr>
          <p:cNvPr id="26" name="Rounded Rectangle 25">
            <a:extLst>
              <a:ext uri="{FF2B5EF4-FFF2-40B4-BE49-F238E27FC236}">
                <a16:creationId xmlns:a16="http://schemas.microsoft.com/office/drawing/2014/main" id="{0F8BA57A-EEE5-0549-9A0C-E6DE05B28583}"/>
              </a:ext>
            </a:extLst>
          </p:cNvPr>
          <p:cNvSpPr/>
          <p:nvPr/>
        </p:nvSpPr>
        <p:spPr>
          <a:xfrm>
            <a:off x="8839202" y="3384330"/>
            <a:ext cx="2130321" cy="509245"/>
          </a:xfrm>
          <a:prstGeom prst="roundRect">
            <a:avLst/>
          </a:prstGeom>
          <a:solidFill>
            <a:schemeClr val="accent1"/>
          </a:solidFill>
        </p:spPr>
        <p:txBody>
          <a:bodyPr wrap="square" lIns="0" tIns="0" rIns="0" bIns="0" rtlCol="0" anchor="ctr">
            <a:noAutofit/>
          </a:bodyPr>
          <a:lstStyle/>
          <a:p>
            <a:pPr algn="ctr" defTabSz="914621"/>
            <a:endParaRPr lang="en-US" sz="1600" err="1">
              <a:solidFill>
                <a:srgbClr val="FFFFFF"/>
              </a:solidFill>
              <a:latin typeface="Arial"/>
              <a:cs typeface="Arial"/>
            </a:endParaRPr>
          </a:p>
        </p:txBody>
      </p:sp>
      <p:sp>
        <p:nvSpPr>
          <p:cNvPr id="27" name="Rectangle 26">
            <a:extLst>
              <a:ext uri="{FF2B5EF4-FFF2-40B4-BE49-F238E27FC236}">
                <a16:creationId xmlns:a16="http://schemas.microsoft.com/office/drawing/2014/main" id="{59C23D1A-A402-0642-A464-5CD407004117}"/>
              </a:ext>
            </a:extLst>
          </p:cNvPr>
          <p:cNvSpPr/>
          <p:nvPr/>
        </p:nvSpPr>
        <p:spPr>
          <a:xfrm>
            <a:off x="8865350" y="3384329"/>
            <a:ext cx="1224118" cy="379656"/>
          </a:xfrm>
          <a:prstGeom prst="rect">
            <a:avLst/>
          </a:prstGeom>
        </p:spPr>
        <p:txBody>
          <a:bodyPr wrap="none">
            <a:spAutoFit/>
          </a:bodyPr>
          <a:lstStyle/>
          <a:p>
            <a:pPr defTabSz="914621"/>
            <a:r>
              <a:rPr lang="en-US" sz="1867" b="1" dirty="0">
                <a:solidFill>
                  <a:srgbClr val="FFFFFF"/>
                </a:solidFill>
                <a:latin typeface="Arial"/>
                <a:cs typeface="Arial"/>
              </a:rPr>
              <a:t>Available</a:t>
            </a:r>
          </a:p>
        </p:txBody>
      </p:sp>
      <p:grpSp>
        <p:nvGrpSpPr>
          <p:cNvPr id="15" name="Group 14">
            <a:extLst>
              <a:ext uri="{FF2B5EF4-FFF2-40B4-BE49-F238E27FC236}">
                <a16:creationId xmlns:a16="http://schemas.microsoft.com/office/drawing/2014/main" id="{E6D0A175-9E25-3D40-AC0E-C1617F8F52FB}"/>
              </a:ext>
            </a:extLst>
          </p:cNvPr>
          <p:cNvGrpSpPr/>
          <p:nvPr/>
        </p:nvGrpSpPr>
        <p:grpSpPr>
          <a:xfrm>
            <a:off x="157033" y="893931"/>
            <a:ext cx="556127" cy="515435"/>
            <a:chOff x="4497040" y="6251014"/>
            <a:chExt cx="751661" cy="692611"/>
          </a:xfrm>
        </p:grpSpPr>
        <p:grpSp>
          <p:nvGrpSpPr>
            <p:cNvPr id="16" name="Group 15">
              <a:extLst>
                <a:ext uri="{FF2B5EF4-FFF2-40B4-BE49-F238E27FC236}">
                  <a16:creationId xmlns:a16="http://schemas.microsoft.com/office/drawing/2014/main" id="{AD1E093A-5687-D243-9C99-C7CF61839A77}"/>
                </a:ext>
              </a:extLst>
            </p:cNvPr>
            <p:cNvGrpSpPr/>
            <p:nvPr/>
          </p:nvGrpSpPr>
          <p:grpSpPr>
            <a:xfrm>
              <a:off x="4497040" y="6251014"/>
              <a:ext cx="751661" cy="692611"/>
              <a:chOff x="5325364" y="6125604"/>
              <a:chExt cx="751661" cy="692611"/>
            </a:xfrm>
          </p:grpSpPr>
          <p:sp>
            <p:nvSpPr>
              <p:cNvPr id="19" name="Shape 252">
                <a:extLst>
                  <a:ext uri="{FF2B5EF4-FFF2-40B4-BE49-F238E27FC236}">
                    <a16:creationId xmlns:a16="http://schemas.microsoft.com/office/drawing/2014/main" id="{72F5767C-0F31-B14D-89FE-77FEB6928680}"/>
                  </a:ext>
                </a:extLst>
              </p:cNvPr>
              <p:cNvSpPr/>
              <p:nvPr/>
            </p:nvSpPr>
            <p:spPr>
              <a:xfrm>
                <a:off x="5325364" y="6125604"/>
                <a:ext cx="751661" cy="69261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defTabSz="914621">
                  <a:defRPr sz="1800">
                    <a:solidFill>
                      <a:srgbClr val="FFFFFF"/>
                    </a:solidFill>
                  </a:defRPr>
                </a:pPr>
                <a:endParaRPr sz="2400">
                  <a:solidFill>
                    <a:srgbClr val="FFFFFF"/>
                  </a:solidFill>
                  <a:latin typeface="IBM Plex Sans"/>
                </a:endParaRPr>
              </a:p>
            </p:txBody>
          </p:sp>
          <p:pic>
            <p:nvPicPr>
              <p:cNvPr id="22" name="Picture 21">
                <a:extLst>
                  <a:ext uri="{FF2B5EF4-FFF2-40B4-BE49-F238E27FC236}">
                    <a16:creationId xmlns:a16="http://schemas.microsoft.com/office/drawing/2014/main" id="{C134640E-B0A9-0A4D-8F23-6F9FA1D2F1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64838" y="6243315"/>
                <a:ext cx="457200" cy="457200"/>
              </a:xfrm>
              <a:prstGeom prst="rect">
                <a:avLst/>
              </a:prstGeom>
            </p:spPr>
          </p:pic>
        </p:grpSp>
        <p:cxnSp>
          <p:nvCxnSpPr>
            <p:cNvPr id="17" name="Straight Arrow Connector 16">
              <a:extLst>
                <a:ext uri="{FF2B5EF4-FFF2-40B4-BE49-F238E27FC236}">
                  <a16:creationId xmlns:a16="http://schemas.microsoft.com/office/drawing/2014/main" id="{F664C7B0-E054-0A47-AD10-95C298D3A41B}"/>
                </a:ext>
              </a:extLst>
            </p:cNvPr>
            <p:cNvCxnSpPr>
              <a:cxnSpLocks/>
            </p:cNvCxnSpPr>
            <p:nvPr/>
          </p:nvCxnSpPr>
          <p:spPr>
            <a:xfrm flipV="1">
              <a:off x="4872869" y="6452574"/>
              <a:ext cx="0" cy="302577"/>
            </a:xfrm>
            <a:prstGeom prst="straightConnector1">
              <a:avLst/>
            </a:prstGeom>
            <a:noFill/>
            <a:ln w="41275" cap="flat">
              <a:solidFill>
                <a:srgbClr val="8DC53F"/>
              </a:solidFill>
              <a:prstDash val="solid"/>
              <a:miter lim="400000"/>
              <a:headEnd type="none"/>
              <a:tailEnd type="arrow" w="med" len="sm"/>
            </a:ln>
            <a:effectLst/>
          </p:spPr>
          <p:style>
            <a:lnRef idx="0">
              <a:scrgbClr r="0" g="0" b="0"/>
            </a:lnRef>
            <a:fillRef idx="0">
              <a:scrgbClr r="0" g="0" b="0"/>
            </a:fillRef>
            <a:effectRef idx="0">
              <a:scrgbClr r="0" g="0" b="0"/>
            </a:effectRef>
            <a:fontRef idx="none"/>
          </p:style>
        </p:cxnSp>
      </p:grpSp>
      <p:sp>
        <p:nvSpPr>
          <p:cNvPr id="20" name="Rectangle 2">
            <a:extLst>
              <a:ext uri="{FF2B5EF4-FFF2-40B4-BE49-F238E27FC236}">
                <a16:creationId xmlns:a16="http://schemas.microsoft.com/office/drawing/2014/main" id="{E54DE6E8-ACE2-D94F-8B6E-AF914A744616}"/>
              </a:ext>
            </a:extLst>
          </p:cNvPr>
          <p:cNvSpPr txBox="1">
            <a:spLocks noChangeArrowheads="1"/>
          </p:cNvSpPr>
          <p:nvPr/>
        </p:nvSpPr>
        <p:spPr>
          <a:xfrm>
            <a:off x="3010291" y="301018"/>
            <a:ext cx="9372000" cy="637951"/>
          </a:xfrm>
          <a:prstGeom prst="rect">
            <a:avLst/>
          </a:prstGeom>
        </p:spPr>
        <p:txBody>
          <a:bodyPr/>
          <a:lstStyle>
            <a:lvl1pPr algn="l" defTabSz="457200" rtl="0" eaLnBrk="1" latinLnBrk="0" hangingPunct="1">
              <a:lnSpc>
                <a:spcPct val="90000"/>
              </a:lnSpc>
              <a:spcBef>
                <a:spcPct val="0"/>
              </a:spcBef>
              <a:buNone/>
              <a:defRPr sz="2400" kern="1200">
                <a:solidFill>
                  <a:schemeClr val="bg2"/>
                </a:solidFill>
                <a:latin typeface="+mj-lt"/>
                <a:ea typeface="Arial" charset="0"/>
                <a:cs typeface="Arial" charset="0"/>
              </a:defRPr>
            </a:lvl1pPr>
          </a:lstStyle>
          <a:p>
            <a:pPr defTabSz="609585"/>
            <a:r>
              <a:rPr lang="en-US" sz="2800" b="1">
                <a:solidFill>
                  <a:srgbClr val="000000"/>
                </a:solidFill>
                <a:latin typeface="IBM Plex Sans"/>
              </a:rPr>
              <a:t>Compute</a:t>
            </a:r>
          </a:p>
        </p:txBody>
      </p:sp>
      <p:sp>
        <p:nvSpPr>
          <p:cNvPr id="21" name="Rectangle 2">
            <a:extLst>
              <a:ext uri="{FF2B5EF4-FFF2-40B4-BE49-F238E27FC236}">
                <a16:creationId xmlns:a16="http://schemas.microsoft.com/office/drawing/2014/main" id="{E2CAE087-A3CB-4D4C-8581-9869B5E718A9}"/>
              </a:ext>
            </a:extLst>
          </p:cNvPr>
          <p:cNvSpPr txBox="1">
            <a:spLocks noChangeArrowheads="1"/>
          </p:cNvSpPr>
          <p:nvPr/>
        </p:nvSpPr>
        <p:spPr>
          <a:xfrm>
            <a:off x="227026" y="257170"/>
            <a:ext cx="3718988" cy="637951"/>
          </a:xfrm>
          <a:prstGeom prst="rect">
            <a:avLst/>
          </a:prstGeom>
        </p:spPr>
        <p:txBody>
          <a:bodyPr/>
          <a:lstStyle>
            <a:lvl1pPr algn="l" defTabSz="457200" rtl="0" eaLnBrk="1" latinLnBrk="0" hangingPunct="1">
              <a:lnSpc>
                <a:spcPct val="90000"/>
              </a:lnSpc>
              <a:spcBef>
                <a:spcPct val="0"/>
              </a:spcBef>
              <a:buNone/>
              <a:defRPr sz="2400" kern="1200">
                <a:solidFill>
                  <a:schemeClr val="bg2"/>
                </a:solidFill>
                <a:latin typeface="+mj-lt"/>
                <a:ea typeface="Arial" charset="0"/>
                <a:cs typeface="Arial" charset="0"/>
              </a:defRPr>
            </a:lvl1pPr>
          </a:lstStyle>
          <a:p>
            <a:pPr defTabSz="609585"/>
            <a:r>
              <a:rPr lang="en-US" sz="3200">
                <a:solidFill>
                  <a:srgbClr val="69A6FF"/>
                </a:solidFill>
                <a:latin typeface="IBM Plex Sans"/>
              </a:rPr>
              <a:t>VPC Features</a:t>
            </a:r>
          </a:p>
        </p:txBody>
      </p:sp>
      <p:sp>
        <p:nvSpPr>
          <p:cNvPr id="2" name="TextBox 1">
            <a:extLst>
              <a:ext uri="{FF2B5EF4-FFF2-40B4-BE49-F238E27FC236}">
                <a16:creationId xmlns:a16="http://schemas.microsoft.com/office/drawing/2014/main" id="{AB719426-FA9F-0442-9B50-FA995341AA33}"/>
              </a:ext>
            </a:extLst>
          </p:cNvPr>
          <p:cNvSpPr txBox="1"/>
          <p:nvPr/>
        </p:nvSpPr>
        <p:spPr>
          <a:xfrm>
            <a:off x="5078772" y="956583"/>
            <a:ext cx="3791245" cy="4607352"/>
          </a:xfrm>
          <a:prstGeom prst="rect">
            <a:avLst/>
          </a:prstGeom>
          <a:noFill/>
        </p:spPr>
        <p:txBody>
          <a:bodyPr wrap="square" rtlCol="0">
            <a:spAutoFit/>
          </a:bodyPr>
          <a:lstStyle/>
          <a:p>
            <a:pPr defTabSz="914621">
              <a:spcBef>
                <a:spcPts val="800"/>
              </a:spcBef>
            </a:pPr>
            <a:r>
              <a:rPr lang="en-US" sz="1867" dirty="0">
                <a:solidFill>
                  <a:srgbClr val="000000"/>
                </a:solidFill>
                <a:latin typeface="IBM Plex Sans"/>
              </a:rPr>
              <a:t>Stock OS options – x86:</a:t>
            </a:r>
          </a:p>
          <a:p>
            <a:pPr marL="380990" indent="-380990" defTabSz="914621">
              <a:buFont typeface="Arial" panose="020B0604020202020204" pitchFamily="34" charset="0"/>
              <a:buChar char="•"/>
            </a:pPr>
            <a:r>
              <a:rPr lang="en-US" sz="1867" dirty="0">
                <a:solidFill>
                  <a:srgbClr val="000000"/>
                </a:solidFill>
                <a:latin typeface="IBM Plex Sans"/>
              </a:rPr>
              <a:t>CentOS 7.x</a:t>
            </a:r>
          </a:p>
          <a:p>
            <a:pPr marL="380990" indent="-380990" defTabSz="914621">
              <a:buFont typeface="Arial" panose="020B0604020202020204" pitchFamily="34" charset="0"/>
              <a:buChar char="•"/>
            </a:pPr>
            <a:r>
              <a:rPr lang="en-US" sz="1867" dirty="0">
                <a:solidFill>
                  <a:srgbClr val="000000"/>
                </a:solidFill>
                <a:latin typeface="IBM Plex Sans"/>
              </a:rPr>
              <a:t>Ubuntu 16.04, 18.04</a:t>
            </a:r>
          </a:p>
          <a:p>
            <a:pPr marL="380990" indent="-380990" defTabSz="914621">
              <a:buFont typeface="Arial" panose="020B0604020202020204" pitchFamily="34" charset="0"/>
              <a:buChar char="•"/>
            </a:pPr>
            <a:r>
              <a:rPr lang="en-US" sz="1867" dirty="0">
                <a:solidFill>
                  <a:srgbClr val="000000"/>
                </a:solidFill>
                <a:latin typeface="IBM Plex Sans"/>
              </a:rPr>
              <a:t>Debian 8.x           , 9.x</a:t>
            </a:r>
          </a:p>
          <a:p>
            <a:pPr marL="380990" indent="-380990" defTabSz="914621">
              <a:buFont typeface="Arial" panose="020B0604020202020204" pitchFamily="34" charset="0"/>
              <a:buChar char="•"/>
            </a:pPr>
            <a:r>
              <a:rPr lang="en-US" sz="1867" dirty="0">
                <a:solidFill>
                  <a:srgbClr val="000000"/>
                </a:solidFill>
                <a:latin typeface="IBM Plex Sans"/>
              </a:rPr>
              <a:t>Windows 2016, 2012 R2, 2012</a:t>
            </a:r>
          </a:p>
          <a:p>
            <a:pPr marL="380990" indent="-380990" defTabSz="914621">
              <a:buFont typeface="Arial" panose="020B0604020202020204" pitchFamily="34" charset="0"/>
              <a:buChar char="•"/>
            </a:pPr>
            <a:r>
              <a:rPr lang="en-US" sz="1867" dirty="0">
                <a:solidFill>
                  <a:srgbClr val="000000"/>
                </a:solidFill>
                <a:latin typeface="IBM Plex Sans"/>
              </a:rPr>
              <a:t>RHEL 7.x</a:t>
            </a:r>
          </a:p>
          <a:p>
            <a:pPr marL="380990" indent="-380990" defTabSz="914621">
              <a:buFont typeface="Arial" panose="020B0604020202020204" pitchFamily="34" charset="0"/>
              <a:buChar char="•"/>
            </a:pPr>
            <a:endParaRPr lang="en-US" sz="1867" dirty="0">
              <a:solidFill>
                <a:srgbClr val="000000"/>
              </a:solidFill>
              <a:latin typeface="IBM Plex Sans"/>
            </a:endParaRPr>
          </a:p>
          <a:p>
            <a:pPr defTabSz="914621"/>
            <a:r>
              <a:rPr lang="en-US" sz="1867" dirty="0">
                <a:solidFill>
                  <a:srgbClr val="000000"/>
                </a:solidFill>
                <a:latin typeface="IBM Plex Sans"/>
              </a:rPr>
              <a:t>Stock OS options – POWER: </a:t>
            </a:r>
          </a:p>
          <a:p>
            <a:pPr marL="380990" indent="-380990" defTabSz="914621">
              <a:buFont typeface="Arial" panose="020B0604020202020204" pitchFamily="34" charset="0"/>
              <a:buChar char="•"/>
            </a:pPr>
            <a:r>
              <a:rPr lang="en-US" sz="1867" dirty="0">
                <a:solidFill>
                  <a:srgbClr val="000000"/>
                </a:solidFill>
                <a:latin typeface="IBM Plex Sans"/>
              </a:rPr>
              <a:t>CentOS 7.x</a:t>
            </a:r>
          </a:p>
          <a:p>
            <a:pPr marL="380990" indent="-380990" defTabSz="914621">
              <a:buFont typeface="Arial" panose="020B0604020202020204" pitchFamily="34" charset="0"/>
              <a:buChar char="•"/>
            </a:pPr>
            <a:r>
              <a:rPr lang="en-US" sz="1867" dirty="0">
                <a:solidFill>
                  <a:srgbClr val="000000"/>
                </a:solidFill>
                <a:latin typeface="IBM Plex Sans"/>
              </a:rPr>
              <a:t>Ubuntu 18.04</a:t>
            </a:r>
          </a:p>
          <a:p>
            <a:pPr marL="380990" indent="-380990" defTabSz="914621">
              <a:buFont typeface="Arial" panose="020B0604020202020204" pitchFamily="34" charset="0"/>
              <a:buChar char="•"/>
            </a:pPr>
            <a:r>
              <a:rPr lang="en-US" sz="1867" dirty="0">
                <a:solidFill>
                  <a:srgbClr val="000000"/>
                </a:solidFill>
                <a:latin typeface="IBM Plex Sans"/>
              </a:rPr>
              <a:t>Debian 9.x</a:t>
            </a:r>
          </a:p>
          <a:p>
            <a:pPr defTabSz="914621">
              <a:spcBef>
                <a:spcPts val="800"/>
              </a:spcBef>
            </a:pPr>
            <a:r>
              <a:rPr lang="en-US" sz="1867" dirty="0">
                <a:solidFill>
                  <a:srgbClr val="000000"/>
                </a:solidFill>
                <a:latin typeface="IBM Plex Sans"/>
              </a:rPr>
              <a:t>Custom image import</a:t>
            </a:r>
          </a:p>
          <a:p>
            <a:pPr defTabSz="914621">
              <a:spcBef>
                <a:spcPts val="800"/>
              </a:spcBef>
            </a:pPr>
            <a:r>
              <a:rPr lang="en-US" sz="1867" dirty="0">
                <a:solidFill>
                  <a:srgbClr val="000000"/>
                </a:solidFill>
                <a:latin typeface="IBM Plex Sans"/>
              </a:rPr>
              <a:t>SSH only authentication for Linux images</a:t>
            </a:r>
          </a:p>
        </p:txBody>
      </p:sp>
      <p:sp>
        <p:nvSpPr>
          <p:cNvPr id="6" name="TextBox 5">
            <a:extLst>
              <a:ext uri="{FF2B5EF4-FFF2-40B4-BE49-F238E27FC236}">
                <a16:creationId xmlns:a16="http://schemas.microsoft.com/office/drawing/2014/main" id="{A80426C8-CBF3-6C4B-8F65-D6FE4FFF22BA}"/>
              </a:ext>
            </a:extLst>
          </p:cNvPr>
          <p:cNvSpPr txBox="1"/>
          <p:nvPr/>
        </p:nvSpPr>
        <p:spPr>
          <a:xfrm>
            <a:off x="510448" y="5735579"/>
            <a:ext cx="8253533" cy="1056892"/>
          </a:xfrm>
          <a:prstGeom prst="rect">
            <a:avLst/>
          </a:prstGeom>
          <a:noFill/>
        </p:spPr>
        <p:txBody>
          <a:bodyPr wrap="square" rtlCol="0">
            <a:spAutoFit/>
          </a:bodyPr>
          <a:lstStyle/>
          <a:p>
            <a:pPr defTabSz="914621">
              <a:spcBef>
                <a:spcPts val="400"/>
              </a:spcBef>
            </a:pPr>
            <a:r>
              <a:rPr lang="en-US" sz="1867" dirty="0">
                <a:solidFill>
                  <a:srgbClr val="000000"/>
                </a:solidFill>
                <a:latin typeface="IBM Plex Sans"/>
              </a:rPr>
              <a:t>All VSIs will require a 100 GB primary volume</a:t>
            </a:r>
          </a:p>
          <a:p>
            <a:pPr defTabSz="914621">
              <a:spcBef>
                <a:spcPts val="400"/>
              </a:spcBef>
            </a:pPr>
            <a:r>
              <a:rPr lang="en-US" sz="1867" dirty="0">
                <a:solidFill>
                  <a:srgbClr val="000000"/>
                </a:solidFill>
                <a:latin typeface="IBM Plex Sans"/>
              </a:rPr>
              <a:t>Primary volume is Block Storage with General Purpose Tier (3 IOPs per GB)</a:t>
            </a:r>
          </a:p>
          <a:p>
            <a:pPr defTabSz="914621">
              <a:spcBef>
                <a:spcPts val="400"/>
              </a:spcBef>
            </a:pPr>
            <a:r>
              <a:rPr lang="en-US" sz="1867" dirty="0">
                <a:solidFill>
                  <a:srgbClr val="000000"/>
                </a:solidFill>
                <a:latin typeface="IBM Plex Sans"/>
              </a:rPr>
              <a:t>Users will be billed for storage</a:t>
            </a:r>
          </a:p>
        </p:txBody>
      </p:sp>
      <p:sp>
        <p:nvSpPr>
          <p:cNvPr id="25" name="Footer Placeholder 3">
            <a:extLst>
              <a:ext uri="{FF2B5EF4-FFF2-40B4-BE49-F238E27FC236}">
                <a16:creationId xmlns:a16="http://schemas.microsoft.com/office/drawing/2014/main" id="{85887A97-AD92-5C48-AEBD-8A160640CC6B}"/>
              </a:ext>
            </a:extLst>
          </p:cNvPr>
          <p:cNvSpPr txBox="1">
            <a:spLocks/>
          </p:cNvSpPr>
          <p:nvPr/>
        </p:nvSpPr>
        <p:spPr>
          <a:xfrm>
            <a:off x="3010291" y="6417951"/>
            <a:ext cx="8534400" cy="182880"/>
          </a:xfrm>
          <a:prstGeom prst="rect">
            <a:avLst/>
          </a:prstGeom>
        </p:spPr>
        <p:txBody>
          <a:bodyPr vert="horz" lIns="0" tIns="0" rIns="0" bIns="0" rtlCol="0" anchor="ctr"/>
          <a:lstStyle>
            <a:defPPr>
              <a:defRPr lang="en-US"/>
            </a:defPPr>
            <a:lvl1pPr marL="0" algn="l" defTabSz="685800" rtl="0" eaLnBrk="1" latinLnBrk="0" hangingPunct="1">
              <a:defRPr sz="600" kern="1200" baseline="0">
                <a:solidFill>
                  <a:schemeClr val="tx1"/>
                </a:solidFill>
                <a:latin typeface="+mn-lt"/>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defTabSz="914377"/>
            <a:r>
              <a:rPr lang="de-DE" sz="800" i="1" dirty="0" err="1">
                <a:solidFill>
                  <a:srgbClr val="000000"/>
                </a:solidFill>
                <a:latin typeface="IBM Plex Sans"/>
              </a:rPr>
              <a:t>For</a:t>
            </a:r>
            <a:r>
              <a:rPr lang="de-DE" sz="800" i="1" dirty="0">
                <a:solidFill>
                  <a:srgbClr val="000000"/>
                </a:solidFill>
                <a:latin typeface="IBM Plex Sans"/>
              </a:rPr>
              <a:t> </a:t>
            </a:r>
            <a:r>
              <a:rPr lang="de-DE" sz="800" i="1" dirty="0" err="1">
                <a:solidFill>
                  <a:srgbClr val="000000"/>
                </a:solidFill>
                <a:latin typeface="IBM Plex Sans"/>
              </a:rPr>
              <a:t>up</a:t>
            </a:r>
            <a:r>
              <a:rPr lang="de-DE" sz="800" i="1" dirty="0">
                <a:solidFill>
                  <a:srgbClr val="000000"/>
                </a:solidFill>
                <a:latin typeface="IBM Plex Sans"/>
              </a:rPr>
              <a:t>-</a:t>
            </a:r>
            <a:r>
              <a:rPr lang="de-DE" sz="800" i="1" dirty="0" err="1">
                <a:solidFill>
                  <a:srgbClr val="000000"/>
                </a:solidFill>
                <a:latin typeface="IBM Plex Sans"/>
              </a:rPr>
              <a:t>to</a:t>
            </a:r>
            <a:r>
              <a:rPr lang="de-DE" sz="800" i="1" dirty="0">
                <a:solidFill>
                  <a:srgbClr val="000000"/>
                </a:solidFill>
                <a:latin typeface="IBM Plex Sans"/>
              </a:rPr>
              <a:t>-date </a:t>
            </a:r>
            <a:r>
              <a:rPr lang="de-DE" sz="800" i="1" dirty="0" err="1">
                <a:solidFill>
                  <a:srgbClr val="000000"/>
                </a:solidFill>
                <a:latin typeface="IBM Plex Sans"/>
              </a:rPr>
              <a:t>quotas</a:t>
            </a:r>
            <a:r>
              <a:rPr lang="de-DE" sz="800" i="1" dirty="0">
                <a:solidFill>
                  <a:srgbClr val="000000"/>
                </a:solidFill>
                <a:latin typeface="IBM Plex Sans"/>
              </a:rPr>
              <a:t> </a:t>
            </a:r>
            <a:r>
              <a:rPr lang="de-DE" sz="800" i="1" dirty="0" err="1">
                <a:solidFill>
                  <a:srgbClr val="000000"/>
                </a:solidFill>
                <a:latin typeface="IBM Plex Sans"/>
              </a:rPr>
              <a:t>always</a:t>
            </a:r>
            <a:r>
              <a:rPr lang="de-DE" sz="800" i="1" dirty="0">
                <a:solidFill>
                  <a:srgbClr val="000000"/>
                </a:solidFill>
                <a:latin typeface="IBM Plex Sans"/>
              </a:rPr>
              <a:t> </a:t>
            </a:r>
            <a:r>
              <a:rPr lang="de-DE" sz="800" i="1" dirty="0" err="1">
                <a:solidFill>
                  <a:srgbClr val="000000"/>
                </a:solidFill>
                <a:latin typeface="IBM Plex Sans"/>
              </a:rPr>
              <a:t>refer</a:t>
            </a:r>
            <a:r>
              <a:rPr lang="de-DE" sz="800" i="1" dirty="0">
                <a:solidFill>
                  <a:srgbClr val="000000"/>
                </a:solidFill>
                <a:latin typeface="IBM Plex Sans"/>
              </a:rPr>
              <a:t> </a:t>
            </a:r>
            <a:r>
              <a:rPr lang="de-DE" sz="800" i="1" dirty="0" err="1">
                <a:solidFill>
                  <a:srgbClr val="000000"/>
                </a:solidFill>
                <a:latin typeface="IBM Plex Sans"/>
              </a:rPr>
              <a:t>to</a:t>
            </a:r>
            <a:r>
              <a:rPr lang="de-DE" sz="800" i="1" dirty="0">
                <a:solidFill>
                  <a:srgbClr val="000000"/>
                </a:solidFill>
                <a:latin typeface="IBM Plex Sans"/>
              </a:rPr>
              <a:t> </a:t>
            </a:r>
            <a:r>
              <a:rPr lang="de-DE" sz="800" i="1" dirty="0" err="1">
                <a:solidFill>
                  <a:srgbClr val="000000"/>
                </a:solidFill>
                <a:latin typeface="IBM Plex Sans"/>
              </a:rPr>
              <a:t>the</a:t>
            </a:r>
            <a:r>
              <a:rPr lang="de-DE" sz="800" i="1" dirty="0">
                <a:solidFill>
                  <a:srgbClr val="000000"/>
                </a:solidFill>
                <a:latin typeface="IBM Plex Sans"/>
              </a:rPr>
              <a:t> </a:t>
            </a:r>
            <a:r>
              <a:rPr lang="de-DE" sz="800" i="1" dirty="0">
                <a:solidFill>
                  <a:srgbClr val="000000"/>
                </a:solidFill>
                <a:latin typeface="IBM Plex Sans"/>
                <a:hlinkClick r:id="rId3"/>
              </a:rPr>
              <a:t>Cloud Docs page</a:t>
            </a:r>
            <a:endParaRPr lang="en-US" sz="800" i="1" dirty="0">
              <a:solidFill>
                <a:srgbClr val="000000"/>
              </a:solidFill>
              <a:latin typeface="IBM Plex Sans"/>
            </a:endParaRPr>
          </a:p>
        </p:txBody>
      </p:sp>
      <p:sp>
        <p:nvSpPr>
          <p:cNvPr id="4" name="TextBox 3">
            <a:extLst>
              <a:ext uri="{FF2B5EF4-FFF2-40B4-BE49-F238E27FC236}">
                <a16:creationId xmlns:a16="http://schemas.microsoft.com/office/drawing/2014/main" id="{1D817E49-5390-7F4F-9151-82A81E827816}"/>
              </a:ext>
            </a:extLst>
          </p:cNvPr>
          <p:cNvSpPr txBox="1"/>
          <p:nvPr/>
        </p:nvSpPr>
        <p:spPr>
          <a:xfrm>
            <a:off x="8900014" y="4194461"/>
            <a:ext cx="1541477" cy="2227085"/>
          </a:xfrm>
          <a:prstGeom prst="rect">
            <a:avLst/>
          </a:prstGeom>
          <a:noFill/>
        </p:spPr>
        <p:txBody>
          <a:bodyPr wrap="square" rtlCol="0">
            <a:spAutoFit/>
          </a:bodyPr>
          <a:lstStyle/>
          <a:p>
            <a:pPr defTabSz="914621"/>
            <a:r>
              <a:rPr lang="en-US" sz="1067" b="1" dirty="0">
                <a:solidFill>
                  <a:srgbClr val="FFFFFF"/>
                </a:solidFill>
                <a:latin typeface="Arial"/>
                <a:cs typeface="Arial"/>
              </a:rPr>
              <a:t>VSIs</a:t>
            </a:r>
          </a:p>
          <a:p>
            <a:pPr marL="228594" indent="-228594" defTabSz="914621">
              <a:buFontTx/>
              <a:buChar char="-"/>
            </a:pPr>
            <a:r>
              <a:rPr lang="en-US" sz="1067" dirty="0">
                <a:solidFill>
                  <a:srgbClr val="FFFFFF"/>
                </a:solidFill>
                <a:latin typeface="Arial"/>
                <a:cs typeface="Arial"/>
              </a:rPr>
              <a:t>100 VSIs per account</a:t>
            </a:r>
          </a:p>
          <a:p>
            <a:pPr marL="228594" indent="-228594" defTabSz="914621">
              <a:buFontTx/>
              <a:buChar char="-"/>
            </a:pPr>
            <a:r>
              <a:rPr lang="en-US" sz="1067" dirty="0">
                <a:solidFill>
                  <a:srgbClr val="FFFFFF"/>
                </a:solidFill>
                <a:latin typeface="Arial"/>
                <a:cs typeface="Arial"/>
              </a:rPr>
              <a:t>5 </a:t>
            </a:r>
            <a:r>
              <a:rPr lang="en-US" sz="1067" dirty="0" err="1">
                <a:solidFill>
                  <a:srgbClr val="FFFFFF"/>
                </a:solidFill>
                <a:latin typeface="Arial"/>
                <a:cs typeface="Arial"/>
              </a:rPr>
              <a:t>vNICs</a:t>
            </a:r>
            <a:r>
              <a:rPr lang="en-US" sz="1067" dirty="0">
                <a:solidFill>
                  <a:srgbClr val="FFFFFF"/>
                </a:solidFill>
                <a:latin typeface="Arial"/>
                <a:cs typeface="Arial"/>
              </a:rPr>
              <a:t> per VSI</a:t>
            </a:r>
          </a:p>
          <a:p>
            <a:pPr marL="228594" indent="-228594" defTabSz="914621">
              <a:buFontTx/>
              <a:buChar char="-"/>
            </a:pPr>
            <a:r>
              <a:rPr lang="en-US" sz="1067" dirty="0">
                <a:solidFill>
                  <a:srgbClr val="FFFFFF"/>
                </a:solidFill>
                <a:latin typeface="Arial"/>
                <a:cs typeface="Arial"/>
              </a:rPr>
              <a:t>1 Floating IP Address per VSI</a:t>
            </a:r>
          </a:p>
          <a:p>
            <a:pPr marL="228594" indent="-228594" defTabSz="914621">
              <a:buFontTx/>
              <a:buChar char="-"/>
            </a:pPr>
            <a:r>
              <a:rPr lang="en-US" sz="1067" dirty="0">
                <a:solidFill>
                  <a:srgbClr val="FFFFFF"/>
                </a:solidFill>
                <a:latin typeface="Arial"/>
                <a:cs typeface="Arial"/>
              </a:rPr>
              <a:t>100 SSH keys per account</a:t>
            </a:r>
          </a:p>
          <a:p>
            <a:pPr marL="228594" indent="-228594" defTabSz="914621">
              <a:buFontTx/>
              <a:buChar char="-"/>
            </a:pPr>
            <a:endParaRPr lang="en-US" sz="1067" dirty="0">
              <a:solidFill>
                <a:srgbClr val="FFFFFF"/>
              </a:solidFill>
              <a:latin typeface="Arial"/>
              <a:cs typeface="Arial"/>
            </a:endParaRPr>
          </a:p>
          <a:p>
            <a:pPr marL="228594" indent="-228594" defTabSz="914621">
              <a:buFontTx/>
              <a:buChar char="-"/>
            </a:pPr>
            <a:r>
              <a:rPr lang="en-US" sz="1067" dirty="0">
                <a:solidFill>
                  <a:srgbClr val="FFFFFF"/>
                </a:solidFill>
                <a:latin typeface="Arial"/>
                <a:cs typeface="Arial"/>
              </a:rPr>
              <a:t>Up to 16Gbps</a:t>
            </a:r>
          </a:p>
          <a:p>
            <a:pPr marL="228594" indent="-228594" defTabSz="914621">
              <a:buFontTx/>
              <a:buChar char="-"/>
            </a:pPr>
            <a:r>
              <a:rPr lang="en-US" sz="1067" dirty="0">
                <a:solidFill>
                  <a:srgbClr val="FFFFFF"/>
                </a:solidFill>
                <a:latin typeface="Arial"/>
                <a:cs typeface="Arial"/>
              </a:rPr>
              <a:t>Provision in minutes</a:t>
            </a:r>
          </a:p>
          <a:p>
            <a:pPr defTabSz="914621"/>
            <a:endParaRPr lang="en-US" sz="1067" dirty="0">
              <a:solidFill>
                <a:srgbClr val="000000"/>
              </a:solidFill>
              <a:latin typeface="IBM Plex Sans"/>
            </a:endParaRPr>
          </a:p>
        </p:txBody>
      </p:sp>
      <p:sp>
        <p:nvSpPr>
          <p:cNvPr id="24" name="TextBox 23">
            <a:extLst>
              <a:ext uri="{FF2B5EF4-FFF2-40B4-BE49-F238E27FC236}">
                <a16:creationId xmlns:a16="http://schemas.microsoft.com/office/drawing/2014/main" id="{99D59213-A6AB-DD4E-A226-EF091AE2C816}"/>
              </a:ext>
            </a:extLst>
          </p:cNvPr>
          <p:cNvSpPr txBox="1"/>
          <p:nvPr/>
        </p:nvSpPr>
        <p:spPr>
          <a:xfrm>
            <a:off x="10193087" y="4165678"/>
            <a:ext cx="1541477" cy="2227085"/>
          </a:xfrm>
          <a:prstGeom prst="rect">
            <a:avLst/>
          </a:prstGeom>
          <a:noFill/>
        </p:spPr>
        <p:txBody>
          <a:bodyPr wrap="square" rtlCol="0">
            <a:spAutoFit/>
          </a:bodyPr>
          <a:lstStyle/>
          <a:p>
            <a:pPr defTabSz="914621"/>
            <a:r>
              <a:rPr lang="en-US" sz="1067" b="1" dirty="0">
                <a:solidFill>
                  <a:srgbClr val="FFFFFF"/>
                </a:solidFill>
                <a:latin typeface="Arial"/>
                <a:cs typeface="Arial"/>
              </a:rPr>
              <a:t>VSIs</a:t>
            </a:r>
          </a:p>
          <a:p>
            <a:pPr marL="228594" indent="-228594" defTabSz="914621">
              <a:buFontTx/>
              <a:buChar char="-"/>
            </a:pPr>
            <a:r>
              <a:rPr lang="en-US" sz="1067" dirty="0">
                <a:solidFill>
                  <a:srgbClr val="FFFFFF"/>
                </a:solidFill>
                <a:latin typeface="Arial"/>
                <a:cs typeface="Arial"/>
              </a:rPr>
              <a:t>200 vCPUs per region</a:t>
            </a:r>
          </a:p>
          <a:p>
            <a:pPr marL="228594" indent="-228594" defTabSz="914621">
              <a:buFontTx/>
              <a:buChar char="-"/>
            </a:pPr>
            <a:r>
              <a:rPr lang="en-US" sz="1067" dirty="0">
                <a:solidFill>
                  <a:srgbClr val="FFFFFF"/>
                </a:solidFill>
                <a:latin typeface="Arial"/>
                <a:cs typeface="Arial"/>
              </a:rPr>
              <a:t>800GB RAM per region</a:t>
            </a:r>
          </a:p>
          <a:p>
            <a:pPr marL="228594" indent="-228594" defTabSz="914621">
              <a:buFontTx/>
              <a:buChar char="-"/>
            </a:pPr>
            <a:r>
              <a:rPr lang="en-US" sz="1067" dirty="0">
                <a:solidFill>
                  <a:srgbClr val="FFFFFF"/>
                </a:solidFill>
                <a:latin typeface="Arial"/>
                <a:cs typeface="Arial"/>
              </a:rPr>
              <a:t>5 </a:t>
            </a:r>
            <a:r>
              <a:rPr lang="en-US" sz="1067" dirty="0" err="1">
                <a:solidFill>
                  <a:srgbClr val="FFFFFF"/>
                </a:solidFill>
                <a:latin typeface="Arial"/>
                <a:cs typeface="Arial"/>
              </a:rPr>
              <a:t>vNICs</a:t>
            </a:r>
            <a:r>
              <a:rPr lang="en-US" sz="1067" dirty="0">
                <a:solidFill>
                  <a:srgbClr val="FFFFFF"/>
                </a:solidFill>
                <a:latin typeface="Arial"/>
                <a:cs typeface="Arial"/>
              </a:rPr>
              <a:t> per VSI</a:t>
            </a:r>
          </a:p>
          <a:p>
            <a:pPr marL="228594" indent="-228594" defTabSz="914621">
              <a:buFontTx/>
              <a:buChar char="-"/>
            </a:pPr>
            <a:r>
              <a:rPr lang="en-US" sz="1067" dirty="0">
                <a:solidFill>
                  <a:srgbClr val="FFFFFF"/>
                </a:solidFill>
                <a:latin typeface="Arial"/>
                <a:cs typeface="Arial"/>
              </a:rPr>
              <a:t>1000 SSH keys per account</a:t>
            </a:r>
          </a:p>
          <a:p>
            <a:pPr marL="228594" indent="-228594" defTabSz="914621">
              <a:buFontTx/>
              <a:buChar char="-"/>
            </a:pPr>
            <a:endParaRPr lang="en-US" sz="1067" dirty="0">
              <a:solidFill>
                <a:srgbClr val="FFFFFF"/>
              </a:solidFill>
              <a:latin typeface="Arial"/>
              <a:cs typeface="Arial"/>
            </a:endParaRPr>
          </a:p>
          <a:p>
            <a:pPr marL="228594" indent="-228594" defTabSz="914621">
              <a:buFontTx/>
              <a:buChar char="-"/>
            </a:pPr>
            <a:r>
              <a:rPr lang="en-US" sz="1067" dirty="0">
                <a:solidFill>
                  <a:srgbClr val="FFFFFF"/>
                </a:solidFill>
                <a:latin typeface="Arial"/>
                <a:cs typeface="Arial"/>
              </a:rPr>
              <a:t>Up to 80 Gbps</a:t>
            </a:r>
          </a:p>
          <a:p>
            <a:pPr marL="228594" indent="-228594" defTabSz="914621">
              <a:buFontTx/>
              <a:buChar char="-"/>
            </a:pPr>
            <a:r>
              <a:rPr lang="en-US" sz="1067" dirty="0">
                <a:solidFill>
                  <a:srgbClr val="FFFFFF"/>
                </a:solidFill>
                <a:latin typeface="Arial"/>
                <a:cs typeface="Arial"/>
              </a:rPr>
              <a:t>Provision in seconds</a:t>
            </a:r>
          </a:p>
          <a:p>
            <a:pPr defTabSz="914621"/>
            <a:endParaRPr lang="en-US" sz="1067" dirty="0">
              <a:solidFill>
                <a:srgbClr val="000000"/>
              </a:solidFill>
              <a:latin typeface="IBM Plex Sans"/>
            </a:endParaRPr>
          </a:p>
        </p:txBody>
      </p:sp>
      <p:sp>
        <p:nvSpPr>
          <p:cNvPr id="28" name="Rounded Rectangle 27">
            <a:extLst>
              <a:ext uri="{FF2B5EF4-FFF2-40B4-BE49-F238E27FC236}">
                <a16:creationId xmlns:a16="http://schemas.microsoft.com/office/drawing/2014/main" id="{33754212-3E1E-E44B-A9C5-18BAFA3938A6}"/>
              </a:ext>
            </a:extLst>
          </p:cNvPr>
          <p:cNvSpPr/>
          <p:nvPr/>
        </p:nvSpPr>
        <p:spPr>
          <a:xfrm>
            <a:off x="10622391" y="4003632"/>
            <a:ext cx="481272" cy="182880"/>
          </a:xfrm>
          <a:prstGeom prst="roundRect">
            <a:avLst>
              <a:gd name="adj" fmla="val 50000"/>
            </a:avLst>
          </a:prstGeom>
          <a:solidFill>
            <a:srgbClr val="EED4FE"/>
          </a:solidFill>
          <a:ln>
            <a:solidFill>
              <a:schemeClr val="bg2"/>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621"/>
            <a:r>
              <a:rPr lang="en-US" sz="1200" dirty="0">
                <a:solidFill>
                  <a:srgbClr val="000E5E"/>
                </a:solidFill>
                <a:latin typeface="IBM Plex Sans" panose="020B0503050203000203" pitchFamily="34" charset="0"/>
                <a:cs typeface="Arial"/>
              </a:rPr>
              <a:t>Gen 2</a:t>
            </a:r>
          </a:p>
        </p:txBody>
      </p:sp>
      <p:sp>
        <p:nvSpPr>
          <p:cNvPr id="29" name="Rounded Rectangle 28">
            <a:extLst>
              <a:ext uri="{FF2B5EF4-FFF2-40B4-BE49-F238E27FC236}">
                <a16:creationId xmlns:a16="http://schemas.microsoft.com/office/drawing/2014/main" id="{C9AC1D24-2900-8742-A089-3A456CD66F08}"/>
              </a:ext>
            </a:extLst>
          </p:cNvPr>
          <p:cNvSpPr/>
          <p:nvPr/>
        </p:nvSpPr>
        <p:spPr>
          <a:xfrm>
            <a:off x="9242639" y="4016377"/>
            <a:ext cx="481272" cy="182880"/>
          </a:xfrm>
          <a:prstGeom prst="roundRect">
            <a:avLst>
              <a:gd name="adj" fmla="val 50000"/>
            </a:avLst>
          </a:prstGeom>
          <a:solidFill>
            <a:srgbClr val="B3F2E4"/>
          </a:solidFill>
          <a:ln>
            <a:solidFill>
              <a:schemeClr val="bg2"/>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621"/>
            <a:r>
              <a:rPr lang="en-US" sz="1200" dirty="0">
                <a:solidFill>
                  <a:srgbClr val="1FB3CF">
                    <a:lumMod val="50000"/>
                  </a:srgbClr>
                </a:solidFill>
                <a:latin typeface="IBM Plex Sans" panose="020B0503050203000203" pitchFamily="34" charset="0"/>
                <a:cs typeface="Arial"/>
              </a:rPr>
              <a:t>Gen 1</a:t>
            </a:r>
          </a:p>
        </p:txBody>
      </p:sp>
      <p:sp>
        <p:nvSpPr>
          <p:cNvPr id="30" name="Rounded Rectangle 29">
            <a:extLst>
              <a:ext uri="{FF2B5EF4-FFF2-40B4-BE49-F238E27FC236}">
                <a16:creationId xmlns:a16="http://schemas.microsoft.com/office/drawing/2014/main" id="{9F329E49-71E4-8F46-8488-F6DF8FA360D0}"/>
              </a:ext>
            </a:extLst>
          </p:cNvPr>
          <p:cNvSpPr/>
          <p:nvPr/>
        </p:nvSpPr>
        <p:spPr>
          <a:xfrm>
            <a:off x="6719400" y="1887328"/>
            <a:ext cx="481272" cy="182880"/>
          </a:xfrm>
          <a:prstGeom prst="roundRect">
            <a:avLst>
              <a:gd name="adj" fmla="val 50000"/>
            </a:avLst>
          </a:prstGeom>
          <a:solidFill>
            <a:srgbClr val="B3F2E4"/>
          </a:solidFill>
          <a:ln>
            <a:solidFill>
              <a:schemeClr val="bg2"/>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621"/>
            <a:r>
              <a:rPr lang="en-US" sz="1200" dirty="0">
                <a:solidFill>
                  <a:srgbClr val="1FB3CF">
                    <a:lumMod val="50000"/>
                  </a:srgbClr>
                </a:solidFill>
                <a:latin typeface="IBM Plex Sans" panose="020B0503050203000203" pitchFamily="34" charset="0"/>
                <a:cs typeface="Arial"/>
              </a:rPr>
              <a:t>Gen 1</a:t>
            </a:r>
          </a:p>
        </p:txBody>
      </p:sp>
      <p:sp>
        <p:nvSpPr>
          <p:cNvPr id="31" name="Rounded Rectangle 30">
            <a:extLst>
              <a:ext uri="{FF2B5EF4-FFF2-40B4-BE49-F238E27FC236}">
                <a16:creationId xmlns:a16="http://schemas.microsoft.com/office/drawing/2014/main" id="{E8BD110C-C24B-8B4A-A3DC-25AAD2709360}"/>
              </a:ext>
            </a:extLst>
          </p:cNvPr>
          <p:cNvSpPr/>
          <p:nvPr/>
        </p:nvSpPr>
        <p:spPr>
          <a:xfrm>
            <a:off x="1118063" y="4560491"/>
            <a:ext cx="481272" cy="182880"/>
          </a:xfrm>
          <a:prstGeom prst="roundRect">
            <a:avLst>
              <a:gd name="adj" fmla="val 50000"/>
            </a:avLst>
          </a:prstGeom>
          <a:solidFill>
            <a:srgbClr val="B3F2E4"/>
          </a:solidFill>
          <a:ln>
            <a:solidFill>
              <a:schemeClr val="bg2"/>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621"/>
            <a:r>
              <a:rPr lang="en-US" sz="1200" dirty="0">
                <a:solidFill>
                  <a:srgbClr val="1FB3CF">
                    <a:lumMod val="50000"/>
                  </a:srgbClr>
                </a:solidFill>
                <a:latin typeface="IBM Plex Sans" panose="020B0503050203000203" pitchFamily="34" charset="0"/>
                <a:cs typeface="Arial"/>
              </a:rPr>
              <a:t>Gen 1</a:t>
            </a:r>
          </a:p>
        </p:txBody>
      </p:sp>
      <p:sp>
        <p:nvSpPr>
          <p:cNvPr id="32" name="Rounded Rectangle 31">
            <a:extLst>
              <a:ext uri="{FF2B5EF4-FFF2-40B4-BE49-F238E27FC236}">
                <a16:creationId xmlns:a16="http://schemas.microsoft.com/office/drawing/2014/main" id="{A8C65911-3852-2545-8529-15F7EAC06B5C}"/>
              </a:ext>
            </a:extLst>
          </p:cNvPr>
          <p:cNvSpPr/>
          <p:nvPr/>
        </p:nvSpPr>
        <p:spPr>
          <a:xfrm>
            <a:off x="2617145" y="4560491"/>
            <a:ext cx="481272" cy="182880"/>
          </a:xfrm>
          <a:prstGeom prst="roundRect">
            <a:avLst>
              <a:gd name="adj" fmla="val 50000"/>
            </a:avLst>
          </a:prstGeom>
          <a:solidFill>
            <a:srgbClr val="EED4FE"/>
          </a:solidFill>
          <a:ln>
            <a:solidFill>
              <a:schemeClr val="bg2"/>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621"/>
            <a:r>
              <a:rPr lang="en-US" sz="1200" dirty="0">
                <a:solidFill>
                  <a:srgbClr val="000E5E"/>
                </a:solidFill>
                <a:latin typeface="IBM Plex Sans" panose="020B0503050203000203" pitchFamily="34" charset="0"/>
                <a:cs typeface="Arial"/>
              </a:rPr>
              <a:t>Gen 2</a:t>
            </a:r>
          </a:p>
        </p:txBody>
      </p:sp>
    </p:spTree>
    <p:extLst>
      <p:ext uri="{BB962C8B-B14F-4D97-AF65-F5344CB8AC3E}">
        <p14:creationId xmlns:p14="http://schemas.microsoft.com/office/powerpoint/2010/main" val="227122878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C2F7E8E-D30E-5A42-91C2-577DC7596E54}"/>
              </a:ext>
            </a:extLst>
          </p:cNvPr>
          <p:cNvSpPr>
            <a:spLocks noGrp="1"/>
          </p:cNvSpPr>
          <p:nvPr>
            <p:ph type="sldNum" sz="quarter" idx="10"/>
          </p:nvPr>
        </p:nvSpPr>
        <p:spPr/>
        <p:txBody>
          <a:bodyPr/>
          <a:lstStyle/>
          <a:p>
            <a:pPr defTabSz="914621"/>
            <a:fld id="{D0BE6F14-FF48-0F4F-A8AA-2E3F25371E4A}" type="slidenum">
              <a:rPr lang="en-US">
                <a:solidFill>
                  <a:srgbClr val="000000"/>
                </a:solidFill>
                <a:latin typeface="IBM Plex Sans"/>
              </a:rPr>
              <a:pPr defTabSz="914621"/>
              <a:t>55</a:t>
            </a:fld>
            <a:endParaRPr lang="en-US">
              <a:solidFill>
                <a:srgbClr val="000000"/>
              </a:solidFill>
              <a:latin typeface="IBM Plex Sans"/>
            </a:endParaRPr>
          </a:p>
        </p:txBody>
      </p:sp>
      <p:sp>
        <p:nvSpPr>
          <p:cNvPr id="5" name="Text Placeholder 4">
            <a:extLst>
              <a:ext uri="{FF2B5EF4-FFF2-40B4-BE49-F238E27FC236}">
                <a16:creationId xmlns:a16="http://schemas.microsoft.com/office/drawing/2014/main" id="{88748148-E7F9-384C-98CF-B86C03E6D2DD}"/>
              </a:ext>
            </a:extLst>
          </p:cNvPr>
          <p:cNvSpPr>
            <a:spLocks noGrp="1"/>
          </p:cNvSpPr>
          <p:nvPr>
            <p:ph type="body" sz="quarter" idx="12"/>
          </p:nvPr>
        </p:nvSpPr>
        <p:spPr>
          <a:xfrm>
            <a:off x="9144000" y="1759094"/>
            <a:ext cx="2772357" cy="2983593"/>
          </a:xfrm>
        </p:spPr>
        <p:txBody>
          <a:bodyPr/>
          <a:lstStyle/>
          <a:p>
            <a:r>
              <a:rPr lang="en-US" sz="1467" b="1">
                <a:solidFill>
                  <a:schemeClr val="tx2">
                    <a:lumMod val="50000"/>
                  </a:schemeClr>
                </a:solidFill>
              </a:rPr>
              <a:t>Classic Infrastructure:</a:t>
            </a:r>
          </a:p>
          <a:p>
            <a:endParaRPr lang="en-US" sz="1467">
              <a:solidFill>
                <a:schemeClr val="tx2">
                  <a:lumMod val="50000"/>
                </a:schemeClr>
              </a:solidFill>
            </a:endParaRPr>
          </a:p>
          <a:p>
            <a:pPr marL="228594" indent="-228594">
              <a:buFont typeface="Arial" panose="020B0604020202020204" pitchFamily="34" charset="0"/>
              <a:buChar char="•"/>
            </a:pPr>
            <a:r>
              <a:rPr lang="en-US" sz="1467">
                <a:solidFill>
                  <a:schemeClr val="tx2">
                    <a:lumMod val="50000"/>
                  </a:schemeClr>
                </a:solidFill>
              </a:rPr>
              <a:t>IPSec VPN</a:t>
            </a:r>
          </a:p>
          <a:p>
            <a:pPr marL="228594" indent="-228594">
              <a:buFont typeface="Arial" panose="020B0604020202020204" pitchFamily="34" charset="0"/>
              <a:buChar char="•"/>
            </a:pPr>
            <a:r>
              <a:rPr lang="en-US" sz="1467">
                <a:solidFill>
                  <a:schemeClr val="tx2">
                    <a:lumMod val="50000"/>
                  </a:schemeClr>
                </a:solidFill>
              </a:rPr>
              <a:t>Direct Link</a:t>
            </a:r>
          </a:p>
          <a:p>
            <a:endParaRPr lang="en-US" sz="1467">
              <a:solidFill>
                <a:schemeClr val="tx2">
                  <a:lumMod val="50000"/>
                </a:schemeClr>
              </a:solidFill>
            </a:endParaRPr>
          </a:p>
          <a:p>
            <a:endParaRPr lang="en-US" sz="1467">
              <a:solidFill>
                <a:schemeClr val="tx2">
                  <a:lumMod val="50000"/>
                </a:schemeClr>
              </a:solidFill>
            </a:endParaRPr>
          </a:p>
        </p:txBody>
      </p:sp>
      <p:cxnSp>
        <p:nvCxnSpPr>
          <p:cNvPr id="10" name="Straight Connector 9">
            <a:extLst>
              <a:ext uri="{FF2B5EF4-FFF2-40B4-BE49-F238E27FC236}">
                <a16:creationId xmlns:a16="http://schemas.microsoft.com/office/drawing/2014/main" id="{8B478350-4B8E-B84B-88FA-961B0D4CC0DA}"/>
              </a:ext>
            </a:extLst>
          </p:cNvPr>
          <p:cNvCxnSpPr>
            <a:cxnSpLocks/>
          </p:cNvCxnSpPr>
          <p:nvPr/>
        </p:nvCxnSpPr>
        <p:spPr>
          <a:xfrm>
            <a:off x="8839200" y="1759093"/>
            <a:ext cx="0" cy="1007048"/>
          </a:xfrm>
          <a:prstGeom prst="line">
            <a:avLst/>
          </a:prstGeom>
        </p:spPr>
        <p:style>
          <a:lnRef idx="2">
            <a:schemeClr val="accent1"/>
          </a:lnRef>
          <a:fillRef idx="0">
            <a:schemeClr val="accent1"/>
          </a:fillRef>
          <a:effectRef idx="1">
            <a:schemeClr val="accent1"/>
          </a:effectRef>
          <a:fontRef idx="minor">
            <a:schemeClr val="tx1"/>
          </a:fontRef>
        </p:style>
      </p:cxnSp>
      <p:sp>
        <p:nvSpPr>
          <p:cNvPr id="9" name="Rectangle 8">
            <a:extLst>
              <a:ext uri="{FF2B5EF4-FFF2-40B4-BE49-F238E27FC236}">
                <a16:creationId xmlns:a16="http://schemas.microsoft.com/office/drawing/2014/main" id="{FE078621-F8C8-574B-8628-80667C18D6D1}"/>
              </a:ext>
            </a:extLst>
          </p:cNvPr>
          <p:cNvSpPr/>
          <p:nvPr/>
        </p:nvSpPr>
        <p:spPr>
          <a:xfrm>
            <a:off x="1110966" y="936996"/>
            <a:ext cx="7036621" cy="1569660"/>
          </a:xfrm>
          <a:prstGeom prst="rect">
            <a:avLst/>
          </a:prstGeom>
        </p:spPr>
        <p:txBody>
          <a:bodyPr wrap="square">
            <a:spAutoFit/>
          </a:bodyPr>
          <a:lstStyle/>
          <a:p>
            <a:pPr defTabSz="914621"/>
            <a:r>
              <a:rPr lang="en-US" sz="1867" b="1" dirty="0">
                <a:solidFill>
                  <a:srgbClr val="000000"/>
                </a:solidFill>
                <a:latin typeface="IBM Plex Sans"/>
              </a:rPr>
              <a:t>VPN-as-a-Service</a:t>
            </a:r>
          </a:p>
          <a:p>
            <a:pPr defTabSz="914621"/>
            <a:endParaRPr lang="en-US" sz="667" b="1" dirty="0">
              <a:solidFill>
                <a:srgbClr val="000000"/>
              </a:solidFill>
              <a:latin typeface="IBM Plex Sans"/>
            </a:endParaRPr>
          </a:p>
          <a:p>
            <a:pPr marL="380990" indent="-380990" defTabSz="914621">
              <a:buFont typeface="Arial" panose="020B0604020202020204" pitchFamily="34" charset="0"/>
              <a:buChar char="•"/>
            </a:pPr>
            <a:r>
              <a:rPr lang="en-US" sz="1733" dirty="0">
                <a:solidFill>
                  <a:srgbClr val="000000"/>
                </a:solidFill>
                <a:latin typeface="IBM Plex Sans"/>
              </a:rPr>
              <a:t>Secure connection via an encrypted tunnel between customer and VPC or VPC to VPC</a:t>
            </a:r>
          </a:p>
          <a:p>
            <a:pPr marL="380990" indent="-380990" defTabSz="914621">
              <a:buFont typeface="Arial" panose="020B0604020202020204" pitchFamily="34" charset="0"/>
              <a:buChar char="•"/>
            </a:pPr>
            <a:r>
              <a:rPr lang="en-US" sz="1733" dirty="0">
                <a:solidFill>
                  <a:srgbClr val="000000"/>
                </a:solidFill>
                <a:latin typeface="IBM Plex Sans"/>
              </a:rPr>
              <a:t>Adheres to common protocol and encryption standards</a:t>
            </a:r>
          </a:p>
          <a:p>
            <a:pPr marL="380990" indent="-380990" defTabSz="914621">
              <a:buFont typeface="Arial" panose="020B0604020202020204" pitchFamily="34" charset="0"/>
              <a:buChar char="•"/>
            </a:pPr>
            <a:endParaRPr lang="en-US" sz="1867" dirty="0">
              <a:solidFill>
                <a:srgbClr val="000000"/>
              </a:solidFill>
              <a:latin typeface="IBM Plex Sans"/>
            </a:endParaRPr>
          </a:p>
        </p:txBody>
      </p:sp>
      <p:sp>
        <p:nvSpPr>
          <p:cNvPr id="14" name="Rectangle 13">
            <a:extLst>
              <a:ext uri="{FF2B5EF4-FFF2-40B4-BE49-F238E27FC236}">
                <a16:creationId xmlns:a16="http://schemas.microsoft.com/office/drawing/2014/main" id="{5D0698EA-BA18-9243-8B5F-E8F65690E05E}"/>
              </a:ext>
            </a:extLst>
          </p:cNvPr>
          <p:cNvSpPr/>
          <p:nvPr/>
        </p:nvSpPr>
        <p:spPr>
          <a:xfrm>
            <a:off x="8839200" y="3794699"/>
            <a:ext cx="3077157" cy="2823488"/>
          </a:xfrm>
          <a:prstGeom prst="rect">
            <a:avLst/>
          </a:prstGeom>
          <a:solidFill>
            <a:schemeClr val="accent1"/>
          </a:solidFill>
        </p:spPr>
        <p:txBody>
          <a:bodyPr wrap="square" lIns="121920" tIns="121920" rIns="121920" bIns="0" rtlCol="0" anchor="t">
            <a:noAutofit/>
          </a:bodyPr>
          <a:lstStyle/>
          <a:p>
            <a:pPr defTabSz="914621"/>
            <a:r>
              <a:rPr lang="en-US" sz="1333" b="1" dirty="0">
                <a:solidFill>
                  <a:srgbClr val="FFFFFF"/>
                </a:solidFill>
                <a:latin typeface="Arial"/>
                <a:cs typeface="Arial"/>
              </a:rPr>
              <a:t>VPN</a:t>
            </a:r>
          </a:p>
          <a:p>
            <a:pPr marL="228594" indent="-228594" defTabSz="914621">
              <a:buFontTx/>
              <a:buChar char="-"/>
            </a:pPr>
            <a:r>
              <a:rPr lang="en-US" sz="1333" dirty="0">
                <a:solidFill>
                  <a:srgbClr val="FFFFFF"/>
                </a:solidFill>
                <a:latin typeface="Arial"/>
                <a:cs typeface="Arial"/>
              </a:rPr>
              <a:t>20 gateways per account</a:t>
            </a:r>
          </a:p>
          <a:p>
            <a:pPr marL="228594" indent="-228594" defTabSz="914621">
              <a:buFontTx/>
              <a:buChar char="-"/>
            </a:pPr>
            <a:r>
              <a:rPr lang="en-US" sz="1333" dirty="0">
                <a:solidFill>
                  <a:srgbClr val="FFFFFF"/>
                </a:solidFill>
                <a:latin typeface="Arial"/>
                <a:cs typeface="Arial"/>
              </a:rPr>
              <a:t>3 gateways per zone</a:t>
            </a:r>
          </a:p>
          <a:p>
            <a:pPr marL="228594" indent="-228594" defTabSz="914621">
              <a:buFontTx/>
              <a:buChar char="-"/>
            </a:pPr>
            <a:r>
              <a:rPr lang="en-US" sz="1333" dirty="0">
                <a:solidFill>
                  <a:srgbClr val="FFFFFF"/>
                </a:solidFill>
                <a:latin typeface="Arial"/>
                <a:cs typeface="Arial"/>
              </a:rPr>
              <a:t>10 VPN connections per gateway</a:t>
            </a:r>
          </a:p>
          <a:p>
            <a:pPr defTabSz="914621"/>
            <a:endParaRPr lang="en-US" sz="1333" dirty="0">
              <a:solidFill>
                <a:srgbClr val="FFFFFF"/>
              </a:solidFill>
              <a:latin typeface="IBM Plex Sans"/>
            </a:endParaRPr>
          </a:p>
          <a:p>
            <a:pPr defTabSz="914621"/>
            <a:r>
              <a:rPr lang="en-US" sz="1333" b="1" dirty="0">
                <a:solidFill>
                  <a:srgbClr val="FFFFFF"/>
                </a:solidFill>
                <a:latin typeface="Arial"/>
                <a:cs typeface="Arial"/>
              </a:rPr>
              <a:t>Direct Link</a:t>
            </a:r>
          </a:p>
          <a:p>
            <a:pPr marL="228594" indent="-228594" defTabSz="914621">
              <a:buFontTx/>
              <a:buChar char="-"/>
            </a:pPr>
            <a:r>
              <a:rPr lang="en-US" sz="1333" dirty="0">
                <a:solidFill>
                  <a:srgbClr val="FFFFFF"/>
                </a:solidFill>
                <a:latin typeface="Arial"/>
                <a:cs typeface="Arial"/>
              </a:rPr>
              <a:t>Requires VPC w/ Classic Access</a:t>
            </a:r>
          </a:p>
          <a:p>
            <a:pPr marL="228594" indent="-228594" defTabSz="914621">
              <a:buFontTx/>
              <a:buChar char="-"/>
            </a:pPr>
            <a:endParaRPr lang="en-US" sz="1333" dirty="0">
              <a:solidFill>
                <a:srgbClr val="FFFFFF"/>
              </a:solidFill>
              <a:latin typeface="Arial"/>
              <a:cs typeface="Arial"/>
            </a:endParaRPr>
          </a:p>
          <a:p>
            <a:pPr defTabSz="914621"/>
            <a:r>
              <a:rPr lang="en-US" sz="1333" b="1" dirty="0">
                <a:solidFill>
                  <a:srgbClr val="FFFFFF"/>
                </a:solidFill>
                <a:latin typeface="Arial"/>
                <a:cs typeface="Arial"/>
              </a:rPr>
              <a:t>Transit Gateway </a:t>
            </a:r>
          </a:p>
          <a:p>
            <a:pPr marL="228594" indent="-228594" defTabSz="914621">
              <a:buFontTx/>
              <a:buChar char="-"/>
            </a:pPr>
            <a:r>
              <a:rPr lang="en-US" sz="1333" dirty="0">
                <a:solidFill>
                  <a:srgbClr val="FFFFFF"/>
                </a:solidFill>
                <a:latin typeface="Arial"/>
                <a:cs typeface="Arial"/>
              </a:rPr>
              <a:t>10 free connections per account</a:t>
            </a:r>
          </a:p>
          <a:p>
            <a:pPr marL="228594" indent="-228594" defTabSz="914621">
              <a:buFontTx/>
              <a:buChar char="-"/>
            </a:pPr>
            <a:r>
              <a:rPr lang="en-US" sz="1333" dirty="0">
                <a:solidFill>
                  <a:srgbClr val="FFFFFF"/>
                </a:solidFill>
                <a:latin typeface="Arial"/>
                <a:cs typeface="Arial"/>
              </a:rPr>
              <a:t>50 connections per gateway</a:t>
            </a:r>
          </a:p>
          <a:p>
            <a:pPr marL="228594" indent="-228594" defTabSz="914621">
              <a:buFontTx/>
              <a:buChar char="-"/>
            </a:pPr>
            <a:r>
              <a:rPr lang="en-US" sz="1333" dirty="0">
                <a:solidFill>
                  <a:srgbClr val="FFFFFF"/>
                </a:solidFill>
                <a:latin typeface="Arial"/>
                <a:cs typeface="Arial"/>
              </a:rPr>
              <a:t>In MZRs only</a:t>
            </a:r>
          </a:p>
          <a:p>
            <a:pPr marL="228594" indent="-228594" defTabSz="914621">
              <a:buFontTx/>
              <a:buChar char="-"/>
            </a:pPr>
            <a:endParaRPr lang="en-US" sz="1333" dirty="0">
              <a:solidFill>
                <a:srgbClr val="FFFFFF"/>
              </a:solidFill>
              <a:latin typeface="Arial"/>
              <a:cs typeface="Arial"/>
            </a:endParaRPr>
          </a:p>
          <a:p>
            <a:pPr marL="228594" indent="-228594" defTabSz="914621">
              <a:buFontTx/>
              <a:buChar char="-"/>
            </a:pPr>
            <a:endParaRPr lang="en-US" sz="1333" dirty="0">
              <a:solidFill>
                <a:srgbClr val="FFFFFF"/>
              </a:solidFill>
              <a:latin typeface="Arial"/>
              <a:cs typeface="Arial"/>
            </a:endParaRPr>
          </a:p>
          <a:p>
            <a:pPr defTabSz="914621"/>
            <a:endParaRPr lang="en-US" sz="1333" dirty="0">
              <a:solidFill>
                <a:srgbClr val="FFFFFF"/>
              </a:solidFill>
              <a:latin typeface="Arial"/>
              <a:cs typeface="Arial"/>
            </a:endParaRPr>
          </a:p>
          <a:p>
            <a:pPr marL="228594" indent="-228594" defTabSz="914621">
              <a:buFontTx/>
              <a:buChar char="-"/>
            </a:pPr>
            <a:endParaRPr lang="en-US" sz="1333" dirty="0">
              <a:solidFill>
                <a:srgbClr val="FFFFFF"/>
              </a:solidFill>
              <a:latin typeface="Arial"/>
              <a:cs typeface="Arial"/>
            </a:endParaRPr>
          </a:p>
        </p:txBody>
      </p:sp>
      <p:sp>
        <p:nvSpPr>
          <p:cNvPr id="16" name="Rectangle 15">
            <a:extLst>
              <a:ext uri="{FF2B5EF4-FFF2-40B4-BE49-F238E27FC236}">
                <a16:creationId xmlns:a16="http://schemas.microsoft.com/office/drawing/2014/main" id="{313F80B6-5960-364C-BC33-D8437F39C275}"/>
              </a:ext>
            </a:extLst>
          </p:cNvPr>
          <p:cNvSpPr/>
          <p:nvPr/>
        </p:nvSpPr>
        <p:spPr>
          <a:xfrm>
            <a:off x="1097419" y="2605099"/>
            <a:ext cx="7036621" cy="1549014"/>
          </a:xfrm>
          <a:prstGeom prst="rect">
            <a:avLst/>
          </a:prstGeom>
        </p:spPr>
        <p:txBody>
          <a:bodyPr wrap="square">
            <a:spAutoFit/>
          </a:bodyPr>
          <a:lstStyle/>
          <a:p>
            <a:pPr defTabSz="914621"/>
            <a:r>
              <a:rPr lang="en-US" sz="1867" b="1" dirty="0">
                <a:solidFill>
                  <a:srgbClr val="000000"/>
                </a:solidFill>
                <a:latin typeface="IBM Plex Sans"/>
              </a:rPr>
              <a:t>Direct Link via Classic Access</a:t>
            </a:r>
          </a:p>
          <a:p>
            <a:pPr defTabSz="914621"/>
            <a:endParaRPr lang="en-US" sz="667" b="1" dirty="0">
              <a:solidFill>
                <a:srgbClr val="000000"/>
              </a:solidFill>
              <a:latin typeface="IBM Plex Sans"/>
            </a:endParaRPr>
          </a:p>
          <a:p>
            <a:pPr marL="380990" indent="-380990" defTabSz="914621">
              <a:buFont typeface="Arial" panose="020B0604020202020204" pitchFamily="34" charset="0"/>
              <a:buChar char="•"/>
            </a:pPr>
            <a:r>
              <a:rPr lang="en-US" sz="1733" dirty="0">
                <a:solidFill>
                  <a:srgbClr val="000000"/>
                </a:solidFill>
                <a:latin typeface="IBM Plex Sans"/>
              </a:rPr>
              <a:t>Private connectivity for maximum speed, security and resiliency</a:t>
            </a:r>
          </a:p>
          <a:p>
            <a:pPr marL="380990" indent="-380990" defTabSz="914621">
              <a:buFont typeface="Arial" panose="020B0604020202020204" pitchFamily="34" charset="0"/>
              <a:buChar char="•"/>
            </a:pPr>
            <a:r>
              <a:rPr lang="en-US" sz="1733" dirty="0">
                <a:solidFill>
                  <a:srgbClr val="000000"/>
                </a:solidFill>
                <a:latin typeface="IBM Plex Sans"/>
              </a:rPr>
              <a:t>Variety of connectivity options and port speeds from 50Mbps to 10Gbps in one of IBM Cloud's global data centers</a:t>
            </a:r>
          </a:p>
          <a:p>
            <a:pPr marL="380990" indent="-380990" defTabSz="914621">
              <a:buFont typeface="Arial" panose="020B0604020202020204" pitchFamily="34" charset="0"/>
              <a:buChar char="•"/>
            </a:pPr>
            <a:r>
              <a:rPr lang="en-US" sz="1733" dirty="0">
                <a:solidFill>
                  <a:srgbClr val="000000"/>
                </a:solidFill>
                <a:latin typeface="IBM Plex Sans"/>
              </a:rPr>
              <a:t>Over 30 partners to choose from worldwide</a:t>
            </a:r>
          </a:p>
        </p:txBody>
      </p:sp>
      <p:grpSp>
        <p:nvGrpSpPr>
          <p:cNvPr id="22" name="Group 21">
            <a:extLst>
              <a:ext uri="{FF2B5EF4-FFF2-40B4-BE49-F238E27FC236}">
                <a16:creationId xmlns:a16="http://schemas.microsoft.com/office/drawing/2014/main" id="{DD6253FB-5840-1F4D-AF14-5AF1845703C4}"/>
              </a:ext>
            </a:extLst>
          </p:cNvPr>
          <p:cNvGrpSpPr/>
          <p:nvPr/>
        </p:nvGrpSpPr>
        <p:grpSpPr>
          <a:xfrm>
            <a:off x="390818" y="1011377"/>
            <a:ext cx="605597" cy="571704"/>
            <a:chOff x="7855527" y="2681064"/>
            <a:chExt cx="751660" cy="692612"/>
          </a:xfrm>
        </p:grpSpPr>
        <p:sp>
          <p:nvSpPr>
            <p:cNvPr id="24" name="Shape 252">
              <a:extLst>
                <a:ext uri="{FF2B5EF4-FFF2-40B4-BE49-F238E27FC236}">
                  <a16:creationId xmlns:a16="http://schemas.microsoft.com/office/drawing/2014/main" id="{F0D41645-9BD6-9044-B51F-E440C15AF1D8}"/>
                </a:ext>
              </a:extLst>
            </p:cNvPr>
            <p:cNvSpPr/>
            <p:nvPr/>
          </p:nvSpPr>
          <p:spPr>
            <a:xfrm>
              <a:off x="7855527" y="2681064"/>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defTabSz="914621">
                <a:defRPr sz="1800">
                  <a:solidFill>
                    <a:srgbClr val="FFFFFF"/>
                  </a:solidFill>
                </a:defRPr>
              </a:pPr>
              <a:endParaRPr sz="2400">
                <a:solidFill>
                  <a:srgbClr val="FFFFFF"/>
                </a:solidFill>
                <a:latin typeface="IBM Plex Sans"/>
              </a:endParaRPr>
            </a:p>
          </p:txBody>
        </p:sp>
        <p:pic>
          <p:nvPicPr>
            <p:cNvPr id="25" name="Picture 24">
              <a:extLst>
                <a:ext uri="{FF2B5EF4-FFF2-40B4-BE49-F238E27FC236}">
                  <a16:creationId xmlns:a16="http://schemas.microsoft.com/office/drawing/2014/main" id="{69FF44A4-EB32-734B-87DF-4096D8B8EA57}"/>
                </a:ext>
              </a:extLst>
            </p:cNvPr>
            <p:cNvPicPr>
              <a:picLocks noChangeAspect="1"/>
            </p:cNvPicPr>
            <p:nvPr/>
          </p:nvPicPr>
          <p:blipFill>
            <a:blip r:embed="rId3">
              <a:biLevel thresh="50000"/>
            </a:blip>
            <a:stretch>
              <a:fillRect/>
            </a:stretch>
          </p:blipFill>
          <p:spPr>
            <a:xfrm>
              <a:off x="7974711" y="2794159"/>
              <a:ext cx="510949" cy="510949"/>
            </a:xfrm>
            <a:prstGeom prst="rect">
              <a:avLst/>
            </a:prstGeom>
          </p:spPr>
        </p:pic>
      </p:grpSp>
      <p:grpSp>
        <p:nvGrpSpPr>
          <p:cNvPr id="27" name="Group 26">
            <a:extLst>
              <a:ext uri="{FF2B5EF4-FFF2-40B4-BE49-F238E27FC236}">
                <a16:creationId xmlns:a16="http://schemas.microsoft.com/office/drawing/2014/main" id="{4D270922-D4B8-D74B-B8C7-9D2CA70C7208}"/>
              </a:ext>
            </a:extLst>
          </p:cNvPr>
          <p:cNvGrpSpPr/>
          <p:nvPr/>
        </p:nvGrpSpPr>
        <p:grpSpPr>
          <a:xfrm>
            <a:off x="361889" y="2804719"/>
            <a:ext cx="620979" cy="572196"/>
            <a:chOff x="8487970" y="1994397"/>
            <a:chExt cx="751660" cy="692612"/>
          </a:xfrm>
        </p:grpSpPr>
        <p:sp>
          <p:nvSpPr>
            <p:cNvPr id="29" name="Shape 252">
              <a:extLst>
                <a:ext uri="{FF2B5EF4-FFF2-40B4-BE49-F238E27FC236}">
                  <a16:creationId xmlns:a16="http://schemas.microsoft.com/office/drawing/2014/main" id="{679C021E-1080-454C-9859-AE2C4AE1BD1B}"/>
                </a:ext>
              </a:extLst>
            </p:cNvPr>
            <p:cNvSpPr/>
            <p:nvPr/>
          </p:nvSpPr>
          <p:spPr>
            <a:xfrm>
              <a:off x="8487970" y="1994397"/>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defTabSz="914621">
                <a:defRPr sz="1800">
                  <a:solidFill>
                    <a:srgbClr val="FFFFFF"/>
                  </a:solidFill>
                </a:defRPr>
              </a:pPr>
              <a:endParaRPr sz="2400">
                <a:solidFill>
                  <a:srgbClr val="FFFFFF"/>
                </a:solidFill>
                <a:latin typeface="IBM Plex Sans"/>
              </a:endParaRPr>
            </a:p>
          </p:txBody>
        </p:sp>
        <p:pic>
          <p:nvPicPr>
            <p:cNvPr id="30" name="Picture 29">
              <a:extLst>
                <a:ext uri="{FF2B5EF4-FFF2-40B4-BE49-F238E27FC236}">
                  <a16:creationId xmlns:a16="http://schemas.microsoft.com/office/drawing/2014/main" id="{56AD6BE3-EC39-7F46-9A6D-B8FB1EA4075E}"/>
                </a:ext>
              </a:extLst>
            </p:cNvPr>
            <p:cNvPicPr>
              <a:picLocks noChangeAspect="1"/>
            </p:cNvPicPr>
            <p:nvPr/>
          </p:nvPicPr>
          <p:blipFill>
            <a:blip r:embed="rId4">
              <a:biLevel thresh="25000"/>
              <a:extLst>
                <a:ext uri="{28A0092B-C50C-407E-A947-70E740481C1C}">
                  <a14:useLocalDpi xmlns:a14="http://schemas.microsoft.com/office/drawing/2010/main" val="0"/>
                </a:ext>
              </a:extLst>
            </a:blip>
            <a:stretch>
              <a:fillRect/>
            </a:stretch>
          </p:blipFill>
          <p:spPr>
            <a:xfrm>
              <a:off x="8633004" y="2109907"/>
              <a:ext cx="461592" cy="461592"/>
            </a:xfrm>
            <a:prstGeom prst="rect">
              <a:avLst/>
            </a:prstGeom>
          </p:spPr>
        </p:pic>
      </p:grpSp>
      <p:sp>
        <p:nvSpPr>
          <p:cNvPr id="31" name="Rounded Rectangle 30">
            <a:extLst>
              <a:ext uri="{FF2B5EF4-FFF2-40B4-BE49-F238E27FC236}">
                <a16:creationId xmlns:a16="http://schemas.microsoft.com/office/drawing/2014/main" id="{4A002FC9-EDC7-B949-986C-9FF55A3BC086}"/>
              </a:ext>
            </a:extLst>
          </p:cNvPr>
          <p:cNvSpPr/>
          <p:nvPr/>
        </p:nvSpPr>
        <p:spPr>
          <a:xfrm>
            <a:off x="8839202" y="3384330"/>
            <a:ext cx="2130321" cy="509245"/>
          </a:xfrm>
          <a:prstGeom prst="roundRect">
            <a:avLst/>
          </a:prstGeom>
          <a:solidFill>
            <a:schemeClr val="accent1"/>
          </a:solidFill>
        </p:spPr>
        <p:txBody>
          <a:bodyPr wrap="square" lIns="0" tIns="0" rIns="0" bIns="0" rtlCol="0" anchor="ctr">
            <a:noAutofit/>
          </a:bodyPr>
          <a:lstStyle/>
          <a:p>
            <a:pPr algn="ctr" defTabSz="914621"/>
            <a:endParaRPr lang="en-US" sz="1600" err="1">
              <a:solidFill>
                <a:srgbClr val="FFFFFF"/>
              </a:solidFill>
              <a:latin typeface="Arial"/>
              <a:cs typeface="Arial"/>
            </a:endParaRPr>
          </a:p>
        </p:txBody>
      </p:sp>
      <p:sp>
        <p:nvSpPr>
          <p:cNvPr id="32" name="Rectangle 31">
            <a:extLst>
              <a:ext uri="{FF2B5EF4-FFF2-40B4-BE49-F238E27FC236}">
                <a16:creationId xmlns:a16="http://schemas.microsoft.com/office/drawing/2014/main" id="{F5CFF3CE-A496-B24D-92BD-6240A1C157E7}"/>
              </a:ext>
            </a:extLst>
          </p:cNvPr>
          <p:cNvSpPr/>
          <p:nvPr/>
        </p:nvSpPr>
        <p:spPr>
          <a:xfrm>
            <a:off x="8839199" y="3384329"/>
            <a:ext cx="1224118" cy="379656"/>
          </a:xfrm>
          <a:prstGeom prst="rect">
            <a:avLst/>
          </a:prstGeom>
        </p:spPr>
        <p:txBody>
          <a:bodyPr wrap="none">
            <a:spAutoFit/>
          </a:bodyPr>
          <a:lstStyle/>
          <a:p>
            <a:pPr defTabSz="914621"/>
            <a:r>
              <a:rPr lang="en-US" sz="1867" b="1" dirty="0">
                <a:solidFill>
                  <a:srgbClr val="FFFFFF"/>
                </a:solidFill>
                <a:latin typeface="Arial"/>
                <a:cs typeface="Arial"/>
              </a:rPr>
              <a:t>Available</a:t>
            </a:r>
          </a:p>
        </p:txBody>
      </p:sp>
      <p:sp>
        <p:nvSpPr>
          <p:cNvPr id="20" name="Rectangle 2">
            <a:extLst>
              <a:ext uri="{FF2B5EF4-FFF2-40B4-BE49-F238E27FC236}">
                <a16:creationId xmlns:a16="http://schemas.microsoft.com/office/drawing/2014/main" id="{136682F9-56DD-794B-BEB4-E956DE40E016}"/>
              </a:ext>
            </a:extLst>
          </p:cNvPr>
          <p:cNvSpPr txBox="1">
            <a:spLocks noChangeArrowheads="1"/>
          </p:cNvSpPr>
          <p:nvPr/>
        </p:nvSpPr>
        <p:spPr>
          <a:xfrm>
            <a:off x="227026" y="257170"/>
            <a:ext cx="3718988" cy="637951"/>
          </a:xfrm>
          <a:prstGeom prst="rect">
            <a:avLst/>
          </a:prstGeom>
        </p:spPr>
        <p:txBody>
          <a:bodyPr/>
          <a:lstStyle>
            <a:lvl1pPr algn="l" defTabSz="457200" rtl="0" eaLnBrk="1" latinLnBrk="0" hangingPunct="1">
              <a:lnSpc>
                <a:spcPct val="90000"/>
              </a:lnSpc>
              <a:spcBef>
                <a:spcPct val="0"/>
              </a:spcBef>
              <a:buNone/>
              <a:defRPr sz="2400" kern="1200">
                <a:solidFill>
                  <a:schemeClr val="bg2"/>
                </a:solidFill>
                <a:latin typeface="+mj-lt"/>
                <a:ea typeface="Arial" charset="0"/>
                <a:cs typeface="Arial" charset="0"/>
              </a:defRPr>
            </a:lvl1pPr>
          </a:lstStyle>
          <a:p>
            <a:pPr defTabSz="609585"/>
            <a:r>
              <a:rPr lang="en-US" sz="3200">
                <a:solidFill>
                  <a:srgbClr val="69A6FF"/>
                </a:solidFill>
                <a:latin typeface="IBM Plex Sans"/>
              </a:rPr>
              <a:t>VPC Features</a:t>
            </a:r>
          </a:p>
        </p:txBody>
      </p:sp>
      <p:sp>
        <p:nvSpPr>
          <p:cNvPr id="21" name="Rectangle 2">
            <a:extLst>
              <a:ext uri="{FF2B5EF4-FFF2-40B4-BE49-F238E27FC236}">
                <a16:creationId xmlns:a16="http://schemas.microsoft.com/office/drawing/2014/main" id="{C11C4F06-7A31-6347-94C2-30DC37CCBD76}"/>
              </a:ext>
            </a:extLst>
          </p:cNvPr>
          <p:cNvSpPr txBox="1">
            <a:spLocks noChangeArrowheads="1"/>
          </p:cNvSpPr>
          <p:nvPr/>
        </p:nvSpPr>
        <p:spPr>
          <a:xfrm>
            <a:off x="3010291" y="301018"/>
            <a:ext cx="9372000" cy="637951"/>
          </a:xfrm>
          <a:prstGeom prst="rect">
            <a:avLst/>
          </a:prstGeom>
        </p:spPr>
        <p:txBody>
          <a:bodyPr/>
          <a:lstStyle>
            <a:lvl1pPr algn="l" defTabSz="457200" rtl="0" eaLnBrk="1" latinLnBrk="0" hangingPunct="1">
              <a:lnSpc>
                <a:spcPct val="90000"/>
              </a:lnSpc>
              <a:spcBef>
                <a:spcPct val="0"/>
              </a:spcBef>
              <a:buNone/>
              <a:defRPr sz="2400" kern="1200">
                <a:solidFill>
                  <a:schemeClr val="bg2"/>
                </a:solidFill>
                <a:latin typeface="+mj-lt"/>
                <a:ea typeface="Arial" charset="0"/>
                <a:cs typeface="Arial" charset="0"/>
              </a:defRPr>
            </a:lvl1pPr>
          </a:lstStyle>
          <a:p>
            <a:pPr defTabSz="609585"/>
            <a:r>
              <a:rPr lang="en-US" sz="2800" b="1">
                <a:solidFill>
                  <a:srgbClr val="000000"/>
                </a:solidFill>
                <a:latin typeface="IBM Plex Sans"/>
              </a:rPr>
              <a:t>Hybrid Connectivity</a:t>
            </a:r>
          </a:p>
        </p:txBody>
      </p:sp>
      <p:sp>
        <p:nvSpPr>
          <p:cNvPr id="23" name="Footer Placeholder 3">
            <a:extLst>
              <a:ext uri="{FF2B5EF4-FFF2-40B4-BE49-F238E27FC236}">
                <a16:creationId xmlns:a16="http://schemas.microsoft.com/office/drawing/2014/main" id="{A3B69065-B011-6F49-8F7F-5F43AECE4339}"/>
              </a:ext>
            </a:extLst>
          </p:cNvPr>
          <p:cNvSpPr txBox="1">
            <a:spLocks/>
          </p:cNvSpPr>
          <p:nvPr/>
        </p:nvSpPr>
        <p:spPr>
          <a:xfrm>
            <a:off x="3010291" y="6417951"/>
            <a:ext cx="8534400" cy="182880"/>
          </a:xfrm>
          <a:prstGeom prst="rect">
            <a:avLst/>
          </a:prstGeom>
        </p:spPr>
        <p:txBody>
          <a:bodyPr vert="horz" lIns="0" tIns="0" rIns="0" bIns="0" rtlCol="0" anchor="ctr"/>
          <a:lstStyle>
            <a:defPPr>
              <a:defRPr lang="en-US"/>
            </a:defPPr>
            <a:lvl1pPr marL="0" algn="l" defTabSz="685800" rtl="0" eaLnBrk="1" latinLnBrk="0" hangingPunct="1">
              <a:defRPr sz="600" kern="1200" baseline="0">
                <a:solidFill>
                  <a:schemeClr val="tx1"/>
                </a:solidFill>
                <a:latin typeface="+mn-lt"/>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defTabSz="914377"/>
            <a:r>
              <a:rPr lang="de-DE" sz="800" i="1" dirty="0" err="1">
                <a:solidFill>
                  <a:srgbClr val="000000"/>
                </a:solidFill>
                <a:latin typeface="IBM Plex Sans"/>
              </a:rPr>
              <a:t>For</a:t>
            </a:r>
            <a:r>
              <a:rPr lang="de-DE" sz="800" i="1" dirty="0">
                <a:solidFill>
                  <a:srgbClr val="000000"/>
                </a:solidFill>
                <a:latin typeface="IBM Plex Sans"/>
              </a:rPr>
              <a:t> </a:t>
            </a:r>
            <a:r>
              <a:rPr lang="de-DE" sz="800" i="1" dirty="0" err="1">
                <a:solidFill>
                  <a:srgbClr val="000000"/>
                </a:solidFill>
                <a:latin typeface="IBM Plex Sans"/>
              </a:rPr>
              <a:t>up</a:t>
            </a:r>
            <a:r>
              <a:rPr lang="de-DE" sz="800" i="1" dirty="0">
                <a:solidFill>
                  <a:srgbClr val="000000"/>
                </a:solidFill>
                <a:latin typeface="IBM Plex Sans"/>
              </a:rPr>
              <a:t>-</a:t>
            </a:r>
            <a:r>
              <a:rPr lang="de-DE" sz="800" i="1" dirty="0" err="1">
                <a:solidFill>
                  <a:srgbClr val="000000"/>
                </a:solidFill>
                <a:latin typeface="IBM Plex Sans"/>
              </a:rPr>
              <a:t>to</a:t>
            </a:r>
            <a:r>
              <a:rPr lang="de-DE" sz="800" i="1" dirty="0">
                <a:solidFill>
                  <a:srgbClr val="000000"/>
                </a:solidFill>
                <a:latin typeface="IBM Plex Sans"/>
              </a:rPr>
              <a:t>-date </a:t>
            </a:r>
            <a:r>
              <a:rPr lang="de-DE" sz="800" i="1" dirty="0" err="1">
                <a:solidFill>
                  <a:srgbClr val="000000"/>
                </a:solidFill>
                <a:latin typeface="IBM Plex Sans"/>
              </a:rPr>
              <a:t>quotas</a:t>
            </a:r>
            <a:r>
              <a:rPr lang="de-DE" sz="800" i="1" dirty="0">
                <a:solidFill>
                  <a:srgbClr val="000000"/>
                </a:solidFill>
                <a:latin typeface="IBM Plex Sans"/>
              </a:rPr>
              <a:t> </a:t>
            </a:r>
            <a:r>
              <a:rPr lang="de-DE" sz="800" i="1" dirty="0" err="1">
                <a:solidFill>
                  <a:srgbClr val="000000"/>
                </a:solidFill>
                <a:latin typeface="IBM Plex Sans"/>
              </a:rPr>
              <a:t>always</a:t>
            </a:r>
            <a:r>
              <a:rPr lang="de-DE" sz="800" i="1" dirty="0">
                <a:solidFill>
                  <a:srgbClr val="000000"/>
                </a:solidFill>
                <a:latin typeface="IBM Plex Sans"/>
              </a:rPr>
              <a:t> </a:t>
            </a:r>
            <a:r>
              <a:rPr lang="de-DE" sz="800" i="1" dirty="0" err="1">
                <a:solidFill>
                  <a:srgbClr val="000000"/>
                </a:solidFill>
                <a:latin typeface="IBM Plex Sans"/>
              </a:rPr>
              <a:t>refer</a:t>
            </a:r>
            <a:r>
              <a:rPr lang="de-DE" sz="800" i="1" dirty="0">
                <a:solidFill>
                  <a:srgbClr val="000000"/>
                </a:solidFill>
                <a:latin typeface="IBM Plex Sans"/>
              </a:rPr>
              <a:t> </a:t>
            </a:r>
            <a:r>
              <a:rPr lang="de-DE" sz="800" i="1" dirty="0" err="1">
                <a:solidFill>
                  <a:srgbClr val="000000"/>
                </a:solidFill>
                <a:latin typeface="IBM Plex Sans"/>
              </a:rPr>
              <a:t>to</a:t>
            </a:r>
            <a:r>
              <a:rPr lang="de-DE" sz="800" i="1" dirty="0">
                <a:solidFill>
                  <a:srgbClr val="000000"/>
                </a:solidFill>
                <a:latin typeface="IBM Plex Sans"/>
              </a:rPr>
              <a:t> </a:t>
            </a:r>
            <a:r>
              <a:rPr lang="de-DE" sz="800" i="1" dirty="0" err="1">
                <a:solidFill>
                  <a:srgbClr val="000000"/>
                </a:solidFill>
                <a:latin typeface="IBM Plex Sans"/>
              </a:rPr>
              <a:t>the</a:t>
            </a:r>
            <a:r>
              <a:rPr lang="de-DE" sz="800" i="1" dirty="0">
                <a:solidFill>
                  <a:srgbClr val="000000"/>
                </a:solidFill>
                <a:latin typeface="IBM Plex Sans"/>
              </a:rPr>
              <a:t> </a:t>
            </a:r>
            <a:r>
              <a:rPr lang="de-DE" sz="800" i="1" dirty="0">
                <a:solidFill>
                  <a:srgbClr val="000000"/>
                </a:solidFill>
                <a:latin typeface="IBM Plex Sans"/>
                <a:hlinkClick r:id="rId5"/>
              </a:rPr>
              <a:t>Cloud Docs page</a:t>
            </a:r>
            <a:endParaRPr lang="en-US" sz="800" i="1" dirty="0">
              <a:solidFill>
                <a:srgbClr val="000000"/>
              </a:solidFill>
              <a:latin typeface="IBM Plex Sans"/>
            </a:endParaRPr>
          </a:p>
        </p:txBody>
      </p:sp>
      <p:sp>
        <p:nvSpPr>
          <p:cNvPr id="19" name="Rectangle 18">
            <a:extLst>
              <a:ext uri="{FF2B5EF4-FFF2-40B4-BE49-F238E27FC236}">
                <a16:creationId xmlns:a16="http://schemas.microsoft.com/office/drawing/2014/main" id="{A25BBE5C-B5F4-2345-A8DC-D5EA16937D6A}"/>
              </a:ext>
            </a:extLst>
          </p:cNvPr>
          <p:cNvSpPr/>
          <p:nvPr/>
        </p:nvSpPr>
        <p:spPr>
          <a:xfrm>
            <a:off x="1110965" y="4474539"/>
            <a:ext cx="7247328" cy="379656"/>
          </a:xfrm>
          <a:prstGeom prst="rect">
            <a:avLst/>
          </a:prstGeom>
        </p:spPr>
        <p:txBody>
          <a:bodyPr wrap="square">
            <a:spAutoFit/>
          </a:bodyPr>
          <a:lstStyle/>
          <a:p>
            <a:pPr defTabSz="914621"/>
            <a:r>
              <a:rPr lang="en-US" sz="1867" b="1" dirty="0">
                <a:solidFill>
                  <a:srgbClr val="000000"/>
                </a:solidFill>
                <a:latin typeface="IBM Plex Sans"/>
              </a:rPr>
              <a:t>Transit Gateway</a:t>
            </a:r>
          </a:p>
        </p:txBody>
      </p:sp>
      <p:pic>
        <p:nvPicPr>
          <p:cNvPr id="4" name="Graphic 3">
            <a:extLst>
              <a:ext uri="{FF2B5EF4-FFF2-40B4-BE49-F238E27FC236}">
                <a16:creationId xmlns:a16="http://schemas.microsoft.com/office/drawing/2014/main" id="{6E3756AB-124B-D54A-85DF-DD3C011F154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26491" y="4376926"/>
            <a:ext cx="571703" cy="571703"/>
          </a:xfrm>
          <a:prstGeom prst="rect">
            <a:avLst/>
          </a:prstGeom>
        </p:spPr>
      </p:pic>
      <p:graphicFrame>
        <p:nvGraphicFramePr>
          <p:cNvPr id="6" name="Table 5">
            <a:extLst>
              <a:ext uri="{FF2B5EF4-FFF2-40B4-BE49-F238E27FC236}">
                <a16:creationId xmlns:a16="http://schemas.microsoft.com/office/drawing/2014/main" id="{FCAFA697-C071-2449-A995-9D87D7C10156}"/>
              </a:ext>
            </a:extLst>
          </p:cNvPr>
          <p:cNvGraphicFramePr>
            <a:graphicFrameLocks noGrp="1"/>
          </p:cNvGraphicFramePr>
          <p:nvPr/>
        </p:nvGraphicFramePr>
        <p:xfrm>
          <a:off x="1140123" y="4884908"/>
          <a:ext cx="7661368" cy="1950720"/>
        </p:xfrm>
        <a:graphic>
          <a:graphicData uri="http://schemas.openxmlformats.org/drawingml/2006/table">
            <a:tbl>
              <a:tblPr firstRow="1" bandRow="1">
                <a:tableStyleId>{9D7B26C5-4107-4FEC-AEDC-1716B250A1EF}</a:tableStyleId>
              </a:tblPr>
              <a:tblGrid>
                <a:gridCol w="3413621">
                  <a:extLst>
                    <a:ext uri="{9D8B030D-6E8A-4147-A177-3AD203B41FA5}">
                      <a16:colId xmlns:a16="http://schemas.microsoft.com/office/drawing/2014/main" val="272610763"/>
                    </a:ext>
                  </a:extLst>
                </a:gridCol>
                <a:gridCol w="4247747">
                  <a:extLst>
                    <a:ext uri="{9D8B030D-6E8A-4147-A177-3AD203B41FA5}">
                      <a16:colId xmlns:a16="http://schemas.microsoft.com/office/drawing/2014/main" val="1433911700"/>
                    </a:ext>
                  </a:extLst>
                </a:gridCol>
              </a:tblGrid>
              <a:tr h="36576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dirty="0"/>
                        <a:t>VPC to Classic</a:t>
                      </a:r>
                    </a:p>
                  </a:txBody>
                  <a:tcPr marL="121920" marR="121920" marT="60960" marB="60960">
                    <a:noFill/>
                  </a:tcPr>
                </a:tc>
                <a:tc>
                  <a:txBody>
                    <a:bodyPr/>
                    <a:lstStyle/>
                    <a:p>
                      <a:r>
                        <a:rPr lang="en-US" sz="1600" dirty="0"/>
                        <a:t>VPC to VPC</a:t>
                      </a:r>
                    </a:p>
                  </a:txBody>
                  <a:tcPr marL="121920" marR="121920" marT="60960" marB="60960">
                    <a:noFill/>
                  </a:tcPr>
                </a:tc>
                <a:extLst>
                  <a:ext uri="{0D108BD9-81ED-4DB2-BD59-A6C34878D82A}">
                    <a16:rowId xmlns:a16="http://schemas.microsoft.com/office/drawing/2014/main" val="1188542268"/>
                  </a:ext>
                </a:extLst>
              </a:tr>
              <a:tr h="365760">
                <a:tc>
                  <a:txBody>
                    <a:bodyPr/>
                    <a:lstStyle/>
                    <a:p>
                      <a:pPr marL="0" indent="0">
                        <a:buFont typeface="Arial" panose="020B0604020202020204" pitchFamily="34" charset="0"/>
                        <a:buNone/>
                      </a:pPr>
                      <a:r>
                        <a:rPr lang="en-US" sz="1600" dirty="0"/>
                        <a:t>Point-to-point connectivity</a:t>
                      </a:r>
                    </a:p>
                  </a:txBody>
                  <a:tcPr marL="121920" marR="121920" marT="60960" marB="60960">
                    <a:no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dirty="0"/>
                        <a:t>Point-to-point connectivity</a:t>
                      </a:r>
                    </a:p>
                  </a:txBody>
                  <a:tcPr marL="121920" marR="121920" marT="60960" marB="60960">
                    <a:noFill/>
                  </a:tcPr>
                </a:tc>
                <a:extLst>
                  <a:ext uri="{0D108BD9-81ED-4DB2-BD59-A6C34878D82A}">
                    <a16:rowId xmlns:a16="http://schemas.microsoft.com/office/drawing/2014/main" val="2158077536"/>
                  </a:ext>
                </a:extLst>
              </a:tr>
              <a:tr h="36576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dirty="0"/>
                        <a:t>VPC hub to Classic as a spoke</a:t>
                      </a:r>
                    </a:p>
                  </a:txBody>
                  <a:tcPr marL="121920" marR="121920" marT="60960" marB="60960">
                    <a:no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dirty="0"/>
                        <a:t>Hub-to-spoke connectivity</a:t>
                      </a:r>
                    </a:p>
                  </a:txBody>
                  <a:tcPr marL="121920" marR="121920" marT="60960" marB="60960">
                    <a:noFill/>
                  </a:tcPr>
                </a:tc>
                <a:extLst>
                  <a:ext uri="{0D108BD9-81ED-4DB2-BD59-A6C34878D82A}">
                    <a16:rowId xmlns:a16="http://schemas.microsoft.com/office/drawing/2014/main" val="114795780"/>
                  </a:ext>
                </a:extLst>
              </a:tr>
              <a:tr h="8534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dirty="0"/>
                        <a:t>Up to five interconnected VPCs per region and one Classic domain</a:t>
                      </a:r>
                    </a:p>
                  </a:txBody>
                  <a:tcPr marL="121920" marR="121920" marT="60960" marB="60960">
                    <a:noFill/>
                  </a:tcPr>
                </a:tc>
                <a:tc>
                  <a:txBody>
                    <a:bodyPr/>
                    <a:lstStyle/>
                    <a:p>
                      <a:r>
                        <a:rPr lang="en-US" sz="1600" dirty="0"/>
                        <a:t>Up to five interconnected VPCs per region</a:t>
                      </a:r>
                    </a:p>
                    <a:p>
                      <a:r>
                        <a:rPr lang="en-US" sz="1600" dirty="0"/>
                        <a:t>Inter-region VPC connectivity with no complications from Classic IP networks</a:t>
                      </a:r>
                    </a:p>
                  </a:txBody>
                  <a:tcPr marL="121920" marR="121920" marT="60960" marB="60960">
                    <a:noFill/>
                  </a:tcPr>
                </a:tc>
                <a:extLst>
                  <a:ext uri="{0D108BD9-81ED-4DB2-BD59-A6C34878D82A}">
                    <a16:rowId xmlns:a16="http://schemas.microsoft.com/office/drawing/2014/main" val="2441282581"/>
                  </a:ext>
                </a:extLst>
              </a:tr>
            </a:tbl>
          </a:graphicData>
        </a:graphic>
      </p:graphicFrame>
      <p:pic>
        <p:nvPicPr>
          <p:cNvPr id="8" name="Graphic 7">
            <a:extLst>
              <a:ext uri="{FF2B5EF4-FFF2-40B4-BE49-F238E27FC236}">
                <a16:creationId xmlns:a16="http://schemas.microsoft.com/office/drawing/2014/main" id="{3AE693DC-B886-664C-97B9-C02A2021AC2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407358" y="178180"/>
            <a:ext cx="626533" cy="626533"/>
          </a:xfrm>
          <a:prstGeom prst="rect">
            <a:avLst/>
          </a:prstGeom>
        </p:spPr>
      </p:pic>
      <p:pic>
        <p:nvPicPr>
          <p:cNvPr id="12" name="Graphic 11">
            <a:extLst>
              <a:ext uri="{FF2B5EF4-FFF2-40B4-BE49-F238E27FC236}">
                <a16:creationId xmlns:a16="http://schemas.microsoft.com/office/drawing/2014/main" id="{B3BFE9EC-7807-F64F-A08F-3159B4A350A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0414230" y="178180"/>
            <a:ext cx="626533" cy="626533"/>
          </a:xfrm>
          <a:prstGeom prst="rect">
            <a:avLst/>
          </a:prstGeom>
        </p:spPr>
      </p:pic>
      <p:pic>
        <p:nvPicPr>
          <p:cNvPr id="28" name="Graphic 27">
            <a:extLst>
              <a:ext uri="{FF2B5EF4-FFF2-40B4-BE49-F238E27FC236}">
                <a16:creationId xmlns:a16="http://schemas.microsoft.com/office/drawing/2014/main" id="{05A45B72-BE67-4248-983A-9FC81A03ECC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315498" y="197654"/>
            <a:ext cx="571703" cy="571703"/>
          </a:xfrm>
          <a:prstGeom prst="rect">
            <a:avLst/>
          </a:prstGeom>
        </p:spPr>
      </p:pic>
    </p:spTree>
    <p:extLst>
      <p:ext uri="{BB962C8B-B14F-4D97-AF65-F5344CB8AC3E}">
        <p14:creationId xmlns:p14="http://schemas.microsoft.com/office/powerpoint/2010/main" val="315269537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C1F513C-9928-AD4E-B462-D989EE1DA04B}"/>
              </a:ext>
            </a:extLst>
          </p:cNvPr>
          <p:cNvSpPr>
            <a:spLocks noGrp="1"/>
          </p:cNvSpPr>
          <p:nvPr>
            <p:ph type="sldNum" sz="quarter" idx="10"/>
          </p:nvPr>
        </p:nvSpPr>
        <p:spPr/>
        <p:txBody>
          <a:bodyPr/>
          <a:lstStyle/>
          <a:p>
            <a:pPr defTabSz="914621"/>
            <a:fld id="{D0BE6F14-FF48-0F4F-A8AA-2E3F25371E4A}" type="slidenum">
              <a:rPr lang="en-US">
                <a:solidFill>
                  <a:srgbClr val="000000"/>
                </a:solidFill>
                <a:latin typeface="IBM Plex Sans"/>
              </a:rPr>
              <a:pPr defTabSz="914621"/>
              <a:t>56</a:t>
            </a:fld>
            <a:endParaRPr lang="en-US">
              <a:solidFill>
                <a:srgbClr val="000000"/>
              </a:solidFill>
              <a:latin typeface="IBM Plex Sans"/>
            </a:endParaRPr>
          </a:p>
        </p:txBody>
      </p:sp>
      <p:sp>
        <p:nvSpPr>
          <p:cNvPr id="4" name="bk object 25">
            <a:extLst>
              <a:ext uri="{FF2B5EF4-FFF2-40B4-BE49-F238E27FC236}">
                <a16:creationId xmlns:a16="http://schemas.microsoft.com/office/drawing/2014/main" id="{32717112-0C5B-DF47-93B2-82C649315689}"/>
              </a:ext>
            </a:extLst>
          </p:cNvPr>
          <p:cNvSpPr/>
          <p:nvPr/>
        </p:nvSpPr>
        <p:spPr>
          <a:xfrm>
            <a:off x="598649" y="1019577"/>
            <a:ext cx="3638344" cy="4588593"/>
          </a:xfrm>
          <a:custGeom>
            <a:avLst/>
            <a:gdLst/>
            <a:ahLst/>
            <a:cxnLst/>
            <a:rect l="l" t="t" r="r" b="b"/>
            <a:pathLst>
              <a:path w="3200400" h="5003800">
                <a:moveTo>
                  <a:pt x="0" y="5003800"/>
                </a:moveTo>
                <a:lnTo>
                  <a:pt x="3200400" y="5003800"/>
                </a:lnTo>
                <a:lnTo>
                  <a:pt x="3200400" y="0"/>
                </a:lnTo>
                <a:lnTo>
                  <a:pt x="0" y="0"/>
                </a:lnTo>
                <a:lnTo>
                  <a:pt x="0" y="5003800"/>
                </a:lnTo>
                <a:close/>
              </a:path>
            </a:pathLst>
          </a:custGeom>
          <a:noFill/>
          <a:ln w="12700">
            <a:solidFill>
              <a:schemeClr val="tx1"/>
            </a:solidFill>
          </a:ln>
        </p:spPr>
        <p:txBody>
          <a:bodyPr wrap="square" lIns="0" tIns="0" rIns="0" bIns="0" rtlCol="0"/>
          <a:lstStyle/>
          <a:p>
            <a:pPr defTabSz="914377">
              <a:defRPr/>
            </a:pPr>
            <a:endParaRPr sz="1500">
              <a:solidFill>
                <a:srgbClr val="FFFFFF"/>
              </a:solidFill>
              <a:latin typeface="IBM Plex Sans"/>
            </a:endParaRPr>
          </a:p>
        </p:txBody>
      </p:sp>
      <p:sp>
        <p:nvSpPr>
          <p:cNvPr id="5" name="bk object 25">
            <a:extLst>
              <a:ext uri="{FF2B5EF4-FFF2-40B4-BE49-F238E27FC236}">
                <a16:creationId xmlns:a16="http://schemas.microsoft.com/office/drawing/2014/main" id="{1401D04F-6459-DF4A-8A7D-90D529FCA63D}"/>
              </a:ext>
            </a:extLst>
          </p:cNvPr>
          <p:cNvSpPr/>
          <p:nvPr/>
        </p:nvSpPr>
        <p:spPr>
          <a:xfrm>
            <a:off x="7866213" y="1019576"/>
            <a:ext cx="3657600" cy="4601504"/>
          </a:xfrm>
          <a:custGeom>
            <a:avLst/>
            <a:gdLst/>
            <a:ahLst/>
            <a:cxnLst/>
            <a:rect l="l" t="t" r="r" b="b"/>
            <a:pathLst>
              <a:path w="3200400" h="5003800">
                <a:moveTo>
                  <a:pt x="0" y="5003800"/>
                </a:moveTo>
                <a:lnTo>
                  <a:pt x="3200400" y="5003800"/>
                </a:lnTo>
                <a:lnTo>
                  <a:pt x="3200400" y="0"/>
                </a:lnTo>
                <a:lnTo>
                  <a:pt x="0" y="0"/>
                </a:lnTo>
                <a:lnTo>
                  <a:pt x="0" y="5003800"/>
                </a:lnTo>
                <a:close/>
              </a:path>
            </a:pathLst>
          </a:custGeom>
          <a:noFill/>
          <a:ln w="12700">
            <a:solidFill>
              <a:schemeClr val="tx1"/>
            </a:solidFill>
          </a:ln>
        </p:spPr>
        <p:txBody>
          <a:bodyPr wrap="square" lIns="0" tIns="0" rIns="0" bIns="0" rtlCol="0"/>
          <a:lstStyle/>
          <a:p>
            <a:pPr defTabSz="914377">
              <a:defRPr/>
            </a:pPr>
            <a:endParaRPr sz="1500">
              <a:solidFill>
                <a:srgbClr val="000000"/>
              </a:solidFill>
              <a:latin typeface="IBM Plex Sans"/>
            </a:endParaRPr>
          </a:p>
        </p:txBody>
      </p:sp>
      <p:sp>
        <p:nvSpPr>
          <p:cNvPr id="6" name="Left-Right Arrow 5">
            <a:extLst>
              <a:ext uri="{FF2B5EF4-FFF2-40B4-BE49-F238E27FC236}">
                <a16:creationId xmlns:a16="http://schemas.microsoft.com/office/drawing/2014/main" id="{AC4C30C9-864A-6F43-90FB-3B5F8BD99330}"/>
              </a:ext>
            </a:extLst>
          </p:cNvPr>
          <p:cNvSpPr/>
          <p:nvPr/>
        </p:nvSpPr>
        <p:spPr>
          <a:xfrm>
            <a:off x="4396998" y="2581505"/>
            <a:ext cx="3367613" cy="1828800"/>
          </a:xfrm>
          <a:prstGeom prst="leftRightArrow">
            <a:avLst/>
          </a:prstGeom>
          <a:noFill/>
          <a:ln w="12700">
            <a:solidFill>
              <a:schemeClr val="tx1"/>
            </a:solidFill>
          </a:ln>
        </p:spPr>
        <p:txBody>
          <a:bodyPr wrap="square" lIns="0" tIns="0" rIns="0" bIns="0" rtlCol="0" anchor="ctr">
            <a:noAutofit/>
          </a:bodyPr>
          <a:lstStyle/>
          <a:p>
            <a:pPr algn="ctr" defTabSz="1219170" fontAlgn="base">
              <a:lnSpc>
                <a:spcPct val="90000"/>
              </a:lnSpc>
              <a:spcBef>
                <a:spcPct val="0"/>
              </a:spcBef>
              <a:spcAft>
                <a:spcPct val="0"/>
              </a:spcAft>
              <a:defRPr/>
            </a:pPr>
            <a:r>
              <a:rPr lang="en-US" sz="1600">
                <a:solidFill>
                  <a:srgbClr val="69A6FF"/>
                </a:solidFill>
                <a:latin typeface="Arial"/>
                <a:cs typeface="Arial"/>
              </a:rPr>
              <a:t>Strong Connectivity</a:t>
            </a:r>
          </a:p>
          <a:p>
            <a:pPr algn="ctr" defTabSz="1219170" fontAlgn="base">
              <a:lnSpc>
                <a:spcPct val="130000"/>
              </a:lnSpc>
              <a:spcBef>
                <a:spcPct val="0"/>
              </a:spcBef>
              <a:spcAft>
                <a:spcPct val="0"/>
              </a:spcAft>
              <a:defRPr/>
            </a:pPr>
            <a:r>
              <a:rPr lang="en-US" sz="1600" i="1">
                <a:solidFill>
                  <a:srgbClr val="000000"/>
                </a:solidFill>
                <a:latin typeface="IBM Plex Sans"/>
                <a:cs typeface="IBMPlexSans-Text"/>
              </a:rPr>
              <a:t>fast, simple to use together </a:t>
            </a:r>
            <a:endParaRPr lang="en-US" sz="1600">
              <a:solidFill>
                <a:srgbClr val="000000"/>
              </a:solidFill>
              <a:latin typeface="Arial"/>
              <a:cs typeface="Arial"/>
            </a:endParaRPr>
          </a:p>
        </p:txBody>
      </p:sp>
      <p:sp>
        <p:nvSpPr>
          <p:cNvPr id="9" name="TextBox 8">
            <a:extLst>
              <a:ext uri="{FF2B5EF4-FFF2-40B4-BE49-F238E27FC236}">
                <a16:creationId xmlns:a16="http://schemas.microsoft.com/office/drawing/2014/main" id="{AAE76D3E-BA96-6243-B764-139194901246}"/>
              </a:ext>
            </a:extLst>
          </p:cNvPr>
          <p:cNvSpPr txBox="1"/>
          <p:nvPr/>
        </p:nvSpPr>
        <p:spPr>
          <a:xfrm>
            <a:off x="7764612" y="1088818"/>
            <a:ext cx="3962401" cy="461729"/>
          </a:xfrm>
          <a:prstGeom prst="rect">
            <a:avLst/>
          </a:prstGeom>
          <a:noFill/>
        </p:spPr>
        <p:txBody>
          <a:bodyPr wrap="square" rtlCol="0">
            <a:spAutoFit/>
          </a:bodyPr>
          <a:lstStyle/>
          <a:p>
            <a:pPr algn="ctr" defTabSz="1219170" fontAlgn="base">
              <a:lnSpc>
                <a:spcPct val="90000"/>
              </a:lnSpc>
              <a:spcBef>
                <a:spcPct val="0"/>
              </a:spcBef>
              <a:spcAft>
                <a:spcPct val="0"/>
              </a:spcAft>
              <a:defRPr/>
            </a:pPr>
            <a:r>
              <a:rPr lang="en-US" sz="2667" dirty="0">
                <a:solidFill>
                  <a:srgbClr val="000000"/>
                </a:solidFill>
                <a:latin typeface="HelvNeue Light for IBM" pitchFamily="34" charset="0"/>
              </a:rPr>
              <a:t>VPC</a:t>
            </a:r>
          </a:p>
        </p:txBody>
      </p:sp>
      <p:sp>
        <p:nvSpPr>
          <p:cNvPr id="10" name="Rectangle 9">
            <a:extLst>
              <a:ext uri="{FF2B5EF4-FFF2-40B4-BE49-F238E27FC236}">
                <a16:creationId xmlns:a16="http://schemas.microsoft.com/office/drawing/2014/main" id="{598DA157-A709-D640-ACBE-6454ED287178}"/>
              </a:ext>
            </a:extLst>
          </p:cNvPr>
          <p:cNvSpPr/>
          <p:nvPr/>
        </p:nvSpPr>
        <p:spPr>
          <a:xfrm>
            <a:off x="7991032" y="1507218"/>
            <a:ext cx="3509557" cy="4069256"/>
          </a:xfrm>
          <a:prstGeom prst="rect">
            <a:avLst/>
          </a:prstGeom>
        </p:spPr>
        <p:txBody>
          <a:bodyPr wrap="square" lIns="121920" rIns="121920">
            <a:spAutoFit/>
          </a:bodyPr>
          <a:lstStyle/>
          <a:p>
            <a:pPr algn="ctr" defTabSz="914377">
              <a:lnSpc>
                <a:spcPct val="130000"/>
              </a:lnSpc>
              <a:defRPr/>
            </a:pPr>
            <a:r>
              <a:rPr lang="en-US" sz="1333" b="1" i="1" spc="-12" dirty="0">
                <a:solidFill>
                  <a:srgbClr val="000000"/>
                </a:solidFill>
                <a:latin typeface="IBM Plex Sans"/>
                <a:cs typeface="IBM Plex Sans"/>
              </a:rPr>
              <a:t>All-new IaaS Platform</a:t>
            </a:r>
          </a:p>
          <a:p>
            <a:pPr algn="ctr" defTabSz="914377">
              <a:lnSpc>
                <a:spcPct val="130000"/>
              </a:lnSpc>
              <a:defRPr/>
            </a:pPr>
            <a:r>
              <a:rPr lang="en-US" sz="1333" b="1" i="1" spc="-12" dirty="0">
                <a:solidFill>
                  <a:srgbClr val="000000"/>
                </a:solidFill>
                <a:latin typeface="IBM Plex Sans"/>
                <a:cs typeface="IBM Plex Sans"/>
              </a:rPr>
              <a:t>Ideal for Cloud Native + Cloud Enabled</a:t>
            </a:r>
          </a:p>
          <a:p>
            <a:pPr algn="ctr" defTabSz="914377">
              <a:lnSpc>
                <a:spcPct val="130000"/>
              </a:lnSpc>
              <a:defRPr/>
            </a:pPr>
            <a:endParaRPr lang="en-US" sz="1333" b="1" spc="-12" dirty="0">
              <a:solidFill>
                <a:srgbClr val="69A6FF"/>
              </a:solidFill>
              <a:latin typeface="IBM Plex Sans"/>
              <a:cs typeface="IBM Plex Sans"/>
            </a:endParaRPr>
          </a:p>
          <a:p>
            <a:pPr defTabSz="914377">
              <a:lnSpc>
                <a:spcPct val="130000"/>
              </a:lnSpc>
              <a:defRPr/>
            </a:pPr>
            <a:r>
              <a:rPr lang="en-US" sz="1333" b="1" spc="-12" dirty="0">
                <a:solidFill>
                  <a:srgbClr val="69A6FF"/>
                </a:solidFill>
                <a:latin typeface="IBM Plex Sans"/>
                <a:cs typeface="IBM Plex Sans"/>
              </a:rPr>
              <a:t>Unified Experience</a:t>
            </a:r>
          </a:p>
          <a:p>
            <a:pPr defTabSz="914377">
              <a:lnSpc>
                <a:spcPct val="130000"/>
              </a:lnSpc>
              <a:defRPr/>
            </a:pPr>
            <a:r>
              <a:rPr lang="en-US" sz="1333" i="1" dirty="0">
                <a:solidFill>
                  <a:srgbClr val="000000"/>
                </a:solidFill>
                <a:latin typeface="IBM Plex Sans"/>
                <a:cs typeface="IBMPlexSans-Text"/>
              </a:rPr>
              <a:t>Fully integrated into IBM Cloud Platform</a:t>
            </a:r>
          </a:p>
          <a:p>
            <a:pPr defTabSz="914377">
              <a:lnSpc>
                <a:spcPct val="130000"/>
              </a:lnSpc>
              <a:defRPr/>
            </a:pPr>
            <a:endParaRPr lang="en-US" sz="1333" b="1" spc="-12" dirty="0">
              <a:solidFill>
                <a:srgbClr val="69A6FF"/>
              </a:solidFill>
              <a:latin typeface="IBM Plex Sans"/>
              <a:cs typeface="IBM Plex Sans"/>
            </a:endParaRPr>
          </a:p>
          <a:p>
            <a:pPr defTabSz="914377">
              <a:lnSpc>
                <a:spcPct val="130000"/>
              </a:lnSpc>
              <a:defRPr/>
            </a:pPr>
            <a:r>
              <a:rPr lang="en-US" sz="1333" b="1" spc="-12" dirty="0">
                <a:solidFill>
                  <a:srgbClr val="69A6FF"/>
                </a:solidFill>
                <a:latin typeface="IBM Plex Sans"/>
                <a:cs typeface="IBM Plex Sans"/>
              </a:rPr>
              <a:t>Developer Friendly API</a:t>
            </a:r>
            <a:endParaRPr lang="en-US" sz="1333" dirty="0">
              <a:solidFill>
                <a:srgbClr val="000000"/>
              </a:solidFill>
              <a:latin typeface="IBM Plex Sans"/>
              <a:cs typeface="IBM Plex Sans"/>
            </a:endParaRPr>
          </a:p>
          <a:p>
            <a:pPr defTabSz="914377">
              <a:lnSpc>
                <a:spcPct val="130000"/>
              </a:lnSpc>
              <a:defRPr/>
            </a:pPr>
            <a:r>
              <a:rPr lang="en-US" sz="1333" i="1" dirty="0">
                <a:solidFill>
                  <a:srgbClr val="000000"/>
                </a:solidFill>
                <a:latin typeface="IBM Plex Sans"/>
                <a:cs typeface="IBMPlexSans-Text"/>
              </a:rPr>
              <a:t>New REST-based API aligned to industry</a:t>
            </a:r>
          </a:p>
          <a:p>
            <a:pPr defTabSz="914377">
              <a:lnSpc>
                <a:spcPct val="130000"/>
              </a:lnSpc>
              <a:defRPr/>
            </a:pPr>
            <a:endParaRPr lang="en-US" sz="1333" b="1" spc="-12" dirty="0">
              <a:solidFill>
                <a:srgbClr val="69A6FF"/>
              </a:solidFill>
              <a:latin typeface="IBM Plex Sans"/>
              <a:cs typeface="IBM Plex Sans"/>
            </a:endParaRPr>
          </a:p>
          <a:p>
            <a:pPr defTabSz="914377">
              <a:lnSpc>
                <a:spcPct val="130000"/>
              </a:lnSpc>
              <a:defRPr/>
            </a:pPr>
            <a:r>
              <a:rPr lang="en-US" sz="1333" b="1" spc="-12" dirty="0">
                <a:solidFill>
                  <a:srgbClr val="69A6FF"/>
                </a:solidFill>
                <a:latin typeface="IBM Plex Sans"/>
                <a:cs typeface="IBM Plex Sans"/>
              </a:rPr>
              <a:t>Faster, More Scalable Provisioning</a:t>
            </a:r>
          </a:p>
          <a:p>
            <a:pPr defTabSz="914377">
              <a:lnSpc>
                <a:spcPct val="130000"/>
              </a:lnSpc>
              <a:defRPr/>
            </a:pPr>
            <a:r>
              <a:rPr lang="en-US" sz="1333" i="1" dirty="0">
                <a:solidFill>
                  <a:srgbClr val="000000"/>
                </a:solidFill>
                <a:latin typeface="IBM Plex Sans"/>
                <a:cs typeface="IBMPlexSans-Text"/>
              </a:rPr>
              <a:t>Provision more resources, faster</a:t>
            </a:r>
          </a:p>
          <a:p>
            <a:pPr defTabSz="914377">
              <a:lnSpc>
                <a:spcPct val="130000"/>
              </a:lnSpc>
              <a:defRPr/>
            </a:pPr>
            <a:endParaRPr lang="en-US" sz="1333" i="1" dirty="0">
              <a:solidFill>
                <a:srgbClr val="FFFFFF"/>
              </a:solidFill>
              <a:latin typeface="IBM Plex Sans"/>
              <a:cs typeface="IBMPlexSans-Text"/>
            </a:endParaRPr>
          </a:p>
          <a:p>
            <a:pPr defTabSz="914377">
              <a:lnSpc>
                <a:spcPct val="130000"/>
              </a:lnSpc>
              <a:defRPr/>
            </a:pPr>
            <a:r>
              <a:rPr lang="en-US" sz="1333" b="1" spc="-12" dirty="0">
                <a:solidFill>
                  <a:srgbClr val="69A6FF"/>
                </a:solidFill>
                <a:latin typeface="IBM Plex Sans"/>
                <a:cs typeface="IBM Plex Sans"/>
              </a:rPr>
              <a:t>Virtual Networking</a:t>
            </a:r>
          </a:p>
          <a:p>
            <a:pPr defTabSz="914377">
              <a:lnSpc>
                <a:spcPct val="130000"/>
              </a:lnSpc>
              <a:defRPr/>
            </a:pPr>
            <a:r>
              <a:rPr lang="en-US" sz="1333" i="1" dirty="0">
                <a:solidFill>
                  <a:srgbClr val="000000"/>
                </a:solidFill>
                <a:latin typeface="IBM Plex Sans"/>
                <a:cs typeface="IBMPlexSans-Text"/>
              </a:rPr>
              <a:t>Manage network topology via API, network performance up to 80Gbps</a:t>
            </a:r>
          </a:p>
        </p:txBody>
      </p:sp>
      <p:sp>
        <p:nvSpPr>
          <p:cNvPr id="11" name="TextBox 10">
            <a:extLst>
              <a:ext uri="{FF2B5EF4-FFF2-40B4-BE49-F238E27FC236}">
                <a16:creationId xmlns:a16="http://schemas.microsoft.com/office/drawing/2014/main" id="{AD95D020-FAD8-D044-B082-61A094593FB8}"/>
              </a:ext>
            </a:extLst>
          </p:cNvPr>
          <p:cNvSpPr txBox="1"/>
          <p:nvPr/>
        </p:nvSpPr>
        <p:spPr>
          <a:xfrm>
            <a:off x="1164627" y="1088818"/>
            <a:ext cx="2438400" cy="461729"/>
          </a:xfrm>
          <a:prstGeom prst="rect">
            <a:avLst/>
          </a:prstGeom>
          <a:noFill/>
        </p:spPr>
        <p:txBody>
          <a:bodyPr wrap="square" rtlCol="0">
            <a:spAutoFit/>
          </a:bodyPr>
          <a:lstStyle/>
          <a:p>
            <a:pPr algn="ctr" defTabSz="1219170" fontAlgn="base">
              <a:lnSpc>
                <a:spcPct val="90000"/>
              </a:lnSpc>
              <a:spcBef>
                <a:spcPct val="0"/>
              </a:spcBef>
              <a:spcAft>
                <a:spcPct val="0"/>
              </a:spcAft>
              <a:defRPr/>
            </a:pPr>
            <a:r>
              <a:rPr lang="en-US" sz="2667" dirty="0">
                <a:solidFill>
                  <a:srgbClr val="000000"/>
                </a:solidFill>
                <a:latin typeface="HelvNeue Light for IBM" pitchFamily="34" charset="0"/>
              </a:rPr>
              <a:t>Classic</a:t>
            </a:r>
          </a:p>
        </p:txBody>
      </p:sp>
      <p:sp>
        <p:nvSpPr>
          <p:cNvPr id="12" name="Rectangle 11">
            <a:extLst>
              <a:ext uri="{FF2B5EF4-FFF2-40B4-BE49-F238E27FC236}">
                <a16:creationId xmlns:a16="http://schemas.microsoft.com/office/drawing/2014/main" id="{516D0746-FE41-2243-A8DA-7E355E7A0656}"/>
              </a:ext>
            </a:extLst>
          </p:cNvPr>
          <p:cNvSpPr/>
          <p:nvPr/>
        </p:nvSpPr>
        <p:spPr>
          <a:xfrm>
            <a:off x="732702" y="1507218"/>
            <a:ext cx="3461097" cy="4248022"/>
          </a:xfrm>
          <a:prstGeom prst="rect">
            <a:avLst/>
          </a:prstGeom>
        </p:spPr>
        <p:txBody>
          <a:bodyPr wrap="square" lIns="121920" rIns="121920">
            <a:spAutoFit/>
          </a:bodyPr>
          <a:lstStyle/>
          <a:p>
            <a:pPr algn="ctr" defTabSz="914377">
              <a:lnSpc>
                <a:spcPct val="130000"/>
              </a:lnSpc>
              <a:defRPr/>
            </a:pPr>
            <a:r>
              <a:rPr lang="en-US" sz="1333" b="1" i="1" spc="-12" dirty="0">
                <a:solidFill>
                  <a:srgbClr val="000000"/>
                </a:solidFill>
                <a:latin typeface="IBM Plex Sans"/>
                <a:cs typeface="IBM Plex Sans"/>
              </a:rPr>
              <a:t>Existing IaaS Platform</a:t>
            </a:r>
          </a:p>
          <a:p>
            <a:pPr algn="ctr" defTabSz="914377">
              <a:lnSpc>
                <a:spcPct val="130000"/>
              </a:lnSpc>
              <a:defRPr/>
            </a:pPr>
            <a:r>
              <a:rPr lang="en-US" sz="1333" b="1" i="1" spc="-12" dirty="0">
                <a:solidFill>
                  <a:srgbClr val="000000"/>
                </a:solidFill>
                <a:latin typeface="IBM Plex Sans"/>
                <a:cs typeface="IBM Plex Sans"/>
              </a:rPr>
              <a:t>Ideal for "Lift &amp; Shift” workloads</a:t>
            </a:r>
          </a:p>
          <a:p>
            <a:pPr algn="ctr" defTabSz="914377">
              <a:lnSpc>
                <a:spcPct val="130000"/>
              </a:lnSpc>
              <a:defRPr/>
            </a:pPr>
            <a:endParaRPr lang="en-US" sz="1333" b="1" spc="-12" dirty="0">
              <a:solidFill>
                <a:srgbClr val="69A6FF"/>
              </a:solidFill>
              <a:latin typeface="IBM Plex Sans"/>
              <a:cs typeface="IBM Plex Sans"/>
            </a:endParaRPr>
          </a:p>
          <a:p>
            <a:pPr defTabSz="914377">
              <a:lnSpc>
                <a:spcPct val="130000"/>
              </a:lnSpc>
              <a:defRPr/>
            </a:pPr>
            <a:r>
              <a:rPr lang="en-US" sz="1333" b="1" spc="-12" dirty="0">
                <a:solidFill>
                  <a:srgbClr val="69A6FF"/>
                </a:solidFill>
                <a:latin typeface="IBM Plex Sans"/>
                <a:cs typeface="IBM Plex Sans"/>
              </a:rPr>
              <a:t>Bare Metal</a:t>
            </a:r>
            <a:endParaRPr lang="en-US" sz="1333" dirty="0">
              <a:solidFill>
                <a:srgbClr val="69A6FF"/>
              </a:solidFill>
              <a:latin typeface="IBM Plex Sans"/>
              <a:cs typeface="IBM Plex Sans"/>
            </a:endParaRPr>
          </a:p>
          <a:p>
            <a:pPr defTabSz="914377">
              <a:lnSpc>
                <a:spcPct val="130000"/>
              </a:lnSpc>
              <a:defRPr/>
            </a:pPr>
            <a:r>
              <a:rPr lang="en-US" sz="1333" i="1" dirty="0">
                <a:solidFill>
                  <a:srgbClr val="000000"/>
                </a:solidFill>
                <a:latin typeface="IBM Plex Sans"/>
                <a:cs typeface="IBMPlexSans-Text"/>
              </a:rPr>
              <a:t>Market leading service</a:t>
            </a:r>
          </a:p>
          <a:p>
            <a:pPr defTabSz="914377">
              <a:lnSpc>
                <a:spcPct val="130000"/>
              </a:lnSpc>
              <a:defRPr/>
            </a:pPr>
            <a:endParaRPr lang="en-US" sz="1333" i="1" dirty="0">
              <a:solidFill>
                <a:srgbClr val="FFFFFF"/>
              </a:solidFill>
              <a:latin typeface="IBM Plex Sans"/>
              <a:cs typeface="IBMPlexSans-Text"/>
            </a:endParaRPr>
          </a:p>
          <a:p>
            <a:pPr defTabSz="914377">
              <a:lnSpc>
                <a:spcPct val="130000"/>
              </a:lnSpc>
              <a:defRPr/>
            </a:pPr>
            <a:r>
              <a:rPr lang="en-US" sz="1333" b="1" spc="-12" dirty="0">
                <a:solidFill>
                  <a:srgbClr val="69A6FF"/>
                </a:solidFill>
                <a:latin typeface="IBM Plex Sans"/>
                <a:cs typeface="IBM Plex Sans"/>
              </a:rPr>
              <a:t>VMware &amp; SAP</a:t>
            </a:r>
          </a:p>
          <a:p>
            <a:pPr defTabSz="914377">
              <a:lnSpc>
                <a:spcPct val="130000"/>
              </a:lnSpc>
              <a:defRPr/>
            </a:pPr>
            <a:r>
              <a:rPr lang="en-US" sz="1333" i="1" dirty="0">
                <a:solidFill>
                  <a:srgbClr val="000000"/>
                </a:solidFill>
                <a:latin typeface="IBM Plex Sans"/>
                <a:cs typeface="IBMPlexSans-Text"/>
              </a:rPr>
              <a:t>Flexible deployment options</a:t>
            </a:r>
          </a:p>
          <a:p>
            <a:pPr defTabSz="914377">
              <a:lnSpc>
                <a:spcPct val="130000"/>
              </a:lnSpc>
              <a:defRPr/>
            </a:pPr>
            <a:endParaRPr lang="en-US" sz="1333" i="1" dirty="0">
              <a:solidFill>
                <a:srgbClr val="FFFFFF"/>
              </a:solidFill>
              <a:latin typeface="IBM Plex Sans"/>
              <a:cs typeface="IBMPlexSans-Text"/>
            </a:endParaRPr>
          </a:p>
          <a:p>
            <a:pPr defTabSz="914377">
              <a:lnSpc>
                <a:spcPct val="130000"/>
              </a:lnSpc>
              <a:defRPr/>
            </a:pPr>
            <a:r>
              <a:rPr lang="en-US" sz="1333" b="1" spc="-12" dirty="0">
                <a:solidFill>
                  <a:srgbClr val="69A6FF"/>
                </a:solidFill>
                <a:latin typeface="IBM Plex Sans"/>
                <a:cs typeface="IBM Plex Sans"/>
              </a:rPr>
              <a:t>Network Appliances</a:t>
            </a:r>
          </a:p>
          <a:p>
            <a:pPr defTabSz="914377">
              <a:lnSpc>
                <a:spcPct val="130000"/>
              </a:lnSpc>
              <a:defRPr/>
            </a:pPr>
            <a:r>
              <a:rPr lang="en-US" sz="1333" i="1" dirty="0">
                <a:solidFill>
                  <a:srgbClr val="000000"/>
                </a:solidFill>
                <a:latin typeface="IBM Plex Sans"/>
                <a:cs typeface="IBMPlexSans-Text"/>
              </a:rPr>
              <a:t>Multiple vendors to choose from</a:t>
            </a:r>
          </a:p>
          <a:p>
            <a:pPr defTabSz="914377">
              <a:lnSpc>
                <a:spcPct val="130000"/>
              </a:lnSpc>
              <a:defRPr/>
            </a:pPr>
            <a:endParaRPr lang="en-US" sz="1333" i="1" dirty="0">
              <a:solidFill>
                <a:srgbClr val="FFFFFF"/>
              </a:solidFill>
              <a:latin typeface="IBM Plex Sans"/>
              <a:cs typeface="IBMPlexSans-Text"/>
            </a:endParaRPr>
          </a:p>
          <a:p>
            <a:pPr defTabSz="914377">
              <a:lnSpc>
                <a:spcPct val="130000"/>
              </a:lnSpc>
              <a:defRPr/>
            </a:pPr>
            <a:r>
              <a:rPr lang="en-US" sz="1333" b="1" spc="-12" dirty="0">
                <a:solidFill>
                  <a:srgbClr val="69A6FF"/>
                </a:solidFill>
                <a:latin typeface="IBM Plex Sans"/>
                <a:cs typeface="IBM Plex Sans"/>
              </a:rPr>
              <a:t>Enterprise Storage Protocols</a:t>
            </a:r>
          </a:p>
          <a:p>
            <a:pPr defTabSz="914377">
              <a:lnSpc>
                <a:spcPct val="130000"/>
              </a:lnSpc>
              <a:defRPr/>
            </a:pPr>
            <a:r>
              <a:rPr lang="en-US" sz="1333" i="1" dirty="0">
                <a:solidFill>
                  <a:srgbClr val="000000"/>
                </a:solidFill>
                <a:latin typeface="IBM Plex Sans"/>
                <a:cs typeface="IBMPlexSans-Text"/>
              </a:rPr>
              <a:t>iSCSI and NFS-based offerings</a:t>
            </a:r>
          </a:p>
          <a:p>
            <a:pPr defTabSz="914377">
              <a:lnSpc>
                <a:spcPct val="130000"/>
              </a:lnSpc>
              <a:defRPr/>
            </a:pPr>
            <a:br>
              <a:rPr lang="en-US" sz="1333" i="1" dirty="0">
                <a:solidFill>
                  <a:srgbClr val="FFFFFF"/>
                </a:solidFill>
                <a:latin typeface="IBM Plex Sans"/>
                <a:cs typeface="IBMPlexSans-Text"/>
              </a:rPr>
            </a:br>
            <a:br>
              <a:rPr lang="en-US" sz="267" i="1" dirty="0">
                <a:solidFill>
                  <a:srgbClr val="FFFFFF"/>
                </a:solidFill>
                <a:latin typeface="IBM Plex Sans"/>
                <a:cs typeface="IBMPlexSans-Text"/>
              </a:rPr>
            </a:br>
            <a:endParaRPr lang="en-US" sz="267" i="1" dirty="0">
              <a:solidFill>
                <a:srgbClr val="FFFFFF"/>
              </a:solidFill>
              <a:latin typeface="IBM Plex Sans"/>
              <a:cs typeface="IBMPlexSans-Text"/>
            </a:endParaRPr>
          </a:p>
          <a:p>
            <a:pPr marL="158747" algn="ctr" defTabSz="914377">
              <a:lnSpc>
                <a:spcPct val="130000"/>
              </a:lnSpc>
              <a:defRPr/>
            </a:pPr>
            <a:endParaRPr lang="en-US" sz="267" i="1" dirty="0">
              <a:solidFill>
                <a:srgbClr val="FFFFFF"/>
              </a:solidFill>
              <a:latin typeface="IBM Plex Sans"/>
              <a:cs typeface="IBM Plex Sans"/>
            </a:endParaRPr>
          </a:p>
        </p:txBody>
      </p:sp>
      <p:sp>
        <p:nvSpPr>
          <p:cNvPr id="15" name="Rectangle 2">
            <a:extLst>
              <a:ext uri="{FF2B5EF4-FFF2-40B4-BE49-F238E27FC236}">
                <a16:creationId xmlns:a16="http://schemas.microsoft.com/office/drawing/2014/main" id="{B3555981-9AD5-F445-968F-4790394D5F8A}"/>
              </a:ext>
            </a:extLst>
          </p:cNvPr>
          <p:cNvSpPr txBox="1">
            <a:spLocks noChangeArrowheads="1"/>
          </p:cNvSpPr>
          <p:nvPr/>
        </p:nvSpPr>
        <p:spPr>
          <a:xfrm>
            <a:off x="183482" y="267390"/>
            <a:ext cx="10613577" cy="637951"/>
          </a:xfrm>
          <a:prstGeom prst="rect">
            <a:avLst/>
          </a:prstGeom>
        </p:spPr>
        <p:txBody>
          <a:bodyPr/>
          <a:lstStyle>
            <a:lvl1pPr algn="l" defTabSz="457200" rtl="0" eaLnBrk="1" latinLnBrk="0" hangingPunct="1">
              <a:lnSpc>
                <a:spcPct val="90000"/>
              </a:lnSpc>
              <a:spcBef>
                <a:spcPct val="0"/>
              </a:spcBef>
              <a:buNone/>
              <a:defRPr sz="2400" kern="1200">
                <a:solidFill>
                  <a:schemeClr val="bg2"/>
                </a:solidFill>
                <a:latin typeface="+mj-lt"/>
                <a:ea typeface="Arial" charset="0"/>
                <a:cs typeface="Arial" charset="0"/>
              </a:defRPr>
            </a:lvl1pPr>
          </a:lstStyle>
          <a:p>
            <a:pPr defTabSz="609585"/>
            <a:r>
              <a:rPr lang="en-US" sz="3200">
                <a:solidFill>
                  <a:srgbClr val="69A6FF"/>
                </a:solidFill>
                <a:latin typeface="IBM Plex Sans"/>
              </a:rPr>
              <a:t>Positioning Classic Infrastructure and VPC Infrastructure</a:t>
            </a:r>
          </a:p>
        </p:txBody>
      </p:sp>
      <p:sp>
        <p:nvSpPr>
          <p:cNvPr id="3" name="TextBox 2">
            <a:extLst>
              <a:ext uri="{FF2B5EF4-FFF2-40B4-BE49-F238E27FC236}">
                <a16:creationId xmlns:a16="http://schemas.microsoft.com/office/drawing/2014/main" id="{D15C5F11-FC49-B548-ADA7-48E38B2FB457}"/>
              </a:ext>
            </a:extLst>
          </p:cNvPr>
          <p:cNvSpPr txBox="1"/>
          <p:nvPr/>
        </p:nvSpPr>
        <p:spPr>
          <a:xfrm>
            <a:off x="732701" y="5837495"/>
            <a:ext cx="3204963" cy="523220"/>
          </a:xfrm>
          <a:prstGeom prst="rect">
            <a:avLst/>
          </a:prstGeom>
          <a:noFill/>
        </p:spPr>
        <p:txBody>
          <a:bodyPr wrap="square" rtlCol="0">
            <a:spAutoFit/>
          </a:bodyPr>
          <a:lstStyle/>
          <a:p>
            <a:pPr algn="ctr" defTabSz="914621"/>
            <a:r>
              <a:rPr lang="en-US" sz="1400" b="1" dirty="0">
                <a:solidFill>
                  <a:srgbClr val="000000"/>
                </a:solidFill>
                <a:latin typeface="IBM Plex Sans"/>
              </a:rPr>
              <a:t>Databases, SAP, VMware, </a:t>
            </a:r>
            <a:br>
              <a:rPr lang="en-US" sz="1400" b="1" dirty="0">
                <a:solidFill>
                  <a:srgbClr val="000000"/>
                </a:solidFill>
                <a:latin typeface="IBM Plex Sans"/>
              </a:rPr>
            </a:br>
            <a:r>
              <a:rPr lang="en-US" sz="1400" b="1" dirty="0">
                <a:solidFill>
                  <a:srgbClr val="000000"/>
                </a:solidFill>
                <a:latin typeface="IBM Plex Sans"/>
              </a:rPr>
              <a:t>GPU-based Workloads </a:t>
            </a:r>
          </a:p>
        </p:txBody>
      </p:sp>
      <p:sp>
        <p:nvSpPr>
          <p:cNvPr id="16" name="TextBox 15">
            <a:extLst>
              <a:ext uri="{FF2B5EF4-FFF2-40B4-BE49-F238E27FC236}">
                <a16:creationId xmlns:a16="http://schemas.microsoft.com/office/drawing/2014/main" id="{A48AF630-1263-4243-848E-4271B947E0A0}"/>
              </a:ext>
            </a:extLst>
          </p:cNvPr>
          <p:cNvSpPr txBox="1"/>
          <p:nvPr/>
        </p:nvSpPr>
        <p:spPr>
          <a:xfrm>
            <a:off x="7786045" y="5837495"/>
            <a:ext cx="3810001" cy="523220"/>
          </a:xfrm>
          <a:prstGeom prst="rect">
            <a:avLst/>
          </a:prstGeom>
          <a:noFill/>
        </p:spPr>
        <p:txBody>
          <a:bodyPr wrap="square" rtlCol="0">
            <a:spAutoFit/>
          </a:bodyPr>
          <a:lstStyle/>
          <a:p>
            <a:pPr algn="ctr" defTabSz="914621"/>
            <a:r>
              <a:rPr lang="en-US" sz="1400" b="1" dirty="0">
                <a:solidFill>
                  <a:srgbClr val="000000"/>
                </a:solidFill>
                <a:latin typeface="IBM Plex Sans"/>
              </a:rPr>
              <a:t>Web-facing applications, batch workloads, simulations, event streaming</a:t>
            </a:r>
          </a:p>
        </p:txBody>
      </p:sp>
      <p:sp>
        <p:nvSpPr>
          <p:cNvPr id="17" name="bk object 25">
            <a:extLst>
              <a:ext uri="{FF2B5EF4-FFF2-40B4-BE49-F238E27FC236}">
                <a16:creationId xmlns:a16="http://schemas.microsoft.com/office/drawing/2014/main" id="{72EBD386-F423-D14D-9E8A-15BCA0FD19A1}"/>
              </a:ext>
            </a:extLst>
          </p:cNvPr>
          <p:cNvSpPr/>
          <p:nvPr/>
        </p:nvSpPr>
        <p:spPr>
          <a:xfrm flipV="1">
            <a:off x="7862245" y="5690320"/>
            <a:ext cx="3657600" cy="867632"/>
          </a:xfrm>
          <a:custGeom>
            <a:avLst/>
            <a:gdLst/>
            <a:ahLst/>
            <a:cxnLst/>
            <a:rect l="l" t="t" r="r" b="b"/>
            <a:pathLst>
              <a:path w="3200400" h="5003800">
                <a:moveTo>
                  <a:pt x="0" y="5003800"/>
                </a:moveTo>
                <a:lnTo>
                  <a:pt x="3200400" y="5003800"/>
                </a:lnTo>
                <a:lnTo>
                  <a:pt x="3200400" y="0"/>
                </a:lnTo>
                <a:lnTo>
                  <a:pt x="0" y="0"/>
                </a:lnTo>
                <a:lnTo>
                  <a:pt x="0" y="5003800"/>
                </a:lnTo>
                <a:close/>
              </a:path>
            </a:pathLst>
          </a:custGeom>
          <a:solidFill>
            <a:srgbClr val="69A6FF">
              <a:alpha val="50196"/>
            </a:srgbClr>
          </a:solidFill>
          <a:ln w="12700">
            <a:solidFill>
              <a:schemeClr val="tx1"/>
            </a:solidFill>
          </a:ln>
        </p:spPr>
        <p:txBody>
          <a:bodyPr wrap="square" lIns="0" tIns="0" rIns="0" bIns="0" rtlCol="0"/>
          <a:lstStyle/>
          <a:p>
            <a:pPr defTabSz="914377">
              <a:defRPr/>
            </a:pPr>
            <a:endParaRPr sz="1500">
              <a:solidFill>
                <a:srgbClr val="FFFFFF"/>
              </a:solidFill>
              <a:latin typeface="IBM Plex Sans"/>
            </a:endParaRPr>
          </a:p>
        </p:txBody>
      </p:sp>
      <p:sp>
        <p:nvSpPr>
          <p:cNvPr id="14" name="bk object 25">
            <a:extLst>
              <a:ext uri="{FF2B5EF4-FFF2-40B4-BE49-F238E27FC236}">
                <a16:creationId xmlns:a16="http://schemas.microsoft.com/office/drawing/2014/main" id="{E532AF46-2DD1-C044-90C1-6B2226814FAA}"/>
              </a:ext>
            </a:extLst>
          </p:cNvPr>
          <p:cNvSpPr/>
          <p:nvPr/>
        </p:nvSpPr>
        <p:spPr>
          <a:xfrm flipV="1">
            <a:off x="598649" y="5690320"/>
            <a:ext cx="3638344" cy="867632"/>
          </a:xfrm>
          <a:custGeom>
            <a:avLst/>
            <a:gdLst/>
            <a:ahLst/>
            <a:cxnLst/>
            <a:rect l="l" t="t" r="r" b="b"/>
            <a:pathLst>
              <a:path w="3200400" h="5003800">
                <a:moveTo>
                  <a:pt x="0" y="5003800"/>
                </a:moveTo>
                <a:lnTo>
                  <a:pt x="3200400" y="5003800"/>
                </a:lnTo>
                <a:lnTo>
                  <a:pt x="3200400" y="0"/>
                </a:lnTo>
                <a:lnTo>
                  <a:pt x="0" y="0"/>
                </a:lnTo>
                <a:lnTo>
                  <a:pt x="0" y="5003800"/>
                </a:lnTo>
                <a:close/>
              </a:path>
            </a:pathLst>
          </a:custGeom>
          <a:solidFill>
            <a:srgbClr val="69A6FF">
              <a:alpha val="50196"/>
            </a:srgbClr>
          </a:solidFill>
          <a:ln w="12700">
            <a:solidFill>
              <a:schemeClr val="tx1"/>
            </a:solidFill>
          </a:ln>
        </p:spPr>
        <p:txBody>
          <a:bodyPr wrap="square" lIns="0" tIns="0" rIns="0" bIns="0" rtlCol="0"/>
          <a:lstStyle/>
          <a:p>
            <a:pPr defTabSz="914377">
              <a:defRPr/>
            </a:pPr>
            <a:endParaRPr sz="1500">
              <a:solidFill>
                <a:srgbClr val="FFFFFF"/>
              </a:solidFill>
              <a:latin typeface="IBM Plex Sans"/>
            </a:endParaRPr>
          </a:p>
        </p:txBody>
      </p:sp>
    </p:spTree>
    <p:extLst>
      <p:ext uri="{BB962C8B-B14F-4D97-AF65-F5344CB8AC3E}">
        <p14:creationId xmlns:p14="http://schemas.microsoft.com/office/powerpoint/2010/main" val="341512515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C1F513C-9928-AD4E-B462-D989EE1DA04B}"/>
              </a:ext>
            </a:extLst>
          </p:cNvPr>
          <p:cNvSpPr>
            <a:spLocks noGrp="1"/>
          </p:cNvSpPr>
          <p:nvPr>
            <p:ph type="sldNum" sz="quarter" idx="10"/>
          </p:nvPr>
        </p:nvSpPr>
        <p:spPr/>
        <p:txBody>
          <a:bodyPr/>
          <a:lstStyle/>
          <a:p>
            <a:pPr defTabSz="914354"/>
            <a:fld id="{D0BE6F14-FF48-0F4F-A8AA-2E3F25371E4A}" type="slidenum">
              <a:rPr lang="en-US">
                <a:solidFill>
                  <a:srgbClr val="000000"/>
                </a:solidFill>
                <a:latin typeface="IBM Plex Sans"/>
              </a:rPr>
              <a:pPr defTabSz="914354"/>
              <a:t>57</a:t>
            </a:fld>
            <a:endParaRPr lang="en-US">
              <a:solidFill>
                <a:srgbClr val="000000"/>
              </a:solidFill>
              <a:latin typeface="IBM Plex Sans"/>
            </a:endParaRPr>
          </a:p>
        </p:txBody>
      </p:sp>
      <p:sp>
        <p:nvSpPr>
          <p:cNvPr id="4" name="bk object 25">
            <a:extLst>
              <a:ext uri="{FF2B5EF4-FFF2-40B4-BE49-F238E27FC236}">
                <a16:creationId xmlns:a16="http://schemas.microsoft.com/office/drawing/2014/main" id="{32717112-0C5B-DF47-93B2-82C649315689}"/>
              </a:ext>
            </a:extLst>
          </p:cNvPr>
          <p:cNvSpPr/>
          <p:nvPr/>
        </p:nvSpPr>
        <p:spPr>
          <a:xfrm>
            <a:off x="598649" y="1019578"/>
            <a:ext cx="3638344" cy="4588593"/>
          </a:xfrm>
          <a:custGeom>
            <a:avLst/>
            <a:gdLst/>
            <a:ahLst/>
            <a:cxnLst/>
            <a:rect l="l" t="t" r="r" b="b"/>
            <a:pathLst>
              <a:path w="3200400" h="5003800">
                <a:moveTo>
                  <a:pt x="0" y="5003800"/>
                </a:moveTo>
                <a:lnTo>
                  <a:pt x="3200400" y="5003800"/>
                </a:lnTo>
                <a:lnTo>
                  <a:pt x="3200400" y="0"/>
                </a:lnTo>
                <a:lnTo>
                  <a:pt x="0" y="0"/>
                </a:lnTo>
                <a:lnTo>
                  <a:pt x="0" y="5003800"/>
                </a:lnTo>
                <a:close/>
              </a:path>
            </a:pathLst>
          </a:custGeom>
          <a:noFill/>
          <a:ln w="12700">
            <a:solidFill>
              <a:schemeClr val="tx1"/>
            </a:solidFill>
          </a:ln>
        </p:spPr>
        <p:txBody>
          <a:bodyPr wrap="square" lIns="0" tIns="0" rIns="0" bIns="0" rtlCol="0"/>
          <a:lstStyle/>
          <a:p>
            <a:pPr defTabSz="914354">
              <a:defRPr/>
            </a:pPr>
            <a:endParaRPr sz="1500">
              <a:solidFill>
                <a:srgbClr val="FFFFFF"/>
              </a:solidFill>
              <a:latin typeface="IBM Plex Sans"/>
            </a:endParaRPr>
          </a:p>
        </p:txBody>
      </p:sp>
      <p:sp>
        <p:nvSpPr>
          <p:cNvPr id="5" name="bk object 25">
            <a:extLst>
              <a:ext uri="{FF2B5EF4-FFF2-40B4-BE49-F238E27FC236}">
                <a16:creationId xmlns:a16="http://schemas.microsoft.com/office/drawing/2014/main" id="{1401D04F-6459-DF4A-8A7D-90D529FCA63D}"/>
              </a:ext>
            </a:extLst>
          </p:cNvPr>
          <p:cNvSpPr/>
          <p:nvPr/>
        </p:nvSpPr>
        <p:spPr>
          <a:xfrm>
            <a:off x="7866213" y="1019576"/>
            <a:ext cx="3657600" cy="4601504"/>
          </a:xfrm>
          <a:custGeom>
            <a:avLst/>
            <a:gdLst/>
            <a:ahLst/>
            <a:cxnLst/>
            <a:rect l="l" t="t" r="r" b="b"/>
            <a:pathLst>
              <a:path w="3200400" h="5003800">
                <a:moveTo>
                  <a:pt x="0" y="5003800"/>
                </a:moveTo>
                <a:lnTo>
                  <a:pt x="3200400" y="5003800"/>
                </a:lnTo>
                <a:lnTo>
                  <a:pt x="3200400" y="0"/>
                </a:lnTo>
                <a:lnTo>
                  <a:pt x="0" y="0"/>
                </a:lnTo>
                <a:lnTo>
                  <a:pt x="0" y="5003800"/>
                </a:lnTo>
                <a:close/>
              </a:path>
            </a:pathLst>
          </a:custGeom>
          <a:noFill/>
          <a:ln w="12700">
            <a:solidFill>
              <a:schemeClr val="tx1"/>
            </a:solidFill>
          </a:ln>
        </p:spPr>
        <p:txBody>
          <a:bodyPr wrap="square" lIns="0" tIns="0" rIns="0" bIns="0" rtlCol="0"/>
          <a:lstStyle/>
          <a:p>
            <a:pPr defTabSz="914354">
              <a:defRPr/>
            </a:pPr>
            <a:endParaRPr sz="1500">
              <a:solidFill>
                <a:srgbClr val="000000"/>
              </a:solidFill>
              <a:latin typeface="IBM Plex Sans"/>
            </a:endParaRPr>
          </a:p>
        </p:txBody>
      </p:sp>
      <p:sp>
        <p:nvSpPr>
          <p:cNvPr id="6" name="Left-Right Arrow 5">
            <a:extLst>
              <a:ext uri="{FF2B5EF4-FFF2-40B4-BE49-F238E27FC236}">
                <a16:creationId xmlns:a16="http://schemas.microsoft.com/office/drawing/2014/main" id="{AC4C30C9-864A-6F43-90FB-3B5F8BD99330}"/>
              </a:ext>
            </a:extLst>
          </p:cNvPr>
          <p:cNvSpPr/>
          <p:nvPr/>
        </p:nvSpPr>
        <p:spPr>
          <a:xfrm>
            <a:off x="4396999" y="2581505"/>
            <a:ext cx="3367613" cy="1828800"/>
          </a:xfrm>
          <a:prstGeom prst="leftRightArrow">
            <a:avLst/>
          </a:prstGeom>
          <a:noFill/>
          <a:ln w="12700">
            <a:solidFill>
              <a:schemeClr val="tx1"/>
            </a:solidFill>
          </a:ln>
        </p:spPr>
        <p:txBody>
          <a:bodyPr wrap="square" lIns="0" tIns="0" rIns="0" bIns="0" rtlCol="0" anchor="ctr">
            <a:noAutofit/>
          </a:bodyPr>
          <a:lstStyle/>
          <a:p>
            <a:pPr algn="ctr" defTabSz="1219140" fontAlgn="base">
              <a:lnSpc>
                <a:spcPct val="90000"/>
              </a:lnSpc>
              <a:spcBef>
                <a:spcPct val="0"/>
              </a:spcBef>
              <a:spcAft>
                <a:spcPct val="0"/>
              </a:spcAft>
              <a:defRPr/>
            </a:pPr>
            <a:r>
              <a:rPr lang="en-US" sz="1600">
                <a:solidFill>
                  <a:srgbClr val="69A6FF"/>
                </a:solidFill>
                <a:latin typeface="Arial"/>
                <a:cs typeface="Arial"/>
              </a:rPr>
              <a:t>Strong Connectivity</a:t>
            </a:r>
          </a:p>
          <a:p>
            <a:pPr algn="ctr" defTabSz="1219140" fontAlgn="base">
              <a:lnSpc>
                <a:spcPct val="130000"/>
              </a:lnSpc>
              <a:spcBef>
                <a:spcPct val="0"/>
              </a:spcBef>
              <a:spcAft>
                <a:spcPct val="0"/>
              </a:spcAft>
              <a:defRPr/>
            </a:pPr>
            <a:r>
              <a:rPr lang="en-US" sz="1600" i="1">
                <a:solidFill>
                  <a:srgbClr val="000000"/>
                </a:solidFill>
                <a:latin typeface="IBM Plex Sans"/>
                <a:cs typeface="IBMPlexSans-Text"/>
              </a:rPr>
              <a:t>fast, simple to use together </a:t>
            </a:r>
            <a:endParaRPr lang="en-US" sz="1600">
              <a:solidFill>
                <a:srgbClr val="000000"/>
              </a:solidFill>
              <a:latin typeface="Arial"/>
              <a:cs typeface="Arial"/>
            </a:endParaRPr>
          </a:p>
        </p:txBody>
      </p:sp>
      <p:sp>
        <p:nvSpPr>
          <p:cNvPr id="9" name="TextBox 8">
            <a:extLst>
              <a:ext uri="{FF2B5EF4-FFF2-40B4-BE49-F238E27FC236}">
                <a16:creationId xmlns:a16="http://schemas.microsoft.com/office/drawing/2014/main" id="{AAE76D3E-BA96-6243-B764-139194901246}"/>
              </a:ext>
            </a:extLst>
          </p:cNvPr>
          <p:cNvSpPr txBox="1"/>
          <p:nvPr/>
        </p:nvSpPr>
        <p:spPr>
          <a:xfrm>
            <a:off x="6857789" y="1109690"/>
            <a:ext cx="3962401" cy="461729"/>
          </a:xfrm>
          <a:prstGeom prst="rect">
            <a:avLst/>
          </a:prstGeom>
          <a:noFill/>
        </p:spPr>
        <p:txBody>
          <a:bodyPr wrap="square" rtlCol="0">
            <a:spAutoFit/>
          </a:bodyPr>
          <a:lstStyle/>
          <a:p>
            <a:pPr algn="ctr" defTabSz="1219140" fontAlgn="base">
              <a:lnSpc>
                <a:spcPct val="90000"/>
              </a:lnSpc>
              <a:spcBef>
                <a:spcPct val="0"/>
              </a:spcBef>
              <a:spcAft>
                <a:spcPct val="0"/>
              </a:spcAft>
              <a:defRPr/>
            </a:pPr>
            <a:r>
              <a:rPr lang="en-US" sz="2667" dirty="0">
                <a:solidFill>
                  <a:srgbClr val="000000"/>
                </a:solidFill>
                <a:latin typeface="HelvNeue Light for IBM" pitchFamily="34" charset="0"/>
              </a:rPr>
              <a:t>VPC</a:t>
            </a:r>
          </a:p>
        </p:txBody>
      </p:sp>
      <p:sp>
        <p:nvSpPr>
          <p:cNvPr id="10" name="Rectangle 9">
            <a:extLst>
              <a:ext uri="{FF2B5EF4-FFF2-40B4-BE49-F238E27FC236}">
                <a16:creationId xmlns:a16="http://schemas.microsoft.com/office/drawing/2014/main" id="{598DA157-A709-D640-ACBE-6454ED287178}"/>
              </a:ext>
            </a:extLst>
          </p:cNvPr>
          <p:cNvSpPr/>
          <p:nvPr/>
        </p:nvSpPr>
        <p:spPr>
          <a:xfrm>
            <a:off x="8010288" y="1507218"/>
            <a:ext cx="3509557" cy="4069256"/>
          </a:xfrm>
          <a:prstGeom prst="rect">
            <a:avLst/>
          </a:prstGeom>
        </p:spPr>
        <p:txBody>
          <a:bodyPr wrap="square" lIns="121920" rIns="121920">
            <a:spAutoFit/>
          </a:bodyPr>
          <a:lstStyle/>
          <a:p>
            <a:pPr algn="ctr" defTabSz="914354">
              <a:lnSpc>
                <a:spcPct val="130000"/>
              </a:lnSpc>
              <a:defRPr/>
            </a:pPr>
            <a:r>
              <a:rPr lang="en-US" sz="1333" b="1" i="1" spc="-12" dirty="0">
                <a:solidFill>
                  <a:srgbClr val="000000"/>
                </a:solidFill>
                <a:latin typeface="IBM Plex Sans"/>
                <a:cs typeface="IBM Plex Sans"/>
              </a:rPr>
              <a:t>All-new IaaS Platform</a:t>
            </a:r>
          </a:p>
          <a:p>
            <a:pPr algn="ctr" defTabSz="914354">
              <a:lnSpc>
                <a:spcPct val="130000"/>
              </a:lnSpc>
              <a:defRPr/>
            </a:pPr>
            <a:r>
              <a:rPr lang="en-US" sz="1333" b="1" i="1" spc="-12" dirty="0">
                <a:solidFill>
                  <a:srgbClr val="000000"/>
                </a:solidFill>
                <a:latin typeface="IBM Plex Sans"/>
                <a:cs typeface="IBM Plex Sans"/>
              </a:rPr>
              <a:t>Ideal for Cloud Native + Cloud Enabled</a:t>
            </a:r>
          </a:p>
          <a:p>
            <a:pPr algn="ctr" defTabSz="914354">
              <a:lnSpc>
                <a:spcPct val="130000"/>
              </a:lnSpc>
              <a:defRPr/>
            </a:pPr>
            <a:endParaRPr lang="en-US" sz="1333" b="1" spc="-12" dirty="0">
              <a:solidFill>
                <a:srgbClr val="69A6FF"/>
              </a:solidFill>
              <a:latin typeface="IBM Plex Sans"/>
              <a:cs typeface="IBM Plex Sans"/>
            </a:endParaRPr>
          </a:p>
          <a:p>
            <a:pPr defTabSz="914354">
              <a:lnSpc>
                <a:spcPct val="130000"/>
              </a:lnSpc>
              <a:defRPr/>
            </a:pPr>
            <a:r>
              <a:rPr lang="en-US" sz="1333" b="1" spc="-12" dirty="0">
                <a:solidFill>
                  <a:srgbClr val="69A6FF"/>
                </a:solidFill>
                <a:latin typeface="IBM Plex Sans"/>
                <a:cs typeface="IBM Plex Sans"/>
              </a:rPr>
              <a:t>Unified Experience</a:t>
            </a:r>
          </a:p>
          <a:p>
            <a:pPr defTabSz="914354">
              <a:lnSpc>
                <a:spcPct val="130000"/>
              </a:lnSpc>
              <a:defRPr/>
            </a:pPr>
            <a:r>
              <a:rPr lang="en-US" sz="1333" i="1" dirty="0">
                <a:solidFill>
                  <a:srgbClr val="000000"/>
                </a:solidFill>
                <a:latin typeface="IBM Plex Sans"/>
                <a:cs typeface="IBMPlexSans-Text"/>
              </a:rPr>
              <a:t>Fully integrated into IBM Cloud Platform</a:t>
            </a:r>
            <a:endParaRPr lang="en-US" sz="1333" b="1" spc="-12" dirty="0">
              <a:solidFill>
                <a:srgbClr val="69A6FF"/>
              </a:solidFill>
              <a:latin typeface="IBM Plex Sans"/>
              <a:cs typeface="IBM Plex Sans"/>
            </a:endParaRPr>
          </a:p>
          <a:p>
            <a:pPr defTabSz="914354">
              <a:lnSpc>
                <a:spcPct val="130000"/>
              </a:lnSpc>
              <a:defRPr/>
            </a:pPr>
            <a:r>
              <a:rPr lang="en-US" sz="1333" b="1" spc="-12" dirty="0">
                <a:solidFill>
                  <a:srgbClr val="69A6FF"/>
                </a:solidFill>
                <a:latin typeface="IBM Plex Sans"/>
                <a:cs typeface="IBM Plex Sans"/>
              </a:rPr>
              <a:t>Developer Friendly API</a:t>
            </a:r>
            <a:endParaRPr lang="en-US" sz="1333" dirty="0">
              <a:solidFill>
                <a:srgbClr val="000000"/>
              </a:solidFill>
              <a:latin typeface="IBM Plex Sans"/>
              <a:cs typeface="IBM Plex Sans"/>
            </a:endParaRPr>
          </a:p>
          <a:p>
            <a:pPr defTabSz="914354">
              <a:lnSpc>
                <a:spcPct val="130000"/>
              </a:lnSpc>
              <a:defRPr/>
            </a:pPr>
            <a:r>
              <a:rPr lang="en-US" sz="1333" i="1" dirty="0">
                <a:solidFill>
                  <a:srgbClr val="000000"/>
                </a:solidFill>
                <a:latin typeface="IBM Plex Sans"/>
                <a:cs typeface="IBMPlexSans-Text"/>
              </a:rPr>
              <a:t>New REST-based API aligned to industry</a:t>
            </a:r>
            <a:endParaRPr lang="en-US" sz="1333" b="1" spc="-12" dirty="0">
              <a:solidFill>
                <a:srgbClr val="69A6FF"/>
              </a:solidFill>
              <a:latin typeface="IBM Plex Sans"/>
              <a:cs typeface="IBM Plex Sans"/>
            </a:endParaRPr>
          </a:p>
          <a:p>
            <a:pPr defTabSz="914354">
              <a:lnSpc>
                <a:spcPct val="130000"/>
              </a:lnSpc>
              <a:defRPr/>
            </a:pPr>
            <a:r>
              <a:rPr lang="en-US" sz="1333" b="1" spc="-12" dirty="0">
                <a:solidFill>
                  <a:srgbClr val="69A6FF"/>
                </a:solidFill>
                <a:latin typeface="IBM Plex Sans"/>
                <a:cs typeface="IBM Plex Sans"/>
              </a:rPr>
              <a:t>Faster, More Scalable Provisioning</a:t>
            </a:r>
          </a:p>
          <a:p>
            <a:pPr defTabSz="914354">
              <a:lnSpc>
                <a:spcPct val="130000"/>
              </a:lnSpc>
              <a:defRPr/>
            </a:pPr>
            <a:r>
              <a:rPr lang="en-US" sz="1333" i="1" dirty="0">
                <a:solidFill>
                  <a:srgbClr val="000000"/>
                </a:solidFill>
                <a:latin typeface="IBM Plex Sans"/>
                <a:cs typeface="IBMPlexSans-Text"/>
              </a:rPr>
              <a:t>Provision more resources, faster</a:t>
            </a:r>
            <a:endParaRPr lang="en-US" sz="1333" i="1" dirty="0">
              <a:solidFill>
                <a:srgbClr val="FFFFFF"/>
              </a:solidFill>
              <a:latin typeface="IBM Plex Sans"/>
              <a:cs typeface="IBMPlexSans-Text"/>
            </a:endParaRPr>
          </a:p>
          <a:p>
            <a:pPr defTabSz="914354">
              <a:lnSpc>
                <a:spcPct val="130000"/>
              </a:lnSpc>
              <a:defRPr/>
            </a:pPr>
            <a:r>
              <a:rPr lang="en-US" sz="1333" b="1" spc="-12" dirty="0">
                <a:solidFill>
                  <a:srgbClr val="69A6FF"/>
                </a:solidFill>
                <a:latin typeface="IBM Plex Sans"/>
                <a:cs typeface="IBM Plex Sans"/>
              </a:rPr>
              <a:t>Virtual Networking</a:t>
            </a:r>
          </a:p>
          <a:p>
            <a:pPr defTabSz="914354">
              <a:lnSpc>
                <a:spcPct val="130000"/>
              </a:lnSpc>
              <a:defRPr/>
            </a:pPr>
            <a:r>
              <a:rPr lang="en-US" sz="1333" i="1" dirty="0">
                <a:solidFill>
                  <a:srgbClr val="000000"/>
                </a:solidFill>
                <a:latin typeface="IBM Plex Sans"/>
                <a:cs typeface="IBMPlexSans-Text"/>
              </a:rPr>
              <a:t>Manage network topology via API, network performance up to 100Gbps</a:t>
            </a:r>
          </a:p>
          <a:p>
            <a:pPr defTabSz="914354">
              <a:lnSpc>
                <a:spcPct val="130000"/>
              </a:lnSpc>
              <a:defRPr/>
            </a:pPr>
            <a:r>
              <a:rPr lang="en-US" sz="1333" b="1" spc="-12" dirty="0">
                <a:solidFill>
                  <a:srgbClr val="1FB3CF">
                    <a:lumMod val="60000"/>
                    <a:lumOff val="40000"/>
                  </a:srgbClr>
                </a:solidFill>
                <a:latin typeface="IBM Plex Sans"/>
              </a:rPr>
              <a:t>GPU-based workloads </a:t>
            </a:r>
          </a:p>
          <a:p>
            <a:pPr defTabSz="914354">
              <a:lnSpc>
                <a:spcPct val="130000"/>
              </a:lnSpc>
              <a:defRPr/>
            </a:pPr>
            <a:r>
              <a:rPr lang="en-US" sz="1333" i="1" dirty="0">
                <a:solidFill>
                  <a:srgbClr val="000000"/>
                </a:solidFill>
                <a:latin typeface="IBM Plex Sans"/>
              </a:rPr>
              <a:t>Acceleration for AI and ML/DL workloads with 2 or 4 Tesla V100 GPUs</a:t>
            </a:r>
          </a:p>
        </p:txBody>
      </p:sp>
      <p:sp>
        <p:nvSpPr>
          <p:cNvPr id="11" name="TextBox 10">
            <a:extLst>
              <a:ext uri="{FF2B5EF4-FFF2-40B4-BE49-F238E27FC236}">
                <a16:creationId xmlns:a16="http://schemas.microsoft.com/office/drawing/2014/main" id="{AD95D020-FAD8-D044-B082-61A094593FB8}"/>
              </a:ext>
            </a:extLst>
          </p:cNvPr>
          <p:cNvSpPr txBox="1"/>
          <p:nvPr/>
        </p:nvSpPr>
        <p:spPr>
          <a:xfrm>
            <a:off x="1164627" y="1088819"/>
            <a:ext cx="2438400" cy="461729"/>
          </a:xfrm>
          <a:prstGeom prst="rect">
            <a:avLst/>
          </a:prstGeom>
          <a:noFill/>
        </p:spPr>
        <p:txBody>
          <a:bodyPr wrap="square" rtlCol="0">
            <a:spAutoFit/>
          </a:bodyPr>
          <a:lstStyle/>
          <a:p>
            <a:pPr algn="ctr" defTabSz="1219140" fontAlgn="base">
              <a:lnSpc>
                <a:spcPct val="90000"/>
              </a:lnSpc>
              <a:spcBef>
                <a:spcPct val="0"/>
              </a:spcBef>
              <a:spcAft>
                <a:spcPct val="0"/>
              </a:spcAft>
              <a:defRPr/>
            </a:pPr>
            <a:r>
              <a:rPr lang="en-US" sz="2667" dirty="0">
                <a:solidFill>
                  <a:srgbClr val="000000"/>
                </a:solidFill>
                <a:latin typeface="HelvNeue Light for IBM" pitchFamily="34" charset="0"/>
              </a:rPr>
              <a:t>Classic</a:t>
            </a:r>
          </a:p>
        </p:txBody>
      </p:sp>
      <p:sp>
        <p:nvSpPr>
          <p:cNvPr id="12" name="Rectangle 11">
            <a:extLst>
              <a:ext uri="{FF2B5EF4-FFF2-40B4-BE49-F238E27FC236}">
                <a16:creationId xmlns:a16="http://schemas.microsoft.com/office/drawing/2014/main" id="{516D0746-FE41-2243-A8DA-7E355E7A0656}"/>
              </a:ext>
            </a:extLst>
          </p:cNvPr>
          <p:cNvSpPr/>
          <p:nvPr/>
        </p:nvSpPr>
        <p:spPr>
          <a:xfrm>
            <a:off x="732704" y="1507218"/>
            <a:ext cx="3461097" cy="4248022"/>
          </a:xfrm>
          <a:prstGeom prst="rect">
            <a:avLst/>
          </a:prstGeom>
        </p:spPr>
        <p:txBody>
          <a:bodyPr wrap="square" lIns="121920" rIns="121920">
            <a:spAutoFit/>
          </a:bodyPr>
          <a:lstStyle/>
          <a:p>
            <a:pPr algn="ctr" defTabSz="914354">
              <a:lnSpc>
                <a:spcPct val="130000"/>
              </a:lnSpc>
              <a:defRPr/>
            </a:pPr>
            <a:r>
              <a:rPr lang="en-US" sz="1333" b="1" i="1" spc="-12" dirty="0">
                <a:solidFill>
                  <a:srgbClr val="000000"/>
                </a:solidFill>
                <a:latin typeface="IBM Plex Sans"/>
                <a:cs typeface="IBM Plex Sans"/>
              </a:rPr>
              <a:t>Existing IaaS Platform</a:t>
            </a:r>
          </a:p>
          <a:p>
            <a:pPr algn="ctr" defTabSz="914354">
              <a:lnSpc>
                <a:spcPct val="130000"/>
              </a:lnSpc>
              <a:defRPr/>
            </a:pPr>
            <a:r>
              <a:rPr lang="en-US" sz="1333" b="1" i="1" spc="-12" dirty="0">
                <a:solidFill>
                  <a:srgbClr val="000000"/>
                </a:solidFill>
                <a:latin typeface="IBM Plex Sans"/>
                <a:cs typeface="IBM Plex Sans"/>
              </a:rPr>
              <a:t>Ideal for "Lift &amp; Shift” workloads</a:t>
            </a:r>
          </a:p>
          <a:p>
            <a:pPr algn="ctr" defTabSz="914354">
              <a:lnSpc>
                <a:spcPct val="130000"/>
              </a:lnSpc>
              <a:defRPr/>
            </a:pPr>
            <a:endParaRPr lang="en-US" sz="1333" b="1" spc="-12" dirty="0">
              <a:solidFill>
                <a:srgbClr val="69A6FF"/>
              </a:solidFill>
              <a:latin typeface="IBM Plex Sans"/>
              <a:cs typeface="IBM Plex Sans"/>
            </a:endParaRPr>
          </a:p>
          <a:p>
            <a:pPr defTabSz="914354">
              <a:lnSpc>
                <a:spcPct val="130000"/>
              </a:lnSpc>
              <a:defRPr/>
            </a:pPr>
            <a:r>
              <a:rPr lang="en-US" sz="1333" b="1" spc="-12" dirty="0">
                <a:solidFill>
                  <a:srgbClr val="69A6FF"/>
                </a:solidFill>
                <a:latin typeface="IBM Plex Sans"/>
                <a:cs typeface="IBM Plex Sans"/>
              </a:rPr>
              <a:t>Bare Metal</a:t>
            </a:r>
            <a:endParaRPr lang="en-US" sz="1333" dirty="0">
              <a:solidFill>
                <a:srgbClr val="69A6FF"/>
              </a:solidFill>
              <a:latin typeface="IBM Plex Sans"/>
              <a:cs typeface="IBM Plex Sans"/>
            </a:endParaRPr>
          </a:p>
          <a:p>
            <a:pPr defTabSz="914354">
              <a:lnSpc>
                <a:spcPct val="130000"/>
              </a:lnSpc>
              <a:defRPr/>
            </a:pPr>
            <a:r>
              <a:rPr lang="en-US" sz="1333" i="1" dirty="0">
                <a:solidFill>
                  <a:srgbClr val="000000"/>
                </a:solidFill>
                <a:latin typeface="IBM Plex Sans"/>
                <a:cs typeface="IBMPlexSans-Text"/>
              </a:rPr>
              <a:t>Market leading service</a:t>
            </a:r>
          </a:p>
          <a:p>
            <a:pPr defTabSz="914354">
              <a:lnSpc>
                <a:spcPct val="130000"/>
              </a:lnSpc>
              <a:defRPr/>
            </a:pPr>
            <a:endParaRPr lang="en-US" sz="1333" i="1" dirty="0">
              <a:solidFill>
                <a:srgbClr val="FFFFFF"/>
              </a:solidFill>
              <a:latin typeface="IBM Plex Sans"/>
              <a:cs typeface="IBMPlexSans-Text"/>
            </a:endParaRPr>
          </a:p>
          <a:p>
            <a:pPr defTabSz="914354">
              <a:lnSpc>
                <a:spcPct val="130000"/>
              </a:lnSpc>
              <a:defRPr/>
            </a:pPr>
            <a:r>
              <a:rPr lang="en-US" sz="1333" b="1" spc="-12" dirty="0">
                <a:solidFill>
                  <a:srgbClr val="69A6FF"/>
                </a:solidFill>
                <a:latin typeface="IBM Plex Sans"/>
                <a:cs typeface="IBM Plex Sans"/>
              </a:rPr>
              <a:t>VMware &amp; SAP</a:t>
            </a:r>
          </a:p>
          <a:p>
            <a:pPr defTabSz="914354">
              <a:lnSpc>
                <a:spcPct val="130000"/>
              </a:lnSpc>
              <a:defRPr/>
            </a:pPr>
            <a:r>
              <a:rPr lang="en-US" sz="1333" i="1" dirty="0">
                <a:solidFill>
                  <a:srgbClr val="000000"/>
                </a:solidFill>
                <a:latin typeface="IBM Plex Sans"/>
                <a:cs typeface="IBMPlexSans-Text"/>
              </a:rPr>
              <a:t>Flexible deployment options</a:t>
            </a:r>
          </a:p>
          <a:p>
            <a:pPr defTabSz="914354">
              <a:lnSpc>
                <a:spcPct val="130000"/>
              </a:lnSpc>
              <a:defRPr/>
            </a:pPr>
            <a:endParaRPr lang="en-US" sz="1333" i="1" dirty="0">
              <a:solidFill>
                <a:srgbClr val="FFFFFF"/>
              </a:solidFill>
              <a:latin typeface="IBM Plex Sans"/>
              <a:cs typeface="IBMPlexSans-Text"/>
            </a:endParaRPr>
          </a:p>
          <a:p>
            <a:pPr defTabSz="914354">
              <a:lnSpc>
                <a:spcPct val="130000"/>
              </a:lnSpc>
              <a:defRPr/>
            </a:pPr>
            <a:r>
              <a:rPr lang="en-US" sz="1333" b="1" spc="-12" dirty="0">
                <a:solidFill>
                  <a:srgbClr val="69A6FF"/>
                </a:solidFill>
                <a:latin typeface="IBM Plex Sans"/>
                <a:cs typeface="IBM Plex Sans"/>
              </a:rPr>
              <a:t>Network Appliances</a:t>
            </a:r>
          </a:p>
          <a:p>
            <a:pPr defTabSz="914354">
              <a:lnSpc>
                <a:spcPct val="130000"/>
              </a:lnSpc>
              <a:defRPr/>
            </a:pPr>
            <a:r>
              <a:rPr lang="en-US" sz="1333" i="1" dirty="0">
                <a:solidFill>
                  <a:srgbClr val="000000"/>
                </a:solidFill>
                <a:latin typeface="IBM Plex Sans"/>
                <a:cs typeface="IBMPlexSans-Text"/>
              </a:rPr>
              <a:t>Multiple vendors to choose from</a:t>
            </a:r>
          </a:p>
          <a:p>
            <a:pPr defTabSz="914354">
              <a:lnSpc>
                <a:spcPct val="130000"/>
              </a:lnSpc>
              <a:defRPr/>
            </a:pPr>
            <a:endParaRPr lang="en-US" sz="1333" i="1" dirty="0">
              <a:solidFill>
                <a:srgbClr val="FFFFFF"/>
              </a:solidFill>
              <a:latin typeface="IBM Plex Sans"/>
              <a:cs typeface="IBMPlexSans-Text"/>
            </a:endParaRPr>
          </a:p>
          <a:p>
            <a:pPr defTabSz="914354">
              <a:lnSpc>
                <a:spcPct val="130000"/>
              </a:lnSpc>
              <a:defRPr/>
            </a:pPr>
            <a:r>
              <a:rPr lang="en-US" sz="1333" b="1" spc="-12" dirty="0">
                <a:solidFill>
                  <a:srgbClr val="69A6FF"/>
                </a:solidFill>
                <a:latin typeface="IBM Plex Sans"/>
                <a:cs typeface="IBM Plex Sans"/>
              </a:rPr>
              <a:t>Enterprise Storage Protocols</a:t>
            </a:r>
          </a:p>
          <a:p>
            <a:pPr defTabSz="914354">
              <a:lnSpc>
                <a:spcPct val="130000"/>
              </a:lnSpc>
              <a:defRPr/>
            </a:pPr>
            <a:r>
              <a:rPr lang="en-US" sz="1333" i="1" dirty="0">
                <a:solidFill>
                  <a:srgbClr val="000000"/>
                </a:solidFill>
                <a:latin typeface="IBM Plex Sans"/>
                <a:cs typeface="IBMPlexSans-Text"/>
              </a:rPr>
              <a:t>iSCSI and NFS-based offerings</a:t>
            </a:r>
          </a:p>
          <a:p>
            <a:pPr defTabSz="914354">
              <a:lnSpc>
                <a:spcPct val="130000"/>
              </a:lnSpc>
              <a:defRPr/>
            </a:pPr>
            <a:br>
              <a:rPr lang="en-US" sz="1333" i="1" dirty="0">
                <a:solidFill>
                  <a:srgbClr val="FFFFFF"/>
                </a:solidFill>
                <a:latin typeface="IBM Plex Sans"/>
                <a:cs typeface="IBMPlexSans-Text"/>
              </a:rPr>
            </a:br>
            <a:br>
              <a:rPr lang="en-US" sz="267" i="1" dirty="0">
                <a:solidFill>
                  <a:srgbClr val="FFFFFF"/>
                </a:solidFill>
                <a:latin typeface="IBM Plex Sans"/>
                <a:cs typeface="IBMPlexSans-Text"/>
              </a:rPr>
            </a:br>
            <a:endParaRPr lang="en-US" sz="267" i="1" dirty="0">
              <a:solidFill>
                <a:srgbClr val="FFFFFF"/>
              </a:solidFill>
              <a:latin typeface="IBM Plex Sans"/>
              <a:cs typeface="IBMPlexSans-Text"/>
            </a:endParaRPr>
          </a:p>
          <a:p>
            <a:pPr marL="158743" algn="ctr" defTabSz="914354">
              <a:lnSpc>
                <a:spcPct val="130000"/>
              </a:lnSpc>
              <a:defRPr/>
            </a:pPr>
            <a:endParaRPr lang="en-US" sz="267" i="1" dirty="0">
              <a:solidFill>
                <a:srgbClr val="FFFFFF"/>
              </a:solidFill>
              <a:latin typeface="IBM Plex Sans"/>
              <a:cs typeface="IBM Plex Sans"/>
            </a:endParaRPr>
          </a:p>
        </p:txBody>
      </p:sp>
      <p:sp>
        <p:nvSpPr>
          <p:cNvPr id="15" name="Rectangle 2">
            <a:extLst>
              <a:ext uri="{FF2B5EF4-FFF2-40B4-BE49-F238E27FC236}">
                <a16:creationId xmlns:a16="http://schemas.microsoft.com/office/drawing/2014/main" id="{B3555981-9AD5-F445-968F-4790394D5F8A}"/>
              </a:ext>
            </a:extLst>
          </p:cNvPr>
          <p:cNvSpPr txBox="1">
            <a:spLocks noChangeArrowheads="1"/>
          </p:cNvSpPr>
          <p:nvPr/>
        </p:nvSpPr>
        <p:spPr>
          <a:xfrm>
            <a:off x="183482" y="267391"/>
            <a:ext cx="12414919" cy="637951"/>
          </a:xfrm>
          <a:prstGeom prst="rect">
            <a:avLst/>
          </a:prstGeom>
        </p:spPr>
        <p:txBody>
          <a:bodyPr/>
          <a:lstStyle>
            <a:lvl1pPr algn="l" defTabSz="457200" rtl="0" eaLnBrk="1" latinLnBrk="0" hangingPunct="1">
              <a:lnSpc>
                <a:spcPct val="90000"/>
              </a:lnSpc>
              <a:spcBef>
                <a:spcPct val="0"/>
              </a:spcBef>
              <a:buNone/>
              <a:defRPr sz="2400" kern="1200">
                <a:solidFill>
                  <a:schemeClr val="bg2"/>
                </a:solidFill>
                <a:latin typeface="+mj-lt"/>
                <a:ea typeface="Arial" charset="0"/>
                <a:cs typeface="Arial" charset="0"/>
              </a:defRPr>
            </a:lvl1pPr>
          </a:lstStyle>
          <a:p>
            <a:pPr defTabSz="609570"/>
            <a:r>
              <a:rPr lang="en-US" sz="3200" dirty="0">
                <a:solidFill>
                  <a:srgbClr val="0070C0"/>
                </a:solidFill>
                <a:latin typeface="IBM Plex Sans"/>
              </a:rPr>
              <a:t>Positioning Classic Infrastructure and VPC Infrastructure</a:t>
            </a:r>
          </a:p>
        </p:txBody>
      </p:sp>
      <p:sp>
        <p:nvSpPr>
          <p:cNvPr id="3" name="TextBox 2">
            <a:extLst>
              <a:ext uri="{FF2B5EF4-FFF2-40B4-BE49-F238E27FC236}">
                <a16:creationId xmlns:a16="http://schemas.microsoft.com/office/drawing/2014/main" id="{D15C5F11-FC49-B548-ADA7-48E38B2FB457}"/>
              </a:ext>
            </a:extLst>
          </p:cNvPr>
          <p:cNvSpPr txBox="1"/>
          <p:nvPr/>
        </p:nvSpPr>
        <p:spPr>
          <a:xfrm>
            <a:off x="732701" y="5837495"/>
            <a:ext cx="3204963" cy="523220"/>
          </a:xfrm>
          <a:prstGeom prst="rect">
            <a:avLst/>
          </a:prstGeom>
          <a:noFill/>
        </p:spPr>
        <p:txBody>
          <a:bodyPr wrap="square" rtlCol="0">
            <a:spAutoFit/>
          </a:bodyPr>
          <a:lstStyle/>
          <a:p>
            <a:pPr algn="ctr" defTabSz="914354"/>
            <a:r>
              <a:rPr lang="en-US" sz="1400" b="1" dirty="0">
                <a:solidFill>
                  <a:srgbClr val="000000"/>
                </a:solidFill>
                <a:latin typeface="IBM Plex Sans"/>
              </a:rPr>
              <a:t>Databases, SAP, VMware, </a:t>
            </a:r>
            <a:br>
              <a:rPr lang="en-US" sz="1400" b="1" dirty="0">
                <a:solidFill>
                  <a:srgbClr val="000000"/>
                </a:solidFill>
                <a:latin typeface="IBM Plex Sans"/>
              </a:rPr>
            </a:br>
            <a:r>
              <a:rPr lang="en-US" sz="1400" b="1" dirty="0">
                <a:solidFill>
                  <a:srgbClr val="000000"/>
                </a:solidFill>
                <a:latin typeface="IBM Plex Sans"/>
              </a:rPr>
              <a:t>GPU-based Workloads </a:t>
            </a:r>
          </a:p>
        </p:txBody>
      </p:sp>
      <p:sp>
        <p:nvSpPr>
          <p:cNvPr id="16" name="TextBox 15">
            <a:extLst>
              <a:ext uri="{FF2B5EF4-FFF2-40B4-BE49-F238E27FC236}">
                <a16:creationId xmlns:a16="http://schemas.microsoft.com/office/drawing/2014/main" id="{A48AF630-1263-4243-848E-4271B947E0A0}"/>
              </a:ext>
            </a:extLst>
          </p:cNvPr>
          <p:cNvSpPr txBox="1"/>
          <p:nvPr/>
        </p:nvSpPr>
        <p:spPr>
          <a:xfrm>
            <a:off x="7786046" y="5837495"/>
            <a:ext cx="3810001" cy="523220"/>
          </a:xfrm>
          <a:prstGeom prst="rect">
            <a:avLst/>
          </a:prstGeom>
          <a:noFill/>
        </p:spPr>
        <p:txBody>
          <a:bodyPr wrap="square" rtlCol="0">
            <a:spAutoFit/>
          </a:bodyPr>
          <a:lstStyle/>
          <a:p>
            <a:pPr algn="ctr" defTabSz="914354"/>
            <a:r>
              <a:rPr lang="en-US" sz="1400" b="1" dirty="0">
                <a:solidFill>
                  <a:srgbClr val="000000"/>
                </a:solidFill>
                <a:latin typeface="IBM Plex Sans"/>
              </a:rPr>
              <a:t>Web-facing applications, batch workloads, simulations, event streaming</a:t>
            </a:r>
          </a:p>
        </p:txBody>
      </p:sp>
      <p:sp>
        <p:nvSpPr>
          <p:cNvPr id="17" name="bk object 25">
            <a:extLst>
              <a:ext uri="{FF2B5EF4-FFF2-40B4-BE49-F238E27FC236}">
                <a16:creationId xmlns:a16="http://schemas.microsoft.com/office/drawing/2014/main" id="{72EBD386-F423-D14D-9E8A-15BCA0FD19A1}"/>
              </a:ext>
            </a:extLst>
          </p:cNvPr>
          <p:cNvSpPr/>
          <p:nvPr/>
        </p:nvSpPr>
        <p:spPr>
          <a:xfrm flipV="1">
            <a:off x="7862245" y="5690320"/>
            <a:ext cx="3657600" cy="867632"/>
          </a:xfrm>
          <a:custGeom>
            <a:avLst/>
            <a:gdLst/>
            <a:ahLst/>
            <a:cxnLst/>
            <a:rect l="l" t="t" r="r" b="b"/>
            <a:pathLst>
              <a:path w="3200400" h="5003800">
                <a:moveTo>
                  <a:pt x="0" y="5003800"/>
                </a:moveTo>
                <a:lnTo>
                  <a:pt x="3200400" y="5003800"/>
                </a:lnTo>
                <a:lnTo>
                  <a:pt x="3200400" y="0"/>
                </a:lnTo>
                <a:lnTo>
                  <a:pt x="0" y="0"/>
                </a:lnTo>
                <a:lnTo>
                  <a:pt x="0" y="5003800"/>
                </a:lnTo>
                <a:close/>
              </a:path>
            </a:pathLst>
          </a:custGeom>
          <a:solidFill>
            <a:srgbClr val="69A6FF">
              <a:alpha val="50196"/>
            </a:srgbClr>
          </a:solidFill>
          <a:ln w="12700">
            <a:solidFill>
              <a:schemeClr val="tx1"/>
            </a:solidFill>
          </a:ln>
        </p:spPr>
        <p:txBody>
          <a:bodyPr wrap="square" lIns="0" tIns="0" rIns="0" bIns="0" rtlCol="0"/>
          <a:lstStyle/>
          <a:p>
            <a:pPr defTabSz="914354">
              <a:defRPr/>
            </a:pPr>
            <a:endParaRPr sz="1500">
              <a:solidFill>
                <a:srgbClr val="FFFFFF"/>
              </a:solidFill>
              <a:latin typeface="IBM Plex Sans"/>
            </a:endParaRPr>
          </a:p>
        </p:txBody>
      </p:sp>
      <p:sp>
        <p:nvSpPr>
          <p:cNvPr id="14" name="bk object 25">
            <a:extLst>
              <a:ext uri="{FF2B5EF4-FFF2-40B4-BE49-F238E27FC236}">
                <a16:creationId xmlns:a16="http://schemas.microsoft.com/office/drawing/2014/main" id="{E532AF46-2DD1-C044-90C1-6B2226814FAA}"/>
              </a:ext>
            </a:extLst>
          </p:cNvPr>
          <p:cNvSpPr/>
          <p:nvPr/>
        </p:nvSpPr>
        <p:spPr>
          <a:xfrm flipV="1">
            <a:off x="598649" y="5690320"/>
            <a:ext cx="3638344" cy="867632"/>
          </a:xfrm>
          <a:custGeom>
            <a:avLst/>
            <a:gdLst/>
            <a:ahLst/>
            <a:cxnLst/>
            <a:rect l="l" t="t" r="r" b="b"/>
            <a:pathLst>
              <a:path w="3200400" h="5003800">
                <a:moveTo>
                  <a:pt x="0" y="5003800"/>
                </a:moveTo>
                <a:lnTo>
                  <a:pt x="3200400" y="5003800"/>
                </a:lnTo>
                <a:lnTo>
                  <a:pt x="3200400" y="0"/>
                </a:lnTo>
                <a:lnTo>
                  <a:pt x="0" y="0"/>
                </a:lnTo>
                <a:lnTo>
                  <a:pt x="0" y="5003800"/>
                </a:lnTo>
                <a:close/>
              </a:path>
            </a:pathLst>
          </a:custGeom>
          <a:solidFill>
            <a:srgbClr val="69A6FF">
              <a:alpha val="50196"/>
            </a:srgbClr>
          </a:solidFill>
          <a:ln w="12700">
            <a:solidFill>
              <a:schemeClr val="tx1"/>
            </a:solidFill>
          </a:ln>
        </p:spPr>
        <p:txBody>
          <a:bodyPr wrap="square" lIns="0" tIns="0" rIns="0" bIns="0" rtlCol="0"/>
          <a:lstStyle/>
          <a:p>
            <a:pPr defTabSz="914354">
              <a:defRPr/>
            </a:pPr>
            <a:endParaRPr sz="1500" dirty="0">
              <a:solidFill>
                <a:srgbClr val="000E5E"/>
              </a:solidFill>
              <a:latin typeface="IBM Plex Sans"/>
            </a:endParaRPr>
          </a:p>
        </p:txBody>
      </p:sp>
      <p:sp>
        <p:nvSpPr>
          <p:cNvPr id="18" name="Rounded Rectangle 17">
            <a:extLst>
              <a:ext uri="{FF2B5EF4-FFF2-40B4-BE49-F238E27FC236}">
                <a16:creationId xmlns:a16="http://schemas.microsoft.com/office/drawing/2014/main" id="{831381A4-6D92-F64E-984C-BF7B3F523B61}"/>
              </a:ext>
            </a:extLst>
          </p:cNvPr>
          <p:cNvSpPr/>
          <p:nvPr/>
        </p:nvSpPr>
        <p:spPr>
          <a:xfrm>
            <a:off x="9785937" y="1089269"/>
            <a:ext cx="1673361" cy="461729"/>
          </a:xfrm>
          <a:prstGeom prst="roundRect">
            <a:avLst>
              <a:gd name="adj" fmla="val 50000"/>
            </a:avLst>
          </a:prstGeom>
          <a:solidFill>
            <a:schemeClr val="accent4">
              <a:lumMod val="60000"/>
              <a:lumOff val="40000"/>
              <a:alpha val="48000"/>
            </a:schemeClr>
          </a:solidFill>
          <a:ln>
            <a:solidFill>
              <a:schemeClr val="bg2"/>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354"/>
            <a:r>
              <a:rPr lang="en-US" sz="1400" b="1" dirty="0">
                <a:solidFill>
                  <a:srgbClr val="000E5E"/>
                </a:solidFill>
                <a:latin typeface="IBM Plex Sans" panose="020B0503050203000203" pitchFamily="34" charset="0"/>
                <a:cs typeface="Arial"/>
              </a:rPr>
              <a:t>POWER9 </a:t>
            </a:r>
          </a:p>
          <a:p>
            <a:pPr algn="ctr" defTabSz="914354"/>
            <a:r>
              <a:rPr lang="en-US" sz="1200" i="1" dirty="0">
                <a:solidFill>
                  <a:srgbClr val="000E5E"/>
                </a:solidFill>
                <a:latin typeface="IBM Plex Sans" panose="020B0503050203000203" pitchFamily="34" charset="0"/>
                <a:cs typeface="Arial"/>
              </a:rPr>
              <a:t>w / Linux - GPUs</a:t>
            </a:r>
          </a:p>
        </p:txBody>
      </p:sp>
      <p:sp>
        <p:nvSpPr>
          <p:cNvPr id="19" name="Rounded Rectangle 18">
            <a:extLst>
              <a:ext uri="{FF2B5EF4-FFF2-40B4-BE49-F238E27FC236}">
                <a16:creationId xmlns:a16="http://schemas.microsoft.com/office/drawing/2014/main" id="{F5CED0DB-E776-2544-B9E3-6AF3DAA17FF8}"/>
              </a:ext>
            </a:extLst>
          </p:cNvPr>
          <p:cNvSpPr/>
          <p:nvPr/>
        </p:nvSpPr>
        <p:spPr>
          <a:xfrm rot="16200000">
            <a:off x="-2478480" y="3585425"/>
            <a:ext cx="5617783" cy="392593"/>
          </a:xfrm>
          <a:prstGeom prst="roundRect">
            <a:avLst>
              <a:gd name="adj" fmla="val 50000"/>
            </a:avLst>
          </a:prstGeom>
          <a:solidFill>
            <a:schemeClr val="accent4">
              <a:lumMod val="60000"/>
              <a:lumOff val="40000"/>
            </a:schemeClr>
          </a:solidFill>
          <a:ln>
            <a:solidFill>
              <a:schemeClr val="bg2"/>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354"/>
            <a:r>
              <a:rPr lang="en-US" sz="1600" dirty="0">
                <a:solidFill>
                  <a:srgbClr val="000E5E"/>
                </a:solidFill>
                <a:latin typeface="IBM Plex Sans" panose="020B0503050203000203" pitchFamily="34" charset="0"/>
                <a:cs typeface="Arial"/>
              </a:rPr>
              <a:t> SkyTap and Power Systems Virtual Servers on IBM Cloud</a:t>
            </a:r>
            <a:endParaRPr lang="en-US" sz="1600" i="1" dirty="0">
              <a:solidFill>
                <a:srgbClr val="000E5E"/>
              </a:solidFill>
              <a:latin typeface="IBM Plex Sans" panose="020B0503050203000203" pitchFamily="34" charset="0"/>
              <a:cs typeface="Arial"/>
            </a:endParaRPr>
          </a:p>
        </p:txBody>
      </p:sp>
      <p:sp>
        <p:nvSpPr>
          <p:cNvPr id="7" name="Cross 6">
            <a:extLst>
              <a:ext uri="{FF2B5EF4-FFF2-40B4-BE49-F238E27FC236}">
                <a16:creationId xmlns:a16="http://schemas.microsoft.com/office/drawing/2014/main" id="{B2892A0D-6236-9B4B-8D02-D7EAF86C21E5}"/>
              </a:ext>
            </a:extLst>
          </p:cNvPr>
          <p:cNvSpPr/>
          <p:nvPr/>
        </p:nvSpPr>
        <p:spPr>
          <a:xfrm>
            <a:off x="9301918" y="1109690"/>
            <a:ext cx="411983" cy="414341"/>
          </a:xfrm>
          <a:prstGeom prst="plus">
            <a:avLst>
              <a:gd name="adj" fmla="val 45732"/>
            </a:avLst>
          </a:prstGeom>
          <a:solidFill>
            <a:schemeClr val="accent4">
              <a:lumMod val="60000"/>
              <a:lumOff val="40000"/>
            </a:schemeClr>
          </a:solidFill>
        </p:spPr>
        <p:txBody>
          <a:bodyPr wrap="square" lIns="0" tIns="0" rIns="0" bIns="0" rtlCol="0" anchor="ctr">
            <a:noAutofit/>
          </a:bodyPr>
          <a:lstStyle/>
          <a:p>
            <a:pPr algn="ctr" defTabSz="914621"/>
            <a:endParaRPr lang="en-US" sz="1051" dirty="0" err="1">
              <a:solidFill>
                <a:srgbClr val="000000"/>
              </a:solidFill>
              <a:latin typeface="Arial"/>
              <a:cs typeface="Arial"/>
            </a:endParaRPr>
          </a:p>
        </p:txBody>
      </p:sp>
    </p:spTree>
    <p:extLst>
      <p:ext uri="{BB962C8B-B14F-4D97-AF65-F5344CB8AC3E}">
        <p14:creationId xmlns:p14="http://schemas.microsoft.com/office/powerpoint/2010/main" val="118679749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Graphic 12" descr="Key">
            <a:extLst>
              <a:ext uri="{FF2B5EF4-FFF2-40B4-BE49-F238E27FC236}">
                <a16:creationId xmlns:a16="http://schemas.microsoft.com/office/drawing/2014/main" id="{007CB73E-1014-EC47-B73B-44B59667F13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6200000">
            <a:off x="3139718" y="972019"/>
            <a:ext cx="5912565" cy="5912565"/>
          </a:xfrm>
          <a:prstGeom prst="rect">
            <a:avLst/>
          </a:prstGeom>
        </p:spPr>
      </p:pic>
      <p:sp>
        <p:nvSpPr>
          <p:cNvPr id="2" name="Title 1">
            <a:extLst>
              <a:ext uri="{FF2B5EF4-FFF2-40B4-BE49-F238E27FC236}">
                <a16:creationId xmlns:a16="http://schemas.microsoft.com/office/drawing/2014/main" id="{9ED74EE9-E899-FD44-B53C-78B943434839}"/>
              </a:ext>
            </a:extLst>
          </p:cNvPr>
          <p:cNvSpPr>
            <a:spLocks noGrp="1"/>
          </p:cNvSpPr>
          <p:nvPr>
            <p:ph type="title" idx="4294967295"/>
          </p:nvPr>
        </p:nvSpPr>
        <p:spPr>
          <a:xfrm>
            <a:off x="391922" y="267479"/>
            <a:ext cx="7818967" cy="508000"/>
          </a:xfrm>
        </p:spPr>
        <p:txBody>
          <a:bodyPr/>
          <a:lstStyle/>
          <a:p>
            <a:r>
              <a:rPr lang="en-US" dirty="0">
                <a:latin typeface="IBM Plex Sans Light" panose="020B0403050203000203" pitchFamily="34" charset="0"/>
              </a:rPr>
              <a:t>IBM Cloud VPC </a:t>
            </a:r>
            <a:r>
              <a:rPr lang="en-US" b="1" dirty="0">
                <a:solidFill>
                  <a:schemeClr val="accent2">
                    <a:lumMod val="60000"/>
                    <a:lumOff val="40000"/>
                  </a:schemeClr>
                </a:solidFill>
              </a:rPr>
              <a:t>Key Advantages</a:t>
            </a:r>
          </a:p>
        </p:txBody>
      </p:sp>
      <p:sp>
        <p:nvSpPr>
          <p:cNvPr id="12" name="Footer Placeholder 7">
            <a:extLst>
              <a:ext uri="{FF2B5EF4-FFF2-40B4-BE49-F238E27FC236}">
                <a16:creationId xmlns:a16="http://schemas.microsoft.com/office/drawing/2014/main" id="{100016AE-D5D0-234A-BC2B-86851B0520BC}"/>
              </a:ext>
            </a:extLst>
          </p:cNvPr>
          <p:cNvSpPr>
            <a:spLocks noGrp="1"/>
          </p:cNvSpPr>
          <p:nvPr>
            <p:ph type="ftr" sz="quarter" idx="4294967295"/>
          </p:nvPr>
        </p:nvSpPr>
        <p:spPr>
          <a:xfrm>
            <a:off x="0" y="6434667"/>
            <a:ext cx="8534400" cy="184151"/>
          </a:xfrm>
        </p:spPr>
        <p:txBody>
          <a:bodyPr/>
          <a:lstStyle/>
          <a:p>
            <a:pPr defTabSz="914621"/>
            <a:r>
              <a:rPr lang="en-US" dirty="0">
                <a:solidFill>
                  <a:srgbClr val="000E5E"/>
                </a:solidFill>
                <a:latin typeface="IBM Plex Sans"/>
              </a:rPr>
              <a:t>For IBM and Business Partner Use Only</a:t>
            </a:r>
          </a:p>
        </p:txBody>
      </p:sp>
      <p:sp>
        <p:nvSpPr>
          <p:cNvPr id="8" name="TextBox 7">
            <a:extLst>
              <a:ext uri="{FF2B5EF4-FFF2-40B4-BE49-F238E27FC236}">
                <a16:creationId xmlns:a16="http://schemas.microsoft.com/office/drawing/2014/main" id="{B642C45B-602F-DD4D-86D7-EDE77CA91188}"/>
              </a:ext>
            </a:extLst>
          </p:cNvPr>
          <p:cNvSpPr txBox="1"/>
          <p:nvPr/>
        </p:nvSpPr>
        <p:spPr>
          <a:xfrm>
            <a:off x="7873085" y="1447415"/>
            <a:ext cx="4293840" cy="2308324"/>
          </a:xfrm>
          <a:prstGeom prst="rect">
            <a:avLst/>
          </a:prstGeom>
          <a:noFill/>
        </p:spPr>
        <p:txBody>
          <a:bodyPr wrap="square" rtlCol="0">
            <a:spAutoFit/>
          </a:bodyPr>
          <a:lstStyle/>
          <a:p>
            <a:pPr defTabSz="914621">
              <a:spcBef>
                <a:spcPts val="2133"/>
              </a:spcBef>
            </a:pPr>
            <a:r>
              <a:rPr lang="en-US" sz="2400" dirty="0">
                <a:solidFill>
                  <a:srgbClr val="000E5E"/>
                </a:solidFill>
                <a:latin typeface="IBM Plex Sans Light" panose="020B0403050203000203" pitchFamily="34" charset="0"/>
              </a:rPr>
              <a:t>Best in class networking performance between VPC servers – </a:t>
            </a:r>
            <a:r>
              <a:rPr lang="en-US" sz="2400" b="1" dirty="0">
                <a:solidFill>
                  <a:srgbClr val="000E5E"/>
                </a:solidFill>
                <a:latin typeface="IBM Plex Sans" panose="020B0503050203000203" pitchFamily="34" charset="0"/>
              </a:rPr>
              <a:t>up to 80 Gbps </a:t>
            </a:r>
            <a:r>
              <a:rPr lang="en-US" sz="2400" dirty="0">
                <a:solidFill>
                  <a:srgbClr val="000E5E"/>
                </a:solidFill>
                <a:latin typeface="IBM Plex Sans Light" panose="020B0403050203000203" pitchFamily="34" charset="0"/>
              </a:rPr>
              <a:t>for general purpose Virtual Server profiles and </a:t>
            </a:r>
            <a:r>
              <a:rPr lang="en-US" sz="2400" b="1" dirty="0">
                <a:solidFill>
                  <a:srgbClr val="000E5E"/>
                </a:solidFill>
                <a:latin typeface="IBM Plex Sans" panose="020B0503050203000203" pitchFamily="34" charset="0"/>
              </a:rPr>
              <a:t>100 Gbps</a:t>
            </a:r>
            <a:r>
              <a:rPr lang="en-US" sz="2400" b="1" dirty="0">
                <a:solidFill>
                  <a:srgbClr val="000E5E"/>
                </a:solidFill>
                <a:latin typeface="IBM Plex Sans Light" panose="020B0403050203000203" pitchFamily="34" charset="0"/>
              </a:rPr>
              <a:t> </a:t>
            </a:r>
            <a:r>
              <a:rPr lang="en-US" sz="2400" dirty="0">
                <a:solidFill>
                  <a:srgbClr val="000E5E"/>
                </a:solidFill>
                <a:latin typeface="IBM Plex Sans Light" panose="020B0403050203000203" pitchFamily="34" charset="0"/>
              </a:rPr>
              <a:t>for POWER profiles</a:t>
            </a:r>
          </a:p>
        </p:txBody>
      </p:sp>
      <p:sp>
        <p:nvSpPr>
          <p:cNvPr id="9" name="Rectangle 8">
            <a:extLst>
              <a:ext uri="{FF2B5EF4-FFF2-40B4-BE49-F238E27FC236}">
                <a16:creationId xmlns:a16="http://schemas.microsoft.com/office/drawing/2014/main" id="{A0B44EAA-019F-8046-8B72-8B428C1A2715}"/>
              </a:ext>
            </a:extLst>
          </p:cNvPr>
          <p:cNvSpPr/>
          <p:nvPr/>
        </p:nvSpPr>
        <p:spPr>
          <a:xfrm>
            <a:off x="454135" y="1434662"/>
            <a:ext cx="5025848" cy="1200329"/>
          </a:xfrm>
          <a:prstGeom prst="rect">
            <a:avLst/>
          </a:prstGeom>
        </p:spPr>
        <p:txBody>
          <a:bodyPr wrap="square">
            <a:spAutoFit/>
          </a:bodyPr>
          <a:lstStyle/>
          <a:p>
            <a:pPr defTabSz="1219170">
              <a:defRPr/>
            </a:pPr>
            <a:r>
              <a:rPr lang="en-US" sz="2400" dirty="0">
                <a:solidFill>
                  <a:srgbClr val="000E5E"/>
                </a:solidFill>
                <a:latin typeface="IBM Plex Sans Light" panose="020B0403050203000203" pitchFamily="34" charset="0"/>
                <a:ea typeface="IBM Plex Sans" charset="0"/>
                <a:cs typeface="IBM Plex Sans" charset="0"/>
              </a:rPr>
              <a:t>Hyperscale provisioning, </a:t>
            </a:r>
            <a:r>
              <a:rPr lang="en-US" sz="2400" b="1" dirty="0">
                <a:solidFill>
                  <a:srgbClr val="000E5E"/>
                </a:solidFill>
                <a:latin typeface="IBM Plex Sans" panose="020B0503050203000203" pitchFamily="34" charset="0"/>
                <a:ea typeface="IBM Plex Sans" charset="0"/>
                <a:cs typeface="IBM Plex Sans" charset="0"/>
              </a:rPr>
              <a:t>1000 VM’s in less than 4 mins </a:t>
            </a:r>
            <a:r>
              <a:rPr lang="en-US" sz="2400" dirty="0">
                <a:solidFill>
                  <a:srgbClr val="000E5E"/>
                </a:solidFill>
                <a:latin typeface="IBM Plex Sans Light" panose="020B0403050203000203" pitchFamily="34" charset="0"/>
                <a:ea typeface="IBM Plex Sans" charset="0"/>
                <a:cs typeface="IBM Plex Sans" charset="0"/>
              </a:rPr>
              <a:t>consistently</a:t>
            </a:r>
          </a:p>
        </p:txBody>
      </p:sp>
      <p:sp>
        <p:nvSpPr>
          <p:cNvPr id="10" name="Rectangle 9">
            <a:extLst>
              <a:ext uri="{FF2B5EF4-FFF2-40B4-BE49-F238E27FC236}">
                <a16:creationId xmlns:a16="http://schemas.microsoft.com/office/drawing/2014/main" id="{33F1CB70-0CC1-264E-A742-24BF3588FA09}"/>
              </a:ext>
            </a:extLst>
          </p:cNvPr>
          <p:cNvSpPr/>
          <p:nvPr/>
        </p:nvSpPr>
        <p:spPr>
          <a:xfrm>
            <a:off x="454135" y="4987456"/>
            <a:ext cx="4307163" cy="1200329"/>
          </a:xfrm>
          <a:prstGeom prst="rect">
            <a:avLst/>
          </a:prstGeom>
        </p:spPr>
        <p:txBody>
          <a:bodyPr wrap="square">
            <a:spAutoFit/>
          </a:bodyPr>
          <a:lstStyle/>
          <a:p>
            <a:pPr defTabSz="914621">
              <a:spcBef>
                <a:spcPts val="2133"/>
              </a:spcBef>
            </a:pPr>
            <a:r>
              <a:rPr lang="en-US" sz="2400" dirty="0">
                <a:solidFill>
                  <a:srgbClr val="000E5E"/>
                </a:solidFill>
                <a:latin typeface="IBM Plex Sans Light" panose="020B0403050203000203" pitchFamily="34" charset="0"/>
              </a:rPr>
              <a:t>Security – </a:t>
            </a:r>
            <a:r>
              <a:rPr lang="en-US" sz="2400" dirty="0">
                <a:solidFill>
                  <a:srgbClr val="000E5E"/>
                </a:solidFill>
                <a:latin typeface="IBM Plex Sans Light" panose="020B0403050203000203" pitchFamily="34" charset="0"/>
                <a:ea typeface="IBM Plex Sans" charset="0"/>
                <a:cs typeface="IBM Plex Sans" charset="0"/>
              </a:rPr>
              <a:t>Support for KYOK with </a:t>
            </a:r>
            <a:r>
              <a:rPr lang="en-US" sz="2400" b="1" dirty="0">
                <a:solidFill>
                  <a:srgbClr val="000E5E"/>
                </a:solidFill>
                <a:latin typeface="IBM Plex Sans" panose="020B0503050203000203" pitchFamily="34" charset="0"/>
                <a:ea typeface="IBM Plex Sans" charset="0"/>
                <a:cs typeface="IBM Plex Sans" charset="0"/>
              </a:rPr>
              <a:t>highest level of FIPS certification</a:t>
            </a:r>
            <a:r>
              <a:rPr lang="en-US" sz="2400" dirty="0">
                <a:solidFill>
                  <a:srgbClr val="000E5E"/>
                </a:solidFill>
                <a:latin typeface="IBM Plex Sans Light" panose="020B0403050203000203" pitchFamily="34" charset="0"/>
                <a:ea typeface="IBM Plex Sans" charset="0"/>
                <a:cs typeface="IBM Plex Sans" charset="0"/>
              </a:rPr>
              <a:t>, 140-2 Level 4</a:t>
            </a:r>
            <a:endParaRPr lang="en-US" sz="2400" dirty="0">
              <a:solidFill>
                <a:srgbClr val="000E5E"/>
              </a:solidFill>
              <a:latin typeface="IBM Plex Sans Light" panose="020B0403050203000203" pitchFamily="34" charset="0"/>
            </a:endParaRPr>
          </a:p>
        </p:txBody>
      </p:sp>
      <p:grpSp>
        <p:nvGrpSpPr>
          <p:cNvPr id="15" name="Group 14">
            <a:extLst>
              <a:ext uri="{FF2B5EF4-FFF2-40B4-BE49-F238E27FC236}">
                <a16:creationId xmlns:a16="http://schemas.microsoft.com/office/drawing/2014/main" id="{A8C03372-391F-3A47-93A2-640595EF8096}"/>
              </a:ext>
            </a:extLst>
          </p:cNvPr>
          <p:cNvGrpSpPr>
            <a:grpSpLocks noChangeAspect="1"/>
          </p:cNvGrpSpPr>
          <p:nvPr/>
        </p:nvGrpSpPr>
        <p:grpSpPr>
          <a:xfrm>
            <a:off x="10290048" y="182994"/>
            <a:ext cx="1802864" cy="1051669"/>
            <a:chOff x="304800" y="5029200"/>
            <a:chExt cx="3313697" cy="1981200"/>
          </a:xfrm>
        </p:grpSpPr>
        <p:pic>
          <p:nvPicPr>
            <p:cNvPr id="16" name="Picture 15">
              <a:extLst>
                <a:ext uri="{FF2B5EF4-FFF2-40B4-BE49-F238E27FC236}">
                  <a16:creationId xmlns:a16="http://schemas.microsoft.com/office/drawing/2014/main" id="{76ED4639-FB96-E547-8B9F-C7854D5E9D6D}"/>
                </a:ext>
              </a:extLst>
            </p:cNvPr>
            <p:cNvPicPr>
              <a:picLocks noChangeAspect="1"/>
            </p:cNvPicPr>
            <p:nvPr/>
          </p:nvPicPr>
          <p:blipFill>
            <a:blip r:embed="rId5"/>
            <a:stretch>
              <a:fillRect/>
            </a:stretch>
          </p:blipFill>
          <p:spPr>
            <a:xfrm>
              <a:off x="304800" y="5029200"/>
              <a:ext cx="2539999" cy="1219200"/>
            </a:xfrm>
            <a:prstGeom prst="rect">
              <a:avLst/>
            </a:prstGeom>
          </p:spPr>
        </p:pic>
        <p:pic>
          <p:nvPicPr>
            <p:cNvPr id="17" name="Picture 2" descr="Image result for good design award australia">
              <a:extLst>
                <a:ext uri="{FF2B5EF4-FFF2-40B4-BE49-F238E27FC236}">
                  <a16:creationId xmlns:a16="http://schemas.microsoft.com/office/drawing/2014/main" id="{587EAE6E-5CF7-2149-8EDB-00F1C760D02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95400" y="5943600"/>
              <a:ext cx="2323097" cy="1066800"/>
            </a:xfrm>
            <a:prstGeom prst="rect">
              <a:avLst/>
            </a:prstGeom>
            <a:noFill/>
            <a:extLst>
              <a:ext uri="{909E8E84-426E-40dd-AFC4-6F175D3DCCD1}">
                <a14:hiddenFill xmlns:a14="http://schemas.microsoft.com/office/drawing/2010/main" xmlns="">
                  <a:solidFill>
                    <a:srgbClr val="FFFFFF"/>
                  </a:solidFill>
                </a14:hiddenFill>
              </a:ext>
            </a:extLst>
          </p:spPr>
        </p:pic>
      </p:grpSp>
      <p:sp>
        <p:nvSpPr>
          <p:cNvPr id="18" name="Rectangle 17">
            <a:extLst>
              <a:ext uri="{FF2B5EF4-FFF2-40B4-BE49-F238E27FC236}">
                <a16:creationId xmlns:a16="http://schemas.microsoft.com/office/drawing/2014/main" id="{4D610374-321F-2B42-B933-4A683B49B79A}"/>
              </a:ext>
            </a:extLst>
          </p:cNvPr>
          <p:cNvSpPr/>
          <p:nvPr/>
        </p:nvSpPr>
        <p:spPr>
          <a:xfrm>
            <a:off x="455062" y="3063987"/>
            <a:ext cx="4415677" cy="1569660"/>
          </a:xfrm>
          <a:prstGeom prst="rect">
            <a:avLst/>
          </a:prstGeom>
        </p:spPr>
        <p:txBody>
          <a:bodyPr wrap="square">
            <a:spAutoFit/>
          </a:bodyPr>
          <a:lstStyle/>
          <a:p>
            <a:pPr defTabSz="1219170">
              <a:defRPr/>
            </a:pPr>
            <a:r>
              <a:rPr lang="en-US" sz="2400" dirty="0">
                <a:solidFill>
                  <a:srgbClr val="000E5E"/>
                </a:solidFill>
                <a:latin typeface="IBM Plex Sans Light" panose="020B0403050203000203" pitchFamily="34" charset="0"/>
                <a:ea typeface="IBM Plex Sans" charset="0"/>
                <a:cs typeface="IBM Plex Sans" charset="0"/>
              </a:rPr>
              <a:t>Accelerated GPU profiles based on Power Systems offer up to </a:t>
            </a:r>
            <a:r>
              <a:rPr lang="en-US" sz="2400" b="1" dirty="0">
                <a:solidFill>
                  <a:srgbClr val="000E5E"/>
                </a:solidFill>
                <a:latin typeface="IBM Plex Sans" charset="0"/>
                <a:ea typeface="IBM Plex Sans" charset="0"/>
                <a:cs typeface="IBM Plex Sans" charset="0"/>
              </a:rPr>
              <a:t>3X faster AI model training </a:t>
            </a:r>
            <a:r>
              <a:rPr lang="en-US" sz="2400" dirty="0">
                <a:solidFill>
                  <a:srgbClr val="000E5E"/>
                </a:solidFill>
                <a:latin typeface="IBM Plex Sans Light" panose="020B0403050203000203" pitchFamily="34" charset="0"/>
                <a:ea typeface="IBM Plex Sans" charset="0"/>
                <a:cs typeface="IBM Plex Sans" charset="0"/>
              </a:rPr>
              <a:t>vs. x86</a:t>
            </a:r>
            <a:endParaRPr lang="en-US" sz="2400" dirty="0">
              <a:solidFill>
                <a:srgbClr val="000E5E"/>
              </a:solidFill>
              <a:latin typeface="IBM Plex Sans Light" panose="020B0403050203000203" pitchFamily="34" charset="0"/>
            </a:endParaRPr>
          </a:p>
        </p:txBody>
      </p:sp>
      <p:sp>
        <p:nvSpPr>
          <p:cNvPr id="3" name="Rectangle 2">
            <a:extLst>
              <a:ext uri="{FF2B5EF4-FFF2-40B4-BE49-F238E27FC236}">
                <a16:creationId xmlns:a16="http://schemas.microsoft.com/office/drawing/2014/main" id="{38C58DE7-1129-D14F-BF38-F9FE021C8345}"/>
              </a:ext>
            </a:extLst>
          </p:cNvPr>
          <p:cNvSpPr/>
          <p:nvPr/>
        </p:nvSpPr>
        <p:spPr>
          <a:xfrm>
            <a:off x="7871524" y="4605440"/>
            <a:ext cx="4221389" cy="1569660"/>
          </a:xfrm>
          <a:prstGeom prst="rect">
            <a:avLst/>
          </a:prstGeom>
        </p:spPr>
        <p:txBody>
          <a:bodyPr wrap="square">
            <a:spAutoFit/>
          </a:bodyPr>
          <a:lstStyle/>
          <a:p>
            <a:pPr defTabSz="1219170">
              <a:defRPr/>
            </a:pPr>
            <a:r>
              <a:rPr lang="en-US" sz="2400" b="1" dirty="0">
                <a:solidFill>
                  <a:srgbClr val="000E5E"/>
                </a:solidFill>
                <a:latin typeface="IBM Plex Sans" panose="020B0503050203000203" pitchFamily="34" charset="0"/>
                <a:ea typeface="IBM Plex Sans" charset="0"/>
                <a:cs typeface="IBM Plex Sans" charset="0"/>
              </a:rPr>
              <a:t>New developer friendly</a:t>
            </a:r>
            <a:r>
              <a:rPr lang="en-US" sz="2400" b="1" dirty="0">
                <a:solidFill>
                  <a:srgbClr val="000E5E"/>
                </a:solidFill>
                <a:latin typeface="IBM Plex Sans Light" panose="020B0403050203000203" pitchFamily="34" charset="0"/>
                <a:ea typeface="IBM Plex Sans" charset="0"/>
                <a:cs typeface="IBM Plex Sans" charset="0"/>
              </a:rPr>
              <a:t>,</a:t>
            </a:r>
            <a:r>
              <a:rPr lang="en-US" sz="2400" dirty="0">
                <a:solidFill>
                  <a:srgbClr val="000E5E"/>
                </a:solidFill>
                <a:latin typeface="IBM Plex Sans Light" panose="020B0403050203000203" pitchFamily="34" charset="0"/>
                <a:ea typeface="IBM Plex Sans" charset="0"/>
                <a:cs typeface="IBM Plex Sans" charset="0"/>
              </a:rPr>
              <a:t> REST-based API aligned to industry norms and easily integrating to existing tooling</a:t>
            </a:r>
          </a:p>
        </p:txBody>
      </p:sp>
      <p:cxnSp>
        <p:nvCxnSpPr>
          <p:cNvPr id="4" name="Straight Arrow Connector 3">
            <a:extLst>
              <a:ext uri="{FF2B5EF4-FFF2-40B4-BE49-F238E27FC236}">
                <a16:creationId xmlns:a16="http://schemas.microsoft.com/office/drawing/2014/main" id="{C3353EC6-03D8-F247-A6DE-2B6B1C8A9733}"/>
              </a:ext>
            </a:extLst>
          </p:cNvPr>
          <p:cNvCxnSpPr>
            <a:cxnSpLocks/>
          </p:cNvCxnSpPr>
          <p:nvPr/>
        </p:nvCxnSpPr>
        <p:spPr>
          <a:xfrm>
            <a:off x="5210132" y="1434662"/>
            <a:ext cx="0" cy="1016572"/>
          </a:xfrm>
          <a:prstGeom prst="straightConnector1">
            <a:avLst/>
          </a:prstGeom>
          <a:ln w="19050">
            <a:solidFill>
              <a:schemeClr val="accent2">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82934CBF-6DF5-1B41-AB79-DECEF146EEE3}"/>
              </a:ext>
            </a:extLst>
          </p:cNvPr>
          <p:cNvCxnSpPr>
            <a:cxnSpLocks/>
          </p:cNvCxnSpPr>
          <p:nvPr/>
        </p:nvCxnSpPr>
        <p:spPr>
          <a:xfrm>
            <a:off x="5210132" y="3128153"/>
            <a:ext cx="0" cy="978891"/>
          </a:xfrm>
          <a:prstGeom prst="straightConnector1">
            <a:avLst/>
          </a:prstGeom>
          <a:ln w="19050">
            <a:solidFill>
              <a:schemeClr val="accent2">
                <a:lumMod val="60000"/>
                <a:lumOff val="40000"/>
              </a:schemeClr>
            </a:solidFill>
          </a:ln>
        </p:spPr>
        <p:style>
          <a:lnRef idx="2">
            <a:schemeClr val="accent1"/>
          </a:lnRef>
          <a:fillRef idx="0">
            <a:schemeClr val="accent1"/>
          </a:fillRef>
          <a:effectRef idx="1">
            <a:schemeClr val="accent1"/>
          </a:effectRef>
          <a:fontRef idx="minor">
            <a:schemeClr val="tx1"/>
          </a:fontRef>
        </p:style>
      </p:cxnSp>
      <p:sp>
        <p:nvSpPr>
          <p:cNvPr id="26" name="Arc 25">
            <a:extLst>
              <a:ext uri="{FF2B5EF4-FFF2-40B4-BE49-F238E27FC236}">
                <a16:creationId xmlns:a16="http://schemas.microsoft.com/office/drawing/2014/main" id="{23B245DC-4550-954E-BE1C-2CD575C6D9CF}"/>
              </a:ext>
            </a:extLst>
          </p:cNvPr>
          <p:cNvSpPr/>
          <p:nvPr/>
        </p:nvSpPr>
        <p:spPr>
          <a:xfrm rot="11436444">
            <a:off x="4534428" y="4010238"/>
            <a:ext cx="2790845" cy="2790845"/>
          </a:xfrm>
          <a:prstGeom prst="arc">
            <a:avLst>
              <a:gd name="adj1" fmla="val 18888663"/>
              <a:gd name="adj2" fmla="val 0"/>
            </a:avLst>
          </a:prstGeom>
          <a:ln w="19050">
            <a:solidFill>
              <a:schemeClr val="accent2">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defTabSz="914621"/>
            <a:endParaRPr lang="en-US" sz="1867">
              <a:solidFill>
                <a:srgbClr val="0064FF"/>
              </a:solidFill>
              <a:latin typeface="IBM Plex Sans"/>
            </a:endParaRPr>
          </a:p>
        </p:txBody>
      </p:sp>
      <p:cxnSp>
        <p:nvCxnSpPr>
          <p:cNvPr id="27" name="Straight Arrow Connector 26">
            <a:extLst>
              <a:ext uri="{FF2B5EF4-FFF2-40B4-BE49-F238E27FC236}">
                <a16:creationId xmlns:a16="http://schemas.microsoft.com/office/drawing/2014/main" id="{B1A6E791-AFF2-EA48-A78C-A4928515AA22}"/>
              </a:ext>
            </a:extLst>
          </p:cNvPr>
          <p:cNvCxnSpPr>
            <a:cxnSpLocks/>
          </p:cNvCxnSpPr>
          <p:nvPr/>
        </p:nvCxnSpPr>
        <p:spPr>
          <a:xfrm>
            <a:off x="6927747" y="1503625"/>
            <a:ext cx="198983" cy="194879"/>
          </a:xfrm>
          <a:prstGeom prst="straightConnector1">
            <a:avLst/>
          </a:prstGeom>
          <a:ln w="19050">
            <a:solidFill>
              <a:schemeClr val="accent2">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30" name="Straight Arrow Connector 29">
            <a:extLst>
              <a:ext uri="{FF2B5EF4-FFF2-40B4-BE49-F238E27FC236}">
                <a16:creationId xmlns:a16="http://schemas.microsoft.com/office/drawing/2014/main" id="{1EA268CF-EBA1-344C-AB62-65CCAB34FC88}"/>
              </a:ext>
            </a:extLst>
          </p:cNvPr>
          <p:cNvCxnSpPr>
            <a:cxnSpLocks/>
          </p:cNvCxnSpPr>
          <p:nvPr/>
        </p:nvCxnSpPr>
        <p:spPr>
          <a:xfrm flipH="1">
            <a:off x="6707793" y="1698503"/>
            <a:ext cx="418936" cy="412672"/>
          </a:xfrm>
          <a:prstGeom prst="straightConnector1">
            <a:avLst/>
          </a:prstGeom>
          <a:ln w="19050">
            <a:solidFill>
              <a:schemeClr val="accent2">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BC790780-AA38-AC48-9B3F-4BD59713E41D}"/>
              </a:ext>
            </a:extLst>
          </p:cNvPr>
          <p:cNvCxnSpPr>
            <a:cxnSpLocks/>
          </p:cNvCxnSpPr>
          <p:nvPr/>
        </p:nvCxnSpPr>
        <p:spPr>
          <a:xfrm>
            <a:off x="6712020" y="2098983"/>
            <a:ext cx="414709" cy="402124"/>
          </a:xfrm>
          <a:prstGeom prst="straightConnector1">
            <a:avLst/>
          </a:prstGeom>
          <a:ln w="19050">
            <a:solidFill>
              <a:schemeClr val="accent2">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37" name="Straight Arrow Connector 36">
            <a:extLst>
              <a:ext uri="{FF2B5EF4-FFF2-40B4-BE49-F238E27FC236}">
                <a16:creationId xmlns:a16="http://schemas.microsoft.com/office/drawing/2014/main" id="{33BBA39E-FB9A-8346-B65E-F869ADFFC464}"/>
              </a:ext>
            </a:extLst>
          </p:cNvPr>
          <p:cNvCxnSpPr>
            <a:cxnSpLocks/>
          </p:cNvCxnSpPr>
          <p:nvPr/>
        </p:nvCxnSpPr>
        <p:spPr>
          <a:xfrm flipV="1">
            <a:off x="6718046" y="2491392"/>
            <a:ext cx="408684" cy="418264"/>
          </a:xfrm>
          <a:prstGeom prst="straightConnector1">
            <a:avLst/>
          </a:prstGeom>
          <a:ln w="19050">
            <a:solidFill>
              <a:schemeClr val="accent2">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40" name="Straight Arrow Connector 39">
            <a:extLst>
              <a:ext uri="{FF2B5EF4-FFF2-40B4-BE49-F238E27FC236}">
                <a16:creationId xmlns:a16="http://schemas.microsoft.com/office/drawing/2014/main" id="{A0449C7D-C3EE-A141-A210-C7045EB41FA7}"/>
              </a:ext>
            </a:extLst>
          </p:cNvPr>
          <p:cNvCxnSpPr>
            <a:cxnSpLocks/>
          </p:cNvCxnSpPr>
          <p:nvPr/>
        </p:nvCxnSpPr>
        <p:spPr>
          <a:xfrm>
            <a:off x="6717527" y="2894951"/>
            <a:ext cx="421395" cy="428291"/>
          </a:xfrm>
          <a:prstGeom prst="straightConnector1">
            <a:avLst/>
          </a:prstGeom>
          <a:ln w="19050">
            <a:solidFill>
              <a:schemeClr val="accent2">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42" name="Straight Arrow Connector 41">
            <a:extLst>
              <a:ext uri="{FF2B5EF4-FFF2-40B4-BE49-F238E27FC236}">
                <a16:creationId xmlns:a16="http://schemas.microsoft.com/office/drawing/2014/main" id="{9C695668-76C6-6547-AA5F-A5F90CAC9198}"/>
              </a:ext>
            </a:extLst>
          </p:cNvPr>
          <p:cNvCxnSpPr>
            <a:cxnSpLocks/>
          </p:cNvCxnSpPr>
          <p:nvPr/>
        </p:nvCxnSpPr>
        <p:spPr>
          <a:xfrm flipV="1">
            <a:off x="6815328" y="3299589"/>
            <a:ext cx="316557" cy="268663"/>
          </a:xfrm>
          <a:prstGeom prst="straightConnector1">
            <a:avLst/>
          </a:prstGeom>
          <a:ln w="19050">
            <a:solidFill>
              <a:schemeClr val="accent2">
                <a:lumMod val="60000"/>
                <a:lumOff val="40000"/>
              </a:schemeClr>
            </a:solidFill>
          </a:ln>
        </p:spPr>
        <p:style>
          <a:lnRef idx="2">
            <a:schemeClr val="accent1"/>
          </a:lnRef>
          <a:fillRef idx="0">
            <a:schemeClr val="accent1"/>
          </a:fillRef>
          <a:effectRef idx="1">
            <a:schemeClr val="accent1"/>
          </a:effectRef>
          <a:fontRef idx="minor">
            <a:schemeClr val="tx1"/>
          </a:fontRef>
        </p:style>
      </p:cxnSp>
      <p:sp>
        <p:nvSpPr>
          <p:cNvPr id="45" name="Arc 44">
            <a:extLst>
              <a:ext uri="{FF2B5EF4-FFF2-40B4-BE49-F238E27FC236}">
                <a16:creationId xmlns:a16="http://schemas.microsoft.com/office/drawing/2014/main" id="{CD0C6300-5766-004E-AD54-92311C3A437B}"/>
              </a:ext>
            </a:extLst>
          </p:cNvPr>
          <p:cNvSpPr/>
          <p:nvPr/>
        </p:nvSpPr>
        <p:spPr>
          <a:xfrm rot="1459560">
            <a:off x="4884563" y="4001300"/>
            <a:ext cx="2790845" cy="2790845"/>
          </a:xfrm>
          <a:prstGeom prst="arc">
            <a:avLst>
              <a:gd name="adj1" fmla="val 18742842"/>
              <a:gd name="adj2" fmla="val 0"/>
            </a:avLst>
          </a:prstGeom>
          <a:ln w="19050">
            <a:solidFill>
              <a:schemeClr val="accent2">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defTabSz="914621"/>
            <a:endParaRPr lang="en-US" sz="1867">
              <a:solidFill>
                <a:srgbClr val="0064FF"/>
              </a:solidFill>
              <a:latin typeface="IBM Plex Sans"/>
            </a:endParaRPr>
          </a:p>
        </p:txBody>
      </p:sp>
    </p:spTree>
    <p:extLst>
      <p:ext uri="{BB962C8B-B14F-4D97-AF65-F5344CB8AC3E}">
        <p14:creationId xmlns:p14="http://schemas.microsoft.com/office/powerpoint/2010/main" val="3360369041"/>
      </p:ext>
    </p:extLst>
  </p:cSld>
  <p:clrMapOvr>
    <a:masterClrMapping/>
  </p:clrMapOvr>
  <p:transition spd="slow">
    <p:wip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C2AC212-E66E-184C-96F5-0627F8E5B437}"/>
              </a:ext>
            </a:extLst>
          </p:cNvPr>
          <p:cNvSpPr>
            <a:spLocks noGrp="1"/>
          </p:cNvSpPr>
          <p:nvPr>
            <p:ph type="ftr" sz="quarter" idx="10"/>
          </p:nvPr>
        </p:nvSpPr>
        <p:spPr/>
        <p:txBody>
          <a:bodyPr/>
          <a:lstStyle/>
          <a:p>
            <a:pPr defTabSz="914354"/>
            <a:r>
              <a:rPr lang="de-DE" dirty="0">
                <a:solidFill>
                  <a:srgbClr val="000000"/>
                </a:solidFill>
                <a:latin typeface="IBM Plex Sans"/>
              </a:rPr>
              <a:t>IBM </a:t>
            </a:r>
            <a:r>
              <a:rPr lang="de-DE" dirty="0" err="1">
                <a:solidFill>
                  <a:srgbClr val="000000"/>
                </a:solidFill>
                <a:latin typeface="IBM Plex Sans"/>
              </a:rPr>
              <a:t>Confidential</a:t>
            </a:r>
            <a:r>
              <a:rPr lang="de-DE" dirty="0">
                <a:solidFill>
                  <a:srgbClr val="000000"/>
                </a:solidFill>
                <a:latin typeface="IBM Plex Sans"/>
              </a:rPr>
              <a:t>  © 2018 IBM Corporation</a:t>
            </a:r>
            <a:endParaRPr lang="en-US" dirty="0">
              <a:solidFill>
                <a:srgbClr val="000000"/>
              </a:solidFill>
              <a:latin typeface="IBM Plex Sans"/>
            </a:endParaRPr>
          </a:p>
        </p:txBody>
      </p:sp>
      <p:sp>
        <p:nvSpPr>
          <p:cNvPr id="3" name="Slide Number Placeholder 2">
            <a:extLst>
              <a:ext uri="{FF2B5EF4-FFF2-40B4-BE49-F238E27FC236}">
                <a16:creationId xmlns:a16="http://schemas.microsoft.com/office/drawing/2014/main" id="{157A28ED-9EC9-454A-ABDB-618D7A2D7326}"/>
              </a:ext>
            </a:extLst>
          </p:cNvPr>
          <p:cNvSpPr>
            <a:spLocks noGrp="1"/>
          </p:cNvSpPr>
          <p:nvPr>
            <p:ph type="sldNum" sz="quarter" idx="11"/>
          </p:nvPr>
        </p:nvSpPr>
        <p:spPr/>
        <p:txBody>
          <a:bodyPr/>
          <a:lstStyle/>
          <a:p>
            <a:pPr defTabSz="914354"/>
            <a:fld id="{D0BE6F14-FF48-0F4F-A8AA-2E3F25371E4A}" type="slidenum">
              <a:rPr lang="en-US">
                <a:solidFill>
                  <a:srgbClr val="000000"/>
                </a:solidFill>
                <a:latin typeface="IBM Plex Sans"/>
              </a:rPr>
              <a:pPr defTabSz="914354"/>
              <a:t>59</a:t>
            </a:fld>
            <a:endParaRPr lang="en-US">
              <a:solidFill>
                <a:srgbClr val="000000"/>
              </a:solidFill>
              <a:latin typeface="IBM Plex Sans"/>
            </a:endParaRPr>
          </a:p>
        </p:txBody>
      </p:sp>
      <p:sp>
        <p:nvSpPr>
          <p:cNvPr id="4" name="Title 3">
            <a:extLst>
              <a:ext uri="{FF2B5EF4-FFF2-40B4-BE49-F238E27FC236}">
                <a16:creationId xmlns:a16="http://schemas.microsoft.com/office/drawing/2014/main" id="{2889D10D-11A6-0C43-AE43-7A19AF484F85}"/>
              </a:ext>
            </a:extLst>
          </p:cNvPr>
          <p:cNvSpPr>
            <a:spLocks noGrp="1"/>
          </p:cNvSpPr>
          <p:nvPr>
            <p:ph type="title"/>
          </p:nvPr>
        </p:nvSpPr>
        <p:spPr/>
        <p:txBody>
          <a:bodyPr/>
          <a:lstStyle/>
          <a:p>
            <a:r>
              <a:rPr lang="en-US" dirty="0"/>
              <a:t>Gen 2 Virtual Servers for VPC</a:t>
            </a:r>
            <a:br>
              <a:rPr lang="en-US" dirty="0"/>
            </a:br>
            <a:br>
              <a:rPr lang="en-US" dirty="0"/>
            </a:br>
            <a:endParaRPr lang="en-US" dirty="0"/>
          </a:p>
        </p:txBody>
      </p:sp>
      <p:pic>
        <p:nvPicPr>
          <p:cNvPr id="5" name="Picture 4">
            <a:extLst>
              <a:ext uri="{FF2B5EF4-FFF2-40B4-BE49-F238E27FC236}">
                <a16:creationId xmlns:a16="http://schemas.microsoft.com/office/drawing/2014/main" id="{D3ED6B98-96F7-A743-83E1-46BFF7DFB5C5}"/>
              </a:ext>
            </a:extLst>
          </p:cNvPr>
          <p:cNvPicPr>
            <a:picLocks noChangeAspect="1"/>
          </p:cNvPicPr>
          <p:nvPr/>
        </p:nvPicPr>
        <p:blipFill>
          <a:blip r:embed="rId3"/>
          <a:stretch>
            <a:fillRect/>
          </a:stretch>
        </p:blipFill>
        <p:spPr>
          <a:xfrm>
            <a:off x="2885710" y="3313833"/>
            <a:ext cx="1129247" cy="1129247"/>
          </a:xfrm>
          <a:prstGeom prst="rect">
            <a:avLst/>
          </a:prstGeom>
        </p:spPr>
      </p:pic>
      <p:sp>
        <p:nvSpPr>
          <p:cNvPr id="6" name="TextBox 5">
            <a:extLst>
              <a:ext uri="{FF2B5EF4-FFF2-40B4-BE49-F238E27FC236}">
                <a16:creationId xmlns:a16="http://schemas.microsoft.com/office/drawing/2014/main" id="{EE227108-70F3-C940-A1AF-F8069AED78BA}"/>
              </a:ext>
            </a:extLst>
          </p:cNvPr>
          <p:cNvSpPr txBox="1"/>
          <p:nvPr/>
        </p:nvSpPr>
        <p:spPr>
          <a:xfrm>
            <a:off x="2885710" y="4497832"/>
            <a:ext cx="1686540" cy="297454"/>
          </a:xfrm>
          <a:prstGeom prst="rect">
            <a:avLst/>
          </a:prstGeom>
          <a:noFill/>
        </p:spPr>
        <p:txBody>
          <a:bodyPr wrap="square" rtlCol="0">
            <a:spAutoFit/>
          </a:bodyPr>
          <a:lstStyle/>
          <a:p>
            <a:pPr defTabSz="914354"/>
            <a:r>
              <a:rPr lang="en-US" sz="1333" dirty="0">
                <a:solidFill>
                  <a:srgbClr val="000000"/>
                </a:solidFill>
                <a:latin typeface="IBM Plex Sans"/>
              </a:rPr>
              <a:t>Simulations</a:t>
            </a:r>
          </a:p>
        </p:txBody>
      </p:sp>
      <p:pic>
        <p:nvPicPr>
          <p:cNvPr id="7" name="Picture 6">
            <a:extLst>
              <a:ext uri="{FF2B5EF4-FFF2-40B4-BE49-F238E27FC236}">
                <a16:creationId xmlns:a16="http://schemas.microsoft.com/office/drawing/2014/main" id="{0BDEE0C7-2DB3-D340-AF04-09E35975F025}"/>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4889" b="95111" l="3556" r="96000">
                        <a14:foregroundMark x1="32889" y1="18222" x2="32889" y2="18222"/>
                        <a14:foregroundMark x1="26222" y1="16889" x2="26222" y2="16889"/>
                        <a14:foregroundMark x1="16889" y1="15556" x2="16889" y2="15556"/>
                        <a14:foregroundMark x1="10222" y1="14667" x2="10222" y2="14667"/>
                        <a14:foregroundMark x1="3556" y1="12889" x2="3556" y2="12889"/>
                        <a14:foregroundMark x1="5778" y1="8889" x2="5778" y2="8889"/>
                        <a14:foregroundMark x1="12889" y1="6222" x2="12889" y2="6222"/>
                        <a14:foregroundMark x1="22667" y1="5333" x2="22667" y2="5333"/>
                        <a14:foregroundMark x1="32000" y1="4889" x2="32000" y2="4889"/>
                        <a14:foregroundMark x1="45333" y1="4889" x2="45333" y2="4889"/>
                        <a14:foregroundMark x1="42222" y1="30667" x2="42222" y2="30667"/>
                        <a14:foregroundMark x1="41778" y1="28889" x2="41778" y2="28889"/>
                        <a14:foregroundMark x1="48000" y1="32000" x2="48000" y2="32000"/>
                        <a14:foregroundMark x1="64444" y1="33333" x2="64444" y2="33333"/>
                        <a14:foregroundMark x1="88889" y1="32000" x2="88889" y2="32000"/>
                        <a14:foregroundMark x1="59111" y1="23556" x2="59111" y2="23556"/>
                        <a14:foregroundMark x1="80444" y1="23111" x2="80444" y2="23111"/>
                        <a14:foregroundMark x1="92000" y1="26222" x2="92000" y2="26222"/>
                        <a14:foregroundMark x1="96000" y1="29333" x2="96000" y2="29333"/>
                        <a14:foregroundMark x1="69333" y1="54667" x2="69333" y2="54667"/>
                        <a14:foregroundMark x1="53778" y1="95111" x2="53778" y2="95111"/>
                        <a14:backgroundMark x1="69778" y1="61333" x2="69778" y2="61333"/>
                        <a14:backgroundMark x1="16889" y1="24000" x2="16889" y2="24000"/>
                      </a14:backgroundRemoval>
                    </a14:imgEffect>
                  </a14:imgLayer>
                </a14:imgProps>
              </a:ext>
            </a:extLst>
          </a:blip>
          <a:stretch>
            <a:fillRect/>
          </a:stretch>
        </p:blipFill>
        <p:spPr>
          <a:xfrm>
            <a:off x="5271558" y="3364187"/>
            <a:ext cx="1129247" cy="1129247"/>
          </a:xfrm>
          <a:prstGeom prst="rect">
            <a:avLst/>
          </a:prstGeom>
        </p:spPr>
      </p:pic>
      <p:sp>
        <p:nvSpPr>
          <p:cNvPr id="9" name="TextBox 8">
            <a:extLst>
              <a:ext uri="{FF2B5EF4-FFF2-40B4-BE49-F238E27FC236}">
                <a16:creationId xmlns:a16="http://schemas.microsoft.com/office/drawing/2014/main" id="{9152D827-DD39-B940-B921-E5179B7D24BE}"/>
              </a:ext>
            </a:extLst>
          </p:cNvPr>
          <p:cNvSpPr txBox="1"/>
          <p:nvPr/>
        </p:nvSpPr>
        <p:spPr>
          <a:xfrm>
            <a:off x="5060189" y="4502847"/>
            <a:ext cx="2161335" cy="297454"/>
          </a:xfrm>
          <a:prstGeom prst="rect">
            <a:avLst/>
          </a:prstGeom>
          <a:noFill/>
        </p:spPr>
        <p:txBody>
          <a:bodyPr wrap="square" rtlCol="0">
            <a:spAutoFit/>
          </a:bodyPr>
          <a:lstStyle/>
          <a:p>
            <a:pPr defTabSz="914354"/>
            <a:r>
              <a:rPr lang="en-US" sz="1333" dirty="0">
                <a:solidFill>
                  <a:srgbClr val="000000"/>
                </a:solidFill>
                <a:latin typeface="IBM Plex Sans"/>
              </a:rPr>
              <a:t>In-Memory Cache</a:t>
            </a:r>
          </a:p>
        </p:txBody>
      </p:sp>
      <p:pic>
        <p:nvPicPr>
          <p:cNvPr id="12" name="Picture 11">
            <a:extLst>
              <a:ext uri="{FF2B5EF4-FFF2-40B4-BE49-F238E27FC236}">
                <a16:creationId xmlns:a16="http://schemas.microsoft.com/office/drawing/2014/main" id="{24D18BB9-2BFA-1846-9927-7E2F9E65B93F}"/>
              </a:ext>
            </a:extLst>
          </p:cNvPr>
          <p:cNvPicPr>
            <a:picLocks noChangeAspect="1"/>
          </p:cNvPicPr>
          <p:nvPr/>
        </p:nvPicPr>
        <p:blipFill rotWithShape="1">
          <a:blip r:embed="rId6">
            <a:extLst>
              <a:ext uri="{BEBA8EAE-BF5A-486C-A8C5-ECC9F3942E4B}">
                <a14:imgProps xmlns:a14="http://schemas.microsoft.com/office/drawing/2010/main">
                  <a14:imgLayer r:embed="rId7">
                    <a14:imgEffect>
                      <a14:backgroundRemoval t="30195" b="57963" l="20688" r="79188">
                        <a14:foregroundMark x1="20688" y1="36649" x2="20688" y2="36649"/>
                        <a14:foregroundMark x1="49438" y1="37655" x2="49438" y2="37655"/>
                        <a14:foregroundMark x1="50688" y1="43043" x2="50688" y2="43043"/>
                        <a14:foregroundMark x1="51938" y1="47661" x2="51938" y2="47661"/>
                      </a14:backgroundRemoval>
                    </a14:imgEffect>
                  </a14:imgLayer>
                </a14:imgProps>
              </a:ext>
            </a:extLst>
          </a:blip>
          <a:srcRect l="15550" t="26751" r="13718" b="38540"/>
          <a:stretch/>
        </p:blipFill>
        <p:spPr>
          <a:xfrm>
            <a:off x="7376898" y="3213121"/>
            <a:ext cx="2309644" cy="1196408"/>
          </a:xfrm>
          <a:prstGeom prst="rect">
            <a:avLst/>
          </a:prstGeom>
        </p:spPr>
      </p:pic>
      <p:sp>
        <p:nvSpPr>
          <p:cNvPr id="13" name="TextBox 12">
            <a:extLst>
              <a:ext uri="{FF2B5EF4-FFF2-40B4-BE49-F238E27FC236}">
                <a16:creationId xmlns:a16="http://schemas.microsoft.com/office/drawing/2014/main" id="{42ECA353-5AF7-5140-A75E-345C7319ACDD}"/>
              </a:ext>
            </a:extLst>
          </p:cNvPr>
          <p:cNvSpPr txBox="1"/>
          <p:nvPr/>
        </p:nvSpPr>
        <p:spPr>
          <a:xfrm>
            <a:off x="7820157" y="4493432"/>
            <a:ext cx="2161335" cy="297454"/>
          </a:xfrm>
          <a:prstGeom prst="rect">
            <a:avLst/>
          </a:prstGeom>
          <a:noFill/>
        </p:spPr>
        <p:txBody>
          <a:bodyPr wrap="square" rtlCol="0">
            <a:spAutoFit/>
          </a:bodyPr>
          <a:lstStyle/>
          <a:p>
            <a:pPr defTabSz="914354"/>
            <a:r>
              <a:rPr lang="en-US" sz="1333" dirty="0">
                <a:solidFill>
                  <a:srgbClr val="000000"/>
                </a:solidFill>
                <a:latin typeface="IBM Plex Sans"/>
              </a:rPr>
              <a:t>Event Streaming</a:t>
            </a:r>
          </a:p>
        </p:txBody>
      </p:sp>
      <p:sp>
        <p:nvSpPr>
          <p:cNvPr id="14" name="TextBox 13">
            <a:extLst>
              <a:ext uri="{FF2B5EF4-FFF2-40B4-BE49-F238E27FC236}">
                <a16:creationId xmlns:a16="http://schemas.microsoft.com/office/drawing/2014/main" id="{5B1FA523-E05C-D34E-8E98-0CA97B3D304A}"/>
              </a:ext>
            </a:extLst>
          </p:cNvPr>
          <p:cNvSpPr txBox="1"/>
          <p:nvPr/>
        </p:nvSpPr>
        <p:spPr>
          <a:xfrm>
            <a:off x="2625341" y="5143493"/>
            <a:ext cx="6941323" cy="715965"/>
          </a:xfrm>
          <a:prstGeom prst="rect">
            <a:avLst/>
          </a:prstGeom>
          <a:noFill/>
        </p:spPr>
        <p:txBody>
          <a:bodyPr wrap="none" rtlCol="0">
            <a:spAutoFit/>
          </a:bodyPr>
          <a:lstStyle/>
          <a:p>
            <a:pPr algn="ctr" defTabSz="914354"/>
            <a:r>
              <a:rPr lang="en-US" sz="1351" b="1" i="1" dirty="0">
                <a:solidFill>
                  <a:srgbClr val="000000"/>
                </a:solidFill>
                <a:latin typeface="IBM Plex Sans"/>
              </a:rPr>
              <a:t>Best in Class Up to 100 Gbps Networking Performance for General Purpose Instances</a:t>
            </a:r>
          </a:p>
          <a:p>
            <a:pPr algn="ctr" defTabSz="914354"/>
            <a:endParaRPr lang="en-US" sz="1351" b="1" i="1" dirty="0">
              <a:solidFill>
                <a:srgbClr val="000000"/>
              </a:solidFill>
              <a:latin typeface="IBM Plex Sans"/>
            </a:endParaRPr>
          </a:p>
          <a:p>
            <a:pPr algn="ctr" defTabSz="914354"/>
            <a:r>
              <a:rPr lang="en-US" sz="1351" b="1" i="1" dirty="0">
                <a:solidFill>
                  <a:srgbClr val="000000"/>
                </a:solidFill>
                <a:latin typeface="IBM Plex Sans"/>
              </a:rPr>
              <a:t>Competitive Provisioning Speeds, At Scale</a:t>
            </a:r>
          </a:p>
        </p:txBody>
      </p:sp>
      <p:pic>
        <p:nvPicPr>
          <p:cNvPr id="15" name="Picture 14">
            <a:extLst>
              <a:ext uri="{FF2B5EF4-FFF2-40B4-BE49-F238E27FC236}">
                <a16:creationId xmlns:a16="http://schemas.microsoft.com/office/drawing/2014/main" id="{BB8D7580-92A7-B640-928C-33EB15CA9120}"/>
              </a:ext>
            </a:extLst>
          </p:cNvPr>
          <p:cNvPicPr>
            <a:picLocks noChangeAspect="1"/>
          </p:cNvPicPr>
          <p:nvPr/>
        </p:nvPicPr>
        <p:blipFill rotWithShape="1">
          <a:blip r:embed="rId8"/>
          <a:srcRect b="29721"/>
          <a:stretch/>
        </p:blipFill>
        <p:spPr>
          <a:xfrm>
            <a:off x="1323283" y="1141850"/>
            <a:ext cx="2882847" cy="1788935"/>
          </a:xfrm>
          <a:prstGeom prst="rect">
            <a:avLst/>
          </a:prstGeom>
          <a:ln w="28575">
            <a:solidFill>
              <a:schemeClr val="accent1"/>
            </a:solidFill>
          </a:ln>
        </p:spPr>
      </p:pic>
      <p:sp>
        <p:nvSpPr>
          <p:cNvPr id="8" name="TextBox 7">
            <a:extLst>
              <a:ext uri="{FF2B5EF4-FFF2-40B4-BE49-F238E27FC236}">
                <a16:creationId xmlns:a16="http://schemas.microsoft.com/office/drawing/2014/main" id="{7669AF69-0DF7-3349-813B-A4F1B1FEEDEE}"/>
              </a:ext>
            </a:extLst>
          </p:cNvPr>
          <p:cNvSpPr txBox="1"/>
          <p:nvPr/>
        </p:nvSpPr>
        <p:spPr>
          <a:xfrm>
            <a:off x="4318758" y="1072455"/>
            <a:ext cx="2417650" cy="508088"/>
          </a:xfrm>
          <a:prstGeom prst="rect">
            <a:avLst/>
          </a:prstGeom>
          <a:noFill/>
        </p:spPr>
        <p:txBody>
          <a:bodyPr wrap="none" rtlCol="0">
            <a:spAutoFit/>
          </a:bodyPr>
          <a:lstStyle/>
          <a:p>
            <a:pPr defTabSz="914354"/>
            <a:r>
              <a:rPr lang="en-US" sz="1351" b="1" i="1" dirty="0">
                <a:solidFill>
                  <a:srgbClr val="000000"/>
                </a:solidFill>
                <a:latin typeface="IBM Plex Sans"/>
              </a:rPr>
              <a:t>One VPC Infrastructure</a:t>
            </a:r>
          </a:p>
          <a:p>
            <a:pPr defTabSz="914354"/>
            <a:r>
              <a:rPr lang="en-US" sz="1351" b="1" i="1" dirty="0">
                <a:solidFill>
                  <a:srgbClr val="000000"/>
                </a:solidFill>
                <a:latin typeface="IBM Plex Sans"/>
              </a:rPr>
              <a:t>Two generations of compute</a:t>
            </a:r>
          </a:p>
        </p:txBody>
      </p:sp>
      <p:sp>
        <p:nvSpPr>
          <p:cNvPr id="16" name="TextBox 15">
            <a:extLst>
              <a:ext uri="{FF2B5EF4-FFF2-40B4-BE49-F238E27FC236}">
                <a16:creationId xmlns:a16="http://schemas.microsoft.com/office/drawing/2014/main" id="{180D9EA6-044B-FA40-8199-D36127174DE6}"/>
              </a:ext>
            </a:extLst>
          </p:cNvPr>
          <p:cNvSpPr txBox="1"/>
          <p:nvPr/>
        </p:nvSpPr>
        <p:spPr>
          <a:xfrm>
            <a:off x="4318756" y="1799917"/>
            <a:ext cx="7144168" cy="830997"/>
          </a:xfrm>
          <a:prstGeom prst="rect">
            <a:avLst/>
          </a:prstGeom>
          <a:noFill/>
        </p:spPr>
        <p:txBody>
          <a:bodyPr wrap="square" rtlCol="0">
            <a:spAutoFit/>
          </a:bodyPr>
          <a:lstStyle/>
          <a:p>
            <a:pPr defTabSz="914354"/>
            <a:r>
              <a:rPr lang="en-US" sz="1600" dirty="0">
                <a:solidFill>
                  <a:srgbClr val="000000"/>
                </a:solidFill>
                <a:latin typeface="IBM Plex Sans"/>
              </a:rPr>
              <a:t>Gen 2 Virtual Servers for VPC introduces the latest set of functionality and performance, while maintaining the same API conventions and surrounding services first introduced with Gen 1 Virtual Servers.</a:t>
            </a:r>
          </a:p>
        </p:txBody>
      </p:sp>
      <p:sp>
        <p:nvSpPr>
          <p:cNvPr id="10" name="Rectangle 9">
            <a:extLst>
              <a:ext uri="{FF2B5EF4-FFF2-40B4-BE49-F238E27FC236}">
                <a16:creationId xmlns:a16="http://schemas.microsoft.com/office/drawing/2014/main" id="{D92B4AF0-B67A-554C-AEB4-061AF87F3FA2}"/>
              </a:ext>
            </a:extLst>
          </p:cNvPr>
          <p:cNvSpPr/>
          <p:nvPr/>
        </p:nvSpPr>
        <p:spPr>
          <a:xfrm>
            <a:off x="3092856" y="6393362"/>
            <a:ext cx="6096000" cy="276999"/>
          </a:xfrm>
          <a:prstGeom prst="rect">
            <a:avLst/>
          </a:prstGeom>
        </p:spPr>
        <p:txBody>
          <a:bodyPr>
            <a:spAutoFit/>
          </a:bodyPr>
          <a:lstStyle/>
          <a:p>
            <a:pPr algn="ctr"/>
            <a:r>
              <a:rPr lang="en-US" sz="1200" dirty="0">
                <a:hlinkClick r:id="rId9"/>
              </a:rPr>
              <a:t>https://cloud.ibm.com/docs/overview?topic=overview-compare-vpc-vpcoc</a:t>
            </a:r>
            <a:endParaRPr lang="en-US" sz="1200" dirty="0"/>
          </a:p>
        </p:txBody>
      </p:sp>
    </p:spTree>
    <p:extLst>
      <p:ext uri="{BB962C8B-B14F-4D97-AF65-F5344CB8AC3E}">
        <p14:creationId xmlns:p14="http://schemas.microsoft.com/office/powerpoint/2010/main" val="28476210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0"/>
          </p:nvPr>
        </p:nvSpPr>
        <p:spPr/>
        <p:txBody>
          <a:bodyPr/>
          <a:lstStyle/>
          <a:p>
            <a:pPr defTabSz="914377"/>
            <a:r>
              <a:rPr lang="en-GB">
                <a:solidFill>
                  <a:srgbClr val="FFFFFF"/>
                </a:solidFill>
                <a:latin typeface="IBM Plex Sans"/>
              </a:rPr>
              <a:t>IBM Cloud / VMBasics / November 2018 / © 2018 IBM Corporation</a:t>
            </a:r>
            <a:endParaRPr lang="en-US">
              <a:solidFill>
                <a:srgbClr val="FFFFFF"/>
              </a:solidFill>
              <a:latin typeface="IBM Plex Sans"/>
            </a:endParaRPr>
          </a:p>
        </p:txBody>
      </p:sp>
      <p:sp>
        <p:nvSpPr>
          <p:cNvPr id="4" name="Title 3"/>
          <p:cNvSpPr>
            <a:spLocks noGrp="1"/>
          </p:cNvSpPr>
          <p:nvPr>
            <p:ph type="title"/>
          </p:nvPr>
        </p:nvSpPr>
        <p:spPr>
          <a:xfrm>
            <a:off x="304799" y="268224"/>
            <a:ext cx="6335951" cy="5991669"/>
          </a:xfrm>
        </p:spPr>
        <p:txBody>
          <a:bodyPr/>
          <a:lstStyle/>
          <a:p>
            <a:r>
              <a:rPr lang="en-US" sz="7200" dirty="0"/>
              <a:t>Virtual Server </a:t>
            </a:r>
            <a:r>
              <a:rPr lang="en-US" sz="7200" dirty="0" err="1"/>
              <a:t>Flavours</a:t>
            </a:r>
            <a:r>
              <a:rPr lang="en-US" sz="7200" dirty="0"/>
              <a:t> Explained</a:t>
            </a:r>
            <a:endParaRPr lang="en-US" sz="7200" dirty="0">
              <a:solidFill>
                <a:schemeClr val="accent2"/>
              </a:solidFill>
            </a:endParaRPr>
          </a:p>
        </p:txBody>
      </p:sp>
    </p:spTree>
    <p:extLst>
      <p:ext uri="{BB962C8B-B14F-4D97-AF65-F5344CB8AC3E}">
        <p14:creationId xmlns:p14="http://schemas.microsoft.com/office/powerpoint/2010/main" val="101643865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DA6088-E016-EB4B-8028-D109D93D4D7D}"/>
              </a:ext>
            </a:extLst>
          </p:cNvPr>
          <p:cNvSpPr>
            <a:spLocks noGrp="1"/>
          </p:cNvSpPr>
          <p:nvPr>
            <p:ph type="title"/>
          </p:nvPr>
        </p:nvSpPr>
        <p:spPr>
          <a:xfrm>
            <a:off x="304801" y="268224"/>
            <a:ext cx="11190515" cy="508000"/>
          </a:xfrm>
        </p:spPr>
        <p:txBody>
          <a:bodyPr/>
          <a:lstStyle/>
          <a:p>
            <a:r>
              <a:rPr lang="en-US" dirty="0"/>
              <a:t>IBM Offering Highest Network Performance on General Purpose Profiles of any vendor</a:t>
            </a:r>
          </a:p>
        </p:txBody>
      </p:sp>
      <p:sp>
        <p:nvSpPr>
          <p:cNvPr id="3" name="Slide Number Placeholder 2">
            <a:extLst>
              <a:ext uri="{FF2B5EF4-FFF2-40B4-BE49-F238E27FC236}">
                <a16:creationId xmlns:a16="http://schemas.microsoft.com/office/drawing/2014/main" id="{55A6B61D-A1B7-5E47-8FBF-008098E78CCB}"/>
              </a:ext>
            </a:extLst>
          </p:cNvPr>
          <p:cNvSpPr>
            <a:spLocks noGrp="1"/>
          </p:cNvSpPr>
          <p:nvPr>
            <p:ph type="sldNum" sz="quarter" idx="10"/>
          </p:nvPr>
        </p:nvSpPr>
        <p:spPr/>
        <p:txBody>
          <a:bodyPr/>
          <a:lstStyle/>
          <a:p>
            <a:pPr defTabSz="914621"/>
            <a:fld id="{D0BE6F14-FF48-0F4F-A8AA-2E3F25371E4A}" type="slidenum">
              <a:rPr lang="en-US">
                <a:solidFill>
                  <a:srgbClr val="000000"/>
                </a:solidFill>
                <a:latin typeface="IBM Plex Sans"/>
              </a:rPr>
              <a:pPr defTabSz="914621"/>
              <a:t>60</a:t>
            </a:fld>
            <a:endParaRPr lang="en-US">
              <a:solidFill>
                <a:srgbClr val="000000"/>
              </a:solidFill>
              <a:latin typeface="IBM Plex Sans"/>
            </a:endParaRPr>
          </a:p>
        </p:txBody>
      </p:sp>
      <p:sp>
        <p:nvSpPr>
          <p:cNvPr id="4" name="Footer Placeholder 3">
            <a:extLst>
              <a:ext uri="{FF2B5EF4-FFF2-40B4-BE49-F238E27FC236}">
                <a16:creationId xmlns:a16="http://schemas.microsoft.com/office/drawing/2014/main" id="{F7C0BEBC-CF85-F34C-B42F-56ED96D791F6}"/>
              </a:ext>
            </a:extLst>
          </p:cNvPr>
          <p:cNvSpPr>
            <a:spLocks noGrp="1"/>
          </p:cNvSpPr>
          <p:nvPr>
            <p:ph type="ftr" sz="quarter" idx="11"/>
          </p:nvPr>
        </p:nvSpPr>
        <p:spPr/>
        <p:txBody>
          <a:bodyPr/>
          <a:lstStyle/>
          <a:p>
            <a:pPr defTabSz="914621"/>
            <a:r>
              <a:rPr lang="de-DE">
                <a:solidFill>
                  <a:srgbClr val="000000"/>
                </a:solidFill>
                <a:latin typeface="IBM Plex Sans"/>
              </a:rPr>
              <a:t>IBM Confidential | © 2018 IBM Corporation</a:t>
            </a:r>
            <a:endParaRPr lang="en-US">
              <a:solidFill>
                <a:srgbClr val="000000"/>
              </a:solidFill>
              <a:latin typeface="IBM Plex Sans"/>
            </a:endParaRPr>
          </a:p>
        </p:txBody>
      </p:sp>
      <p:graphicFrame>
        <p:nvGraphicFramePr>
          <p:cNvPr id="6" name="Table 5">
            <a:extLst>
              <a:ext uri="{FF2B5EF4-FFF2-40B4-BE49-F238E27FC236}">
                <a16:creationId xmlns:a16="http://schemas.microsoft.com/office/drawing/2014/main" id="{EAAA76B7-BC59-0D49-A5BC-C67A0B74C2B0}"/>
              </a:ext>
            </a:extLst>
          </p:cNvPr>
          <p:cNvGraphicFramePr>
            <a:graphicFrameLocks noGrp="1"/>
          </p:cNvGraphicFramePr>
          <p:nvPr/>
        </p:nvGraphicFramePr>
        <p:xfrm>
          <a:off x="162561" y="1603023"/>
          <a:ext cx="11686899" cy="3339888"/>
        </p:xfrm>
        <a:graphic>
          <a:graphicData uri="http://schemas.openxmlformats.org/drawingml/2006/table">
            <a:tbl>
              <a:tblPr/>
              <a:tblGrid>
                <a:gridCol w="443125">
                  <a:extLst>
                    <a:ext uri="{9D8B030D-6E8A-4147-A177-3AD203B41FA5}">
                      <a16:colId xmlns:a16="http://schemas.microsoft.com/office/drawing/2014/main" val="2499313793"/>
                    </a:ext>
                  </a:extLst>
                </a:gridCol>
                <a:gridCol w="1351477">
                  <a:extLst>
                    <a:ext uri="{9D8B030D-6E8A-4147-A177-3AD203B41FA5}">
                      <a16:colId xmlns:a16="http://schemas.microsoft.com/office/drawing/2014/main" val="3297584715"/>
                    </a:ext>
                  </a:extLst>
                </a:gridCol>
                <a:gridCol w="1116252">
                  <a:extLst>
                    <a:ext uri="{9D8B030D-6E8A-4147-A177-3AD203B41FA5}">
                      <a16:colId xmlns:a16="http://schemas.microsoft.com/office/drawing/2014/main" val="1554116400"/>
                    </a:ext>
                  </a:extLst>
                </a:gridCol>
                <a:gridCol w="359251">
                  <a:extLst>
                    <a:ext uri="{9D8B030D-6E8A-4147-A177-3AD203B41FA5}">
                      <a16:colId xmlns:a16="http://schemas.microsoft.com/office/drawing/2014/main" val="2768058957"/>
                    </a:ext>
                  </a:extLst>
                </a:gridCol>
                <a:gridCol w="1231724">
                  <a:extLst>
                    <a:ext uri="{9D8B030D-6E8A-4147-A177-3AD203B41FA5}">
                      <a16:colId xmlns:a16="http://schemas.microsoft.com/office/drawing/2014/main" val="2034488149"/>
                    </a:ext>
                  </a:extLst>
                </a:gridCol>
                <a:gridCol w="1454120">
                  <a:extLst>
                    <a:ext uri="{9D8B030D-6E8A-4147-A177-3AD203B41FA5}">
                      <a16:colId xmlns:a16="http://schemas.microsoft.com/office/drawing/2014/main" val="2906253916"/>
                    </a:ext>
                  </a:extLst>
                </a:gridCol>
                <a:gridCol w="427684">
                  <a:extLst>
                    <a:ext uri="{9D8B030D-6E8A-4147-A177-3AD203B41FA5}">
                      <a16:colId xmlns:a16="http://schemas.microsoft.com/office/drawing/2014/main" val="1090173777"/>
                    </a:ext>
                  </a:extLst>
                </a:gridCol>
                <a:gridCol w="1116253">
                  <a:extLst>
                    <a:ext uri="{9D8B030D-6E8A-4147-A177-3AD203B41FA5}">
                      <a16:colId xmlns:a16="http://schemas.microsoft.com/office/drawing/2014/main" val="773300683"/>
                    </a:ext>
                  </a:extLst>
                </a:gridCol>
                <a:gridCol w="1116252">
                  <a:extLst>
                    <a:ext uri="{9D8B030D-6E8A-4147-A177-3AD203B41FA5}">
                      <a16:colId xmlns:a16="http://schemas.microsoft.com/office/drawing/2014/main" val="2737837039"/>
                    </a:ext>
                  </a:extLst>
                </a:gridCol>
                <a:gridCol w="500389">
                  <a:extLst>
                    <a:ext uri="{9D8B030D-6E8A-4147-A177-3AD203B41FA5}">
                      <a16:colId xmlns:a16="http://schemas.microsoft.com/office/drawing/2014/main" val="466803901"/>
                    </a:ext>
                  </a:extLst>
                </a:gridCol>
                <a:gridCol w="1454120">
                  <a:extLst>
                    <a:ext uri="{9D8B030D-6E8A-4147-A177-3AD203B41FA5}">
                      <a16:colId xmlns:a16="http://schemas.microsoft.com/office/drawing/2014/main" val="2187459044"/>
                    </a:ext>
                  </a:extLst>
                </a:gridCol>
                <a:gridCol w="1116252">
                  <a:extLst>
                    <a:ext uri="{9D8B030D-6E8A-4147-A177-3AD203B41FA5}">
                      <a16:colId xmlns:a16="http://schemas.microsoft.com/office/drawing/2014/main" val="682619377"/>
                    </a:ext>
                  </a:extLst>
                </a:gridCol>
              </a:tblGrid>
              <a:tr h="209472">
                <a:tc>
                  <a:txBody>
                    <a:bodyPr/>
                    <a:lstStyle/>
                    <a:p>
                      <a:pPr algn="l" fontAlgn="b"/>
                      <a:endParaRPr lang="en-US" sz="1300" b="1" i="0" u="none" strike="noStrike" dirty="0">
                        <a:solidFill>
                          <a:srgbClr val="000000"/>
                        </a:solidFill>
                        <a:effectLst/>
                        <a:latin typeface="IBM Plex Sans" panose="020B0503050000000000" pitchFamily="34" charset="77"/>
                      </a:endParaRPr>
                    </a:p>
                  </a:txBody>
                  <a:tcPr marL="6272" marR="6272" marT="6272" marB="0" anchor="b">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gridSpan="2">
                  <a:txBody>
                    <a:bodyPr/>
                    <a:lstStyle/>
                    <a:p>
                      <a:pPr algn="l" fontAlgn="b"/>
                      <a:r>
                        <a:rPr lang="en-US" sz="1300" b="1" i="0" u="none" strike="noStrike" dirty="0">
                          <a:solidFill>
                            <a:srgbClr val="000000"/>
                          </a:solidFill>
                          <a:effectLst/>
                          <a:latin typeface="IBM Plex Sans" panose="020B0503050000000000" pitchFamily="34" charset="77"/>
                        </a:rPr>
                        <a:t>Gen 2 Profile on VPC Instance </a:t>
                      </a:r>
                    </a:p>
                  </a:txBody>
                  <a:tcPr marL="6272" marR="6272" marT="6272" marB="0"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a:txBody>
                    <a:bodyPr/>
                    <a:lstStyle/>
                    <a:p>
                      <a:pPr algn="l" fontAlgn="b"/>
                      <a:endParaRPr lang="en-US" sz="1300" b="1" i="0" u="none" strike="noStrike" dirty="0">
                        <a:solidFill>
                          <a:srgbClr val="000000"/>
                        </a:solidFill>
                        <a:effectLst/>
                        <a:latin typeface="IBM Plex Sans" panose="020B0503050000000000" pitchFamily="34" charset="77"/>
                      </a:endParaRPr>
                    </a:p>
                  </a:txBody>
                  <a:tcPr marL="6272" marR="6272" marT="6272" marB="0" anchor="b">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gridSpan="2">
                  <a:txBody>
                    <a:bodyPr/>
                    <a:lstStyle/>
                    <a:p>
                      <a:pPr algn="l" fontAlgn="b"/>
                      <a:r>
                        <a:rPr lang="en-US" sz="1300" b="1" i="0" u="none" strike="noStrike" dirty="0">
                          <a:solidFill>
                            <a:srgbClr val="000000"/>
                          </a:solidFill>
                          <a:effectLst/>
                          <a:latin typeface="IBM Plex Sans" panose="020B0503050000000000" pitchFamily="34" charset="77"/>
                        </a:rPr>
                        <a:t>AWS Instances</a:t>
                      </a:r>
                      <a:endParaRPr lang="en-US" sz="1100" b="1" i="0" u="none" strike="noStrike" dirty="0">
                        <a:solidFill>
                          <a:srgbClr val="000000"/>
                        </a:solidFill>
                        <a:effectLst/>
                        <a:latin typeface="IBM Plex Sans" panose="020B0503050000000000" pitchFamily="34" charset="77"/>
                      </a:endParaRPr>
                    </a:p>
                  </a:txBody>
                  <a:tcPr marL="6272" marR="6272" marT="6272" marB="0"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lnL w="12700" cap="flat" cmpd="sng" algn="ctr">
                      <a:solidFill>
                        <a:schemeClr val="tx1"/>
                      </a:solidFill>
                      <a:prstDash val="solid"/>
                      <a:round/>
                      <a:headEnd type="none" w="med" len="med"/>
                      <a:tailEnd type="none" w="med" len="med"/>
                    </a:lnL>
                  </a:tcPr>
                </a:tc>
                <a:tc>
                  <a:txBody>
                    <a:bodyPr/>
                    <a:lstStyle/>
                    <a:p>
                      <a:pPr algn="l" fontAlgn="b"/>
                      <a:endParaRPr lang="en-US" sz="1300" b="1" i="0" u="none" strike="noStrike" dirty="0">
                        <a:solidFill>
                          <a:srgbClr val="000000"/>
                        </a:solidFill>
                        <a:effectLst/>
                        <a:latin typeface="IBM Plex Sans" panose="020B0503050000000000" pitchFamily="34" charset="77"/>
                      </a:endParaRPr>
                    </a:p>
                  </a:txBody>
                  <a:tcPr marL="6272" marR="6272" marT="6272" marB="0" anchor="b">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gridSpan="2">
                  <a:txBody>
                    <a:bodyPr/>
                    <a:lstStyle/>
                    <a:p>
                      <a:pPr algn="l" fontAlgn="b"/>
                      <a:r>
                        <a:rPr lang="en-US" sz="1300" b="1" i="0" u="none" strike="noStrike" dirty="0">
                          <a:solidFill>
                            <a:srgbClr val="000000"/>
                          </a:solidFill>
                          <a:effectLst/>
                          <a:latin typeface="IBM Plex Sans" panose="020B0503050000000000" pitchFamily="34" charset="77"/>
                        </a:rPr>
                        <a:t>Azure Instances</a:t>
                      </a:r>
                      <a:endParaRPr lang="en-US" sz="1100" b="1" i="0" u="none" strike="noStrike" dirty="0">
                        <a:solidFill>
                          <a:srgbClr val="000000"/>
                        </a:solidFill>
                        <a:effectLst/>
                        <a:latin typeface="IBM Plex Sans" panose="020B0503050000000000" pitchFamily="34" charset="77"/>
                      </a:endParaRPr>
                    </a:p>
                  </a:txBody>
                  <a:tcPr marL="6272" marR="6272" marT="6272" marB="0"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lnL w="12700" cap="flat" cmpd="sng" algn="ctr">
                      <a:solidFill>
                        <a:schemeClr val="tx1"/>
                      </a:solidFill>
                      <a:prstDash val="solid"/>
                      <a:round/>
                      <a:headEnd type="none" w="med" len="med"/>
                      <a:tailEnd type="none" w="med" len="med"/>
                    </a:lnL>
                  </a:tcPr>
                </a:tc>
                <a:tc>
                  <a:txBody>
                    <a:bodyPr/>
                    <a:lstStyle/>
                    <a:p>
                      <a:pPr algn="l" fontAlgn="b"/>
                      <a:endParaRPr lang="en-US" sz="1300" b="1" i="0" u="none" strike="noStrike" dirty="0">
                        <a:solidFill>
                          <a:srgbClr val="000000"/>
                        </a:solidFill>
                        <a:effectLst/>
                        <a:latin typeface="IBM Plex Sans" panose="020B0503050000000000" pitchFamily="34" charset="77"/>
                      </a:endParaRPr>
                    </a:p>
                  </a:txBody>
                  <a:tcPr marL="6272" marR="6272" marT="6272" marB="0" anchor="b">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gridSpan="2">
                  <a:txBody>
                    <a:bodyPr/>
                    <a:lstStyle/>
                    <a:p>
                      <a:pPr algn="l" fontAlgn="b"/>
                      <a:r>
                        <a:rPr lang="en-US" sz="1300" b="1" i="0" u="none" strike="noStrike" dirty="0">
                          <a:solidFill>
                            <a:srgbClr val="000000"/>
                          </a:solidFill>
                          <a:effectLst/>
                          <a:latin typeface="IBM Plex Sans" panose="020B0503050000000000" pitchFamily="34" charset="77"/>
                        </a:rPr>
                        <a:t>Google Machine Types</a:t>
                      </a:r>
                      <a:endParaRPr lang="en-US" sz="1100" b="1" i="0" u="none" strike="noStrike" dirty="0">
                        <a:solidFill>
                          <a:srgbClr val="000000"/>
                        </a:solidFill>
                        <a:effectLst/>
                        <a:latin typeface="IBM Plex Sans" panose="020B0503050000000000" pitchFamily="34" charset="77"/>
                      </a:endParaRPr>
                    </a:p>
                  </a:txBody>
                  <a:tcPr marL="6272" marR="6272" marT="6272" marB="0"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705086027"/>
                  </a:ext>
                </a:extLst>
              </a:tr>
              <a:tr h="173912">
                <a:tc>
                  <a:txBody>
                    <a:bodyPr/>
                    <a:lstStyle/>
                    <a:p>
                      <a:pPr algn="l" fontAlgn="b"/>
                      <a:endParaRPr lang="en-US" sz="1100" b="0" i="0" u="none" strike="noStrike">
                        <a:solidFill>
                          <a:srgbClr val="000000"/>
                        </a:solidFill>
                        <a:effectLst/>
                        <a:latin typeface="IBM Plex Sans" panose="020B0503050000000000" pitchFamily="34" charset="77"/>
                      </a:endParaRPr>
                    </a:p>
                  </a:txBody>
                  <a:tcPr marL="6272" marR="6272" marT="6272" marB="0" anchor="b">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tcPr>
                </a:tc>
                <a:tc>
                  <a:txBody>
                    <a:bodyPr/>
                    <a:lstStyle/>
                    <a:p>
                      <a:pPr algn="l" fontAlgn="b"/>
                      <a:r>
                        <a:rPr lang="en-US" sz="1100" b="0" i="0" u="none" strike="noStrike" dirty="0">
                          <a:solidFill>
                            <a:srgbClr val="000000"/>
                          </a:solidFill>
                          <a:effectLst/>
                          <a:latin typeface="IBM Plex Sans" panose="020B0503050000000000" pitchFamily="34" charset="77"/>
                        </a:rPr>
                        <a:t>bx2-2x8</a:t>
                      </a:r>
                    </a:p>
                  </a:txBody>
                  <a:tcPr marL="6272" marR="6272" marT="6272" marB="0" anchor="b">
                    <a:lnL w="12700" cap="flat" cmpd="sng" algn="ctr">
                      <a:no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tcPr>
                </a:tc>
                <a:tc>
                  <a:txBody>
                    <a:bodyPr/>
                    <a:lstStyle/>
                    <a:p>
                      <a:pPr algn="l" fontAlgn="b"/>
                      <a:r>
                        <a:rPr lang="en-US" sz="1100" b="0" i="0" u="none" strike="noStrike" dirty="0">
                          <a:solidFill>
                            <a:srgbClr val="000000"/>
                          </a:solidFill>
                          <a:effectLst/>
                          <a:latin typeface="IBM Plex Sans" panose="020B0503050000000000" pitchFamily="34" charset="77"/>
                        </a:rPr>
                        <a:t>4 Gbps</a:t>
                      </a:r>
                    </a:p>
                  </a:txBody>
                  <a:tcPr marL="6272" marR="6272" marT="6272" marB="0" anchor="b">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tcPr>
                </a:tc>
                <a:tc>
                  <a:txBody>
                    <a:bodyPr/>
                    <a:lstStyle/>
                    <a:p>
                      <a:pPr algn="l" fontAlgn="b"/>
                      <a:endParaRPr lang="en-US" sz="1100" b="0" i="0" u="none" strike="noStrike">
                        <a:solidFill>
                          <a:srgbClr val="000000"/>
                        </a:solidFill>
                        <a:effectLst/>
                        <a:latin typeface="IBM Plex Sans" panose="020B0503050000000000" pitchFamily="34" charset="77"/>
                      </a:endParaRPr>
                    </a:p>
                  </a:txBody>
                  <a:tcPr marL="6272" marR="6272" marT="6272" marB="0" anchor="b">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tcPr>
                </a:tc>
                <a:tc>
                  <a:txBody>
                    <a:bodyPr/>
                    <a:lstStyle/>
                    <a:p>
                      <a:pPr algn="l" fontAlgn="b"/>
                      <a:r>
                        <a:rPr lang="en-US" sz="1100" b="0" i="0" u="none" strike="noStrike" dirty="0">
                          <a:solidFill>
                            <a:srgbClr val="000000"/>
                          </a:solidFill>
                          <a:effectLst/>
                          <a:latin typeface="IBM Plex Sans" panose="020B0503050000000000" pitchFamily="34" charset="77"/>
                        </a:rPr>
                        <a:t>m5.large</a:t>
                      </a:r>
                    </a:p>
                  </a:txBody>
                  <a:tcPr marL="6272" marR="6272" marT="6272" marB="0" anchor="b">
                    <a:lnL>
                      <a:noFill/>
                    </a:lnL>
                    <a:lnR>
                      <a:noFill/>
                    </a:lnR>
                    <a:lnT w="12700" cap="flat" cmpd="sng" algn="ctr">
                      <a:solidFill>
                        <a:schemeClr val="tx1"/>
                      </a:solidFill>
                      <a:prstDash val="solid"/>
                      <a:round/>
                      <a:headEnd type="none" w="med" len="med"/>
                      <a:tailEnd type="none" w="med" len="med"/>
                    </a:lnT>
                    <a:lnB>
                      <a:noFill/>
                    </a:lnB>
                  </a:tcPr>
                </a:tc>
                <a:tc>
                  <a:txBody>
                    <a:bodyPr/>
                    <a:lstStyle/>
                    <a:p>
                      <a:pPr algn="l" rtl="0" fontAlgn="b"/>
                      <a:r>
                        <a:rPr lang="en-US" sz="1100" b="0" i="0" u="none" strike="noStrike" dirty="0">
                          <a:solidFill>
                            <a:srgbClr val="000000"/>
                          </a:solidFill>
                          <a:effectLst/>
                          <a:latin typeface="IBM Plex Sans" panose="020B0503050000000000" pitchFamily="34" charset="77"/>
                        </a:rPr>
                        <a:t>up to 10 Gbps</a:t>
                      </a:r>
                    </a:p>
                  </a:txBody>
                  <a:tcPr marL="6272" marR="6272" marT="6272" marB="0" anchor="b">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tcPr>
                </a:tc>
                <a:tc>
                  <a:txBody>
                    <a:bodyPr/>
                    <a:lstStyle/>
                    <a:p>
                      <a:pPr algn="l" rtl="0" fontAlgn="b"/>
                      <a:endParaRPr lang="en-US" sz="1100" b="0" i="0" u="none" strike="noStrike">
                        <a:solidFill>
                          <a:srgbClr val="000000"/>
                        </a:solidFill>
                        <a:effectLst/>
                        <a:latin typeface="IBM Plex Sans" panose="020B0503050000000000" pitchFamily="34" charset="77"/>
                      </a:endParaRPr>
                    </a:p>
                  </a:txBody>
                  <a:tcPr marL="6272" marR="6272" marT="6272" marB="0" anchor="b">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tcPr>
                </a:tc>
                <a:tc>
                  <a:txBody>
                    <a:bodyPr/>
                    <a:lstStyle/>
                    <a:p>
                      <a:pPr algn="l" fontAlgn="b"/>
                      <a:r>
                        <a:rPr lang="en-US" sz="1100" b="0" i="0" u="none" strike="noStrike">
                          <a:solidFill>
                            <a:srgbClr val="000000"/>
                          </a:solidFill>
                          <a:effectLst/>
                          <a:latin typeface="IBM Plex Sans" panose="020B0503050000000000" pitchFamily="34" charset="77"/>
                        </a:rPr>
                        <a:t>D2 v3</a:t>
                      </a:r>
                    </a:p>
                  </a:txBody>
                  <a:tcPr marL="6272" marR="6272" marT="6272" marB="0" anchor="b">
                    <a:lnL>
                      <a:noFill/>
                    </a:lnL>
                    <a:lnR>
                      <a:noFill/>
                    </a:lnR>
                    <a:lnT w="12700" cap="flat" cmpd="sng" algn="ctr">
                      <a:solidFill>
                        <a:schemeClr val="tx1"/>
                      </a:solidFill>
                      <a:prstDash val="solid"/>
                      <a:round/>
                      <a:headEnd type="none" w="med" len="med"/>
                      <a:tailEnd type="none" w="med" len="med"/>
                    </a:lnT>
                    <a:lnB>
                      <a:noFill/>
                    </a:lnB>
                  </a:tcPr>
                </a:tc>
                <a:tc>
                  <a:txBody>
                    <a:bodyPr/>
                    <a:lstStyle/>
                    <a:p>
                      <a:pPr algn="l" rtl="0" fontAlgn="b"/>
                      <a:r>
                        <a:rPr lang="en-US" sz="1100" b="0" i="0" u="none" strike="noStrike" dirty="0">
                          <a:solidFill>
                            <a:srgbClr val="000000"/>
                          </a:solidFill>
                          <a:effectLst/>
                          <a:latin typeface="IBM Plex Sans" panose="020B0503050000000000" pitchFamily="34" charset="77"/>
                        </a:rPr>
                        <a:t>1 Gbps</a:t>
                      </a:r>
                    </a:p>
                  </a:txBody>
                  <a:tcPr marL="6272" marR="6272" marT="6272" marB="0" anchor="b">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tcPr>
                </a:tc>
                <a:tc>
                  <a:txBody>
                    <a:bodyPr/>
                    <a:lstStyle/>
                    <a:p>
                      <a:pPr algn="r" rtl="0" fontAlgn="b"/>
                      <a:endParaRPr lang="en-US" sz="1100" b="0" i="0" u="none" strike="noStrike">
                        <a:solidFill>
                          <a:srgbClr val="000000"/>
                        </a:solidFill>
                        <a:effectLst/>
                        <a:latin typeface="IBM Plex Sans" panose="020B0503050000000000" pitchFamily="34" charset="77"/>
                      </a:endParaRPr>
                    </a:p>
                  </a:txBody>
                  <a:tcPr marL="6272" marR="6272" marT="6272" marB="0" anchor="b">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tcPr>
                </a:tc>
                <a:tc>
                  <a:txBody>
                    <a:bodyPr/>
                    <a:lstStyle/>
                    <a:p>
                      <a:pPr algn="l" fontAlgn="b"/>
                      <a:r>
                        <a:rPr lang="en-US" sz="1100" b="0" i="0" u="none" strike="noStrike" dirty="0">
                          <a:solidFill>
                            <a:srgbClr val="000000"/>
                          </a:solidFill>
                          <a:effectLst/>
                          <a:latin typeface="IBM Plex Sans" panose="020B0503050000000000" pitchFamily="34" charset="77"/>
                        </a:rPr>
                        <a:t>n2-standard-2</a:t>
                      </a:r>
                    </a:p>
                  </a:txBody>
                  <a:tcPr marL="6272" marR="6272" marT="6272" marB="0" anchor="b">
                    <a:lnL>
                      <a:noFill/>
                    </a:lnL>
                    <a:lnR>
                      <a:noFill/>
                    </a:lnR>
                    <a:lnT w="12700" cap="flat" cmpd="sng" algn="ctr">
                      <a:solidFill>
                        <a:schemeClr val="tx1"/>
                      </a:solidFill>
                      <a:prstDash val="solid"/>
                      <a:round/>
                      <a:headEnd type="none" w="med" len="med"/>
                      <a:tailEnd type="none" w="med" len="med"/>
                    </a:lnT>
                    <a:lnB>
                      <a:noFill/>
                    </a:lnB>
                  </a:tcPr>
                </a:tc>
                <a:tc>
                  <a:txBody>
                    <a:bodyPr/>
                    <a:lstStyle/>
                    <a:p>
                      <a:pPr algn="l" fontAlgn="b"/>
                      <a:r>
                        <a:rPr lang="en-US" sz="1100" b="0" i="0" u="none" strike="noStrike">
                          <a:solidFill>
                            <a:srgbClr val="000000"/>
                          </a:solidFill>
                          <a:effectLst/>
                          <a:latin typeface="IBM Plex Sans" panose="020B0503050000000000" pitchFamily="34" charset="77"/>
                        </a:rPr>
                        <a:t>4 Gbps</a:t>
                      </a:r>
                    </a:p>
                  </a:txBody>
                  <a:tcPr marL="6272" marR="6272" marT="6272" marB="0" anchor="b">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tcPr>
                </a:tc>
                <a:extLst>
                  <a:ext uri="{0D108BD9-81ED-4DB2-BD59-A6C34878D82A}">
                    <a16:rowId xmlns:a16="http://schemas.microsoft.com/office/drawing/2014/main" val="3984584599"/>
                  </a:ext>
                </a:extLst>
              </a:tr>
              <a:tr h="173912">
                <a:tc>
                  <a:txBody>
                    <a:bodyPr/>
                    <a:lstStyle/>
                    <a:p>
                      <a:pPr algn="l" fontAlgn="b"/>
                      <a:endParaRPr lang="en-US" sz="1100" b="0" i="0" u="none" strike="noStrike" dirty="0">
                        <a:solidFill>
                          <a:srgbClr val="000000"/>
                        </a:solidFill>
                        <a:effectLst/>
                        <a:latin typeface="IBM Plex Sans" panose="020B0503050000000000" pitchFamily="34" charset="77"/>
                      </a:endParaRPr>
                    </a:p>
                  </a:txBody>
                  <a:tcPr marL="6272" marR="6272" marT="6272" marB="0" anchor="b">
                    <a:lnL w="12700" cap="flat" cmpd="sng" algn="ctr">
                      <a:solidFill>
                        <a:schemeClr val="tx1"/>
                      </a:solidFill>
                      <a:prstDash val="solid"/>
                      <a:round/>
                      <a:headEnd type="none" w="med" len="med"/>
                      <a:tailEnd type="none" w="med" len="med"/>
                    </a:lnL>
                    <a:lnR>
                      <a:noFill/>
                    </a:lnR>
                    <a:lnT>
                      <a:noFill/>
                    </a:lnT>
                    <a:lnB>
                      <a:noFill/>
                    </a:lnB>
                  </a:tcPr>
                </a:tc>
                <a:tc>
                  <a:txBody>
                    <a:bodyPr/>
                    <a:lstStyle/>
                    <a:p>
                      <a:pPr algn="l" fontAlgn="b"/>
                      <a:r>
                        <a:rPr lang="en-US" sz="1100" b="0" i="0" u="none" strike="noStrike" dirty="0">
                          <a:solidFill>
                            <a:srgbClr val="000000"/>
                          </a:solidFill>
                          <a:effectLst/>
                          <a:latin typeface="IBM Plex Sans" panose="020B0503050000000000" pitchFamily="34" charset="77"/>
                        </a:rPr>
                        <a:t>bx2-4x16</a:t>
                      </a:r>
                    </a:p>
                  </a:txBody>
                  <a:tcPr marL="6272" marR="6272" marT="6272" marB="0" anchor="b">
                    <a:lnL w="12700" cap="flat" cmpd="sng" algn="ctr">
                      <a:noFill/>
                      <a:prstDash val="solid"/>
                      <a:round/>
                      <a:headEnd type="none" w="med" len="med"/>
                      <a:tailEnd type="none" w="med" len="med"/>
                    </a:lnL>
                    <a:lnR>
                      <a:noFill/>
                    </a:lnR>
                    <a:lnT>
                      <a:noFill/>
                    </a:lnT>
                    <a:lnB>
                      <a:noFill/>
                    </a:lnB>
                  </a:tcPr>
                </a:tc>
                <a:tc>
                  <a:txBody>
                    <a:bodyPr/>
                    <a:lstStyle/>
                    <a:p>
                      <a:pPr algn="l" fontAlgn="b"/>
                      <a:r>
                        <a:rPr lang="en-US" sz="1100" b="0" i="0" u="none" strike="noStrike">
                          <a:solidFill>
                            <a:srgbClr val="000000"/>
                          </a:solidFill>
                          <a:effectLst/>
                          <a:latin typeface="IBM Plex Sans" panose="020B0503050000000000" pitchFamily="34" charset="77"/>
                        </a:rPr>
                        <a:t>8 Gbps</a:t>
                      </a:r>
                    </a:p>
                  </a:txBody>
                  <a:tcPr marL="6272" marR="6272" marT="6272" marB="0" anchor="b">
                    <a:lnL>
                      <a:noFill/>
                    </a:lnL>
                    <a:lnR w="12700" cap="flat" cmpd="sng" algn="ctr">
                      <a:solidFill>
                        <a:schemeClr val="tx1"/>
                      </a:solidFill>
                      <a:prstDash val="solid"/>
                      <a:round/>
                      <a:headEnd type="none" w="med" len="med"/>
                      <a:tailEnd type="none" w="med" len="med"/>
                    </a:lnR>
                    <a:lnT>
                      <a:noFill/>
                    </a:lnT>
                    <a:lnB>
                      <a:noFill/>
                    </a:lnB>
                  </a:tcPr>
                </a:tc>
                <a:tc>
                  <a:txBody>
                    <a:bodyPr/>
                    <a:lstStyle/>
                    <a:p>
                      <a:pPr algn="l" fontAlgn="b"/>
                      <a:endParaRPr lang="en-US" sz="1100" b="0" i="0" u="none" strike="noStrike">
                        <a:solidFill>
                          <a:srgbClr val="000000"/>
                        </a:solidFill>
                        <a:effectLst/>
                        <a:latin typeface="IBM Plex Sans" panose="020B0503050000000000" pitchFamily="34" charset="77"/>
                      </a:endParaRPr>
                    </a:p>
                  </a:txBody>
                  <a:tcPr marL="6272" marR="6272" marT="6272" marB="0" anchor="b">
                    <a:lnL w="12700" cap="flat" cmpd="sng" algn="ctr">
                      <a:solidFill>
                        <a:schemeClr val="tx1"/>
                      </a:solidFill>
                      <a:prstDash val="solid"/>
                      <a:round/>
                      <a:headEnd type="none" w="med" len="med"/>
                      <a:tailEnd type="none" w="med" len="med"/>
                    </a:lnL>
                    <a:lnR>
                      <a:noFill/>
                    </a:lnR>
                    <a:lnT>
                      <a:noFill/>
                    </a:lnT>
                    <a:lnB>
                      <a:noFill/>
                    </a:lnB>
                  </a:tcPr>
                </a:tc>
                <a:tc>
                  <a:txBody>
                    <a:bodyPr/>
                    <a:lstStyle/>
                    <a:p>
                      <a:pPr algn="l" fontAlgn="b"/>
                      <a:r>
                        <a:rPr lang="en-US" sz="1100" b="0" i="0" u="none" strike="noStrike">
                          <a:solidFill>
                            <a:srgbClr val="000000"/>
                          </a:solidFill>
                          <a:effectLst/>
                          <a:latin typeface="IBM Plex Sans" panose="020B0503050000000000" pitchFamily="34" charset="77"/>
                        </a:rPr>
                        <a:t>m5.xlarge</a:t>
                      </a:r>
                    </a:p>
                  </a:txBody>
                  <a:tcPr marL="6272" marR="6272" marT="6272" marB="0" anchor="b">
                    <a:lnL>
                      <a:noFill/>
                    </a:lnL>
                    <a:lnR>
                      <a:noFill/>
                    </a:lnR>
                    <a:lnT>
                      <a:noFill/>
                    </a:lnT>
                    <a:lnB>
                      <a:noFill/>
                    </a:lnB>
                  </a:tcPr>
                </a:tc>
                <a:tc>
                  <a:txBody>
                    <a:bodyPr/>
                    <a:lstStyle/>
                    <a:p>
                      <a:pPr algn="l" rtl="0" fontAlgn="b"/>
                      <a:r>
                        <a:rPr lang="en-US" sz="1100" b="0" i="0" u="none" strike="noStrike">
                          <a:solidFill>
                            <a:srgbClr val="000000"/>
                          </a:solidFill>
                          <a:effectLst/>
                          <a:latin typeface="IBM Plex Sans" panose="020B0503050000000000" pitchFamily="34" charset="77"/>
                        </a:rPr>
                        <a:t>up to 10 Gbps</a:t>
                      </a:r>
                    </a:p>
                  </a:txBody>
                  <a:tcPr marL="6272" marR="6272" marT="6272" marB="0" anchor="b">
                    <a:lnL>
                      <a:noFill/>
                    </a:lnL>
                    <a:lnR w="12700" cap="flat" cmpd="sng" algn="ctr">
                      <a:solidFill>
                        <a:schemeClr val="tx1"/>
                      </a:solidFill>
                      <a:prstDash val="solid"/>
                      <a:round/>
                      <a:headEnd type="none" w="med" len="med"/>
                      <a:tailEnd type="none" w="med" len="med"/>
                    </a:lnR>
                    <a:lnT>
                      <a:noFill/>
                    </a:lnT>
                    <a:lnB>
                      <a:noFill/>
                    </a:lnB>
                  </a:tcPr>
                </a:tc>
                <a:tc>
                  <a:txBody>
                    <a:bodyPr/>
                    <a:lstStyle/>
                    <a:p>
                      <a:pPr algn="l" rtl="0" fontAlgn="b"/>
                      <a:endParaRPr lang="en-US" sz="1100" b="0" i="0" u="none" strike="noStrike">
                        <a:solidFill>
                          <a:srgbClr val="000000"/>
                        </a:solidFill>
                        <a:effectLst/>
                        <a:latin typeface="IBM Plex Sans" panose="020B0503050000000000" pitchFamily="34" charset="77"/>
                      </a:endParaRPr>
                    </a:p>
                  </a:txBody>
                  <a:tcPr marL="6272" marR="6272" marT="6272" marB="0" anchor="b">
                    <a:lnL w="12700" cap="flat" cmpd="sng" algn="ctr">
                      <a:solidFill>
                        <a:schemeClr val="tx1"/>
                      </a:solidFill>
                      <a:prstDash val="solid"/>
                      <a:round/>
                      <a:headEnd type="none" w="med" len="med"/>
                      <a:tailEnd type="none" w="med" len="med"/>
                    </a:lnL>
                    <a:lnR>
                      <a:noFill/>
                    </a:lnR>
                    <a:lnT>
                      <a:noFill/>
                    </a:lnT>
                    <a:lnB>
                      <a:noFill/>
                    </a:lnB>
                  </a:tcPr>
                </a:tc>
                <a:tc>
                  <a:txBody>
                    <a:bodyPr/>
                    <a:lstStyle/>
                    <a:p>
                      <a:pPr algn="l" fontAlgn="b"/>
                      <a:r>
                        <a:rPr lang="en-US" sz="1100" b="0" i="0" u="none" strike="noStrike">
                          <a:solidFill>
                            <a:srgbClr val="000000"/>
                          </a:solidFill>
                          <a:effectLst/>
                          <a:latin typeface="IBM Plex Sans" panose="020B0503050000000000" pitchFamily="34" charset="77"/>
                        </a:rPr>
                        <a:t>D4 v3</a:t>
                      </a:r>
                    </a:p>
                  </a:txBody>
                  <a:tcPr marL="6272" marR="6272" marT="6272" marB="0" anchor="b">
                    <a:lnL>
                      <a:noFill/>
                    </a:lnL>
                    <a:lnR>
                      <a:noFill/>
                    </a:lnR>
                    <a:lnT>
                      <a:noFill/>
                    </a:lnT>
                    <a:lnB>
                      <a:noFill/>
                    </a:lnB>
                  </a:tcPr>
                </a:tc>
                <a:tc>
                  <a:txBody>
                    <a:bodyPr/>
                    <a:lstStyle/>
                    <a:p>
                      <a:pPr algn="l" rtl="0" fontAlgn="b"/>
                      <a:r>
                        <a:rPr lang="en-US" sz="1100" b="0" i="0" u="none" strike="noStrike" dirty="0">
                          <a:solidFill>
                            <a:srgbClr val="000000"/>
                          </a:solidFill>
                          <a:effectLst/>
                          <a:latin typeface="IBM Plex Sans" panose="020B0503050000000000" pitchFamily="34" charset="77"/>
                        </a:rPr>
                        <a:t>2 Gbps</a:t>
                      </a:r>
                    </a:p>
                  </a:txBody>
                  <a:tcPr marL="6272" marR="6272" marT="6272" marB="0" anchor="b">
                    <a:lnL>
                      <a:noFill/>
                    </a:lnL>
                    <a:lnR w="12700" cap="flat" cmpd="sng" algn="ctr">
                      <a:solidFill>
                        <a:schemeClr val="tx1"/>
                      </a:solidFill>
                      <a:prstDash val="solid"/>
                      <a:round/>
                      <a:headEnd type="none" w="med" len="med"/>
                      <a:tailEnd type="none" w="med" len="med"/>
                    </a:lnR>
                    <a:lnT>
                      <a:noFill/>
                    </a:lnT>
                    <a:lnB>
                      <a:noFill/>
                    </a:lnB>
                  </a:tcPr>
                </a:tc>
                <a:tc>
                  <a:txBody>
                    <a:bodyPr/>
                    <a:lstStyle/>
                    <a:p>
                      <a:pPr algn="r" rtl="0" fontAlgn="b"/>
                      <a:endParaRPr lang="en-US" sz="1100" b="0" i="0" u="none" strike="noStrike">
                        <a:solidFill>
                          <a:srgbClr val="000000"/>
                        </a:solidFill>
                        <a:effectLst/>
                        <a:latin typeface="IBM Plex Sans" panose="020B0503050000000000" pitchFamily="34" charset="77"/>
                      </a:endParaRPr>
                    </a:p>
                  </a:txBody>
                  <a:tcPr marL="6272" marR="6272" marT="6272" marB="0" anchor="b">
                    <a:lnL w="12700" cap="flat" cmpd="sng" algn="ctr">
                      <a:solidFill>
                        <a:schemeClr val="tx1"/>
                      </a:solidFill>
                      <a:prstDash val="solid"/>
                      <a:round/>
                      <a:headEnd type="none" w="med" len="med"/>
                      <a:tailEnd type="none" w="med" len="med"/>
                    </a:lnL>
                    <a:lnR>
                      <a:noFill/>
                    </a:lnR>
                    <a:lnT>
                      <a:noFill/>
                    </a:lnT>
                    <a:lnB>
                      <a:noFill/>
                    </a:lnB>
                  </a:tcPr>
                </a:tc>
                <a:tc>
                  <a:txBody>
                    <a:bodyPr/>
                    <a:lstStyle/>
                    <a:p>
                      <a:pPr algn="l" fontAlgn="b"/>
                      <a:r>
                        <a:rPr lang="en-US" sz="1100" b="0" i="0" u="none" strike="noStrike">
                          <a:solidFill>
                            <a:srgbClr val="000000"/>
                          </a:solidFill>
                          <a:effectLst/>
                          <a:latin typeface="IBM Plex Sans" panose="020B0503050000000000" pitchFamily="34" charset="77"/>
                        </a:rPr>
                        <a:t>n2-standard-4</a:t>
                      </a:r>
                    </a:p>
                  </a:txBody>
                  <a:tcPr marL="6272" marR="6272" marT="6272" marB="0" anchor="b">
                    <a:lnL>
                      <a:noFill/>
                    </a:lnL>
                    <a:lnR>
                      <a:noFill/>
                    </a:lnR>
                    <a:lnT>
                      <a:noFill/>
                    </a:lnT>
                    <a:lnB>
                      <a:noFill/>
                    </a:lnB>
                  </a:tcPr>
                </a:tc>
                <a:tc>
                  <a:txBody>
                    <a:bodyPr/>
                    <a:lstStyle/>
                    <a:p>
                      <a:pPr algn="l" fontAlgn="b"/>
                      <a:r>
                        <a:rPr lang="en-US" sz="1100" b="0" i="0" u="none" strike="noStrike">
                          <a:solidFill>
                            <a:srgbClr val="000000"/>
                          </a:solidFill>
                          <a:effectLst/>
                          <a:latin typeface="IBM Plex Sans" panose="020B0503050000000000" pitchFamily="34" charset="77"/>
                        </a:rPr>
                        <a:t>8 Gbps</a:t>
                      </a:r>
                    </a:p>
                  </a:txBody>
                  <a:tcPr marL="6272" marR="6272" marT="6272" marB="0" anchor="b">
                    <a:lnL>
                      <a:noFill/>
                    </a:lnL>
                    <a:lnR w="12700" cap="flat" cmpd="sng" algn="ctr">
                      <a:solidFill>
                        <a:schemeClr val="tx1"/>
                      </a:solidFill>
                      <a:prstDash val="solid"/>
                      <a:round/>
                      <a:headEnd type="none" w="med" len="med"/>
                      <a:tailEnd type="none" w="med" len="med"/>
                    </a:lnR>
                    <a:lnT>
                      <a:noFill/>
                    </a:lnT>
                    <a:lnB>
                      <a:noFill/>
                    </a:lnB>
                  </a:tcPr>
                </a:tc>
                <a:extLst>
                  <a:ext uri="{0D108BD9-81ED-4DB2-BD59-A6C34878D82A}">
                    <a16:rowId xmlns:a16="http://schemas.microsoft.com/office/drawing/2014/main" val="1704684363"/>
                  </a:ext>
                </a:extLst>
              </a:tr>
              <a:tr h="173912">
                <a:tc>
                  <a:txBody>
                    <a:bodyPr/>
                    <a:lstStyle/>
                    <a:p>
                      <a:pPr algn="l" fontAlgn="b"/>
                      <a:endParaRPr lang="en-US" sz="1100" b="0" i="0" u="none" strike="noStrike">
                        <a:solidFill>
                          <a:srgbClr val="000000"/>
                        </a:solidFill>
                        <a:effectLst/>
                        <a:latin typeface="IBM Plex Sans" panose="020B0503050000000000" pitchFamily="34" charset="77"/>
                      </a:endParaRPr>
                    </a:p>
                  </a:txBody>
                  <a:tcPr marL="6272" marR="6272" marT="6272" marB="0" anchor="b">
                    <a:lnL w="12700" cap="flat" cmpd="sng" algn="ctr">
                      <a:solidFill>
                        <a:schemeClr val="tx1"/>
                      </a:solidFill>
                      <a:prstDash val="solid"/>
                      <a:round/>
                      <a:headEnd type="none" w="med" len="med"/>
                      <a:tailEnd type="none" w="med" len="med"/>
                    </a:lnL>
                    <a:lnR>
                      <a:noFill/>
                    </a:lnR>
                    <a:lnT>
                      <a:noFill/>
                    </a:lnT>
                    <a:lnB>
                      <a:noFill/>
                    </a:lnB>
                  </a:tcPr>
                </a:tc>
                <a:tc>
                  <a:txBody>
                    <a:bodyPr/>
                    <a:lstStyle/>
                    <a:p>
                      <a:pPr algn="l" fontAlgn="b"/>
                      <a:r>
                        <a:rPr lang="en-US" sz="1100" b="0" i="0" u="none" strike="noStrike">
                          <a:solidFill>
                            <a:srgbClr val="000000"/>
                          </a:solidFill>
                          <a:effectLst/>
                          <a:latin typeface="IBM Plex Sans" panose="020B0503050000000000" pitchFamily="34" charset="77"/>
                        </a:rPr>
                        <a:t>bx2-8x32</a:t>
                      </a:r>
                    </a:p>
                  </a:txBody>
                  <a:tcPr marL="6272" marR="6272" marT="6272" marB="0" anchor="b">
                    <a:lnL w="12700" cap="flat" cmpd="sng" algn="ctr">
                      <a:noFill/>
                      <a:prstDash val="solid"/>
                      <a:round/>
                      <a:headEnd type="none" w="med" len="med"/>
                      <a:tailEnd type="none" w="med" len="med"/>
                    </a:lnL>
                    <a:lnR>
                      <a:noFill/>
                    </a:lnR>
                    <a:lnT>
                      <a:noFill/>
                    </a:lnT>
                    <a:lnB>
                      <a:noFill/>
                    </a:lnB>
                  </a:tcPr>
                </a:tc>
                <a:tc>
                  <a:txBody>
                    <a:bodyPr/>
                    <a:lstStyle/>
                    <a:p>
                      <a:pPr algn="l" fontAlgn="b"/>
                      <a:r>
                        <a:rPr lang="en-US" sz="1100" b="0" i="0" u="none" strike="noStrike" dirty="0">
                          <a:solidFill>
                            <a:srgbClr val="000000"/>
                          </a:solidFill>
                          <a:effectLst/>
                          <a:latin typeface="IBM Plex Sans" panose="020B0503050000000000" pitchFamily="34" charset="77"/>
                        </a:rPr>
                        <a:t>16 Gbps</a:t>
                      </a:r>
                    </a:p>
                  </a:txBody>
                  <a:tcPr marL="6272" marR="6272" marT="6272" marB="0" anchor="b">
                    <a:lnL>
                      <a:noFill/>
                    </a:lnL>
                    <a:lnR w="12700" cap="flat" cmpd="sng" algn="ctr">
                      <a:solidFill>
                        <a:schemeClr val="tx1"/>
                      </a:solidFill>
                      <a:prstDash val="solid"/>
                      <a:round/>
                      <a:headEnd type="none" w="med" len="med"/>
                      <a:tailEnd type="none" w="med" len="med"/>
                    </a:lnR>
                    <a:lnT>
                      <a:noFill/>
                    </a:lnT>
                    <a:lnB>
                      <a:noFill/>
                    </a:lnB>
                  </a:tcPr>
                </a:tc>
                <a:tc>
                  <a:txBody>
                    <a:bodyPr/>
                    <a:lstStyle/>
                    <a:p>
                      <a:pPr algn="l" fontAlgn="b"/>
                      <a:endParaRPr lang="en-US" sz="1100" b="0" i="0" u="none" strike="noStrike">
                        <a:solidFill>
                          <a:srgbClr val="000000"/>
                        </a:solidFill>
                        <a:effectLst/>
                        <a:latin typeface="IBM Plex Sans" panose="020B0503050000000000" pitchFamily="34" charset="77"/>
                      </a:endParaRPr>
                    </a:p>
                  </a:txBody>
                  <a:tcPr marL="6272" marR="6272" marT="6272" marB="0" anchor="b">
                    <a:lnL w="12700" cap="flat" cmpd="sng" algn="ctr">
                      <a:solidFill>
                        <a:schemeClr val="tx1"/>
                      </a:solidFill>
                      <a:prstDash val="solid"/>
                      <a:round/>
                      <a:headEnd type="none" w="med" len="med"/>
                      <a:tailEnd type="none" w="med" len="med"/>
                    </a:lnL>
                    <a:lnR>
                      <a:noFill/>
                    </a:lnR>
                    <a:lnT>
                      <a:noFill/>
                    </a:lnT>
                    <a:lnB>
                      <a:noFill/>
                    </a:lnB>
                  </a:tcPr>
                </a:tc>
                <a:tc>
                  <a:txBody>
                    <a:bodyPr/>
                    <a:lstStyle/>
                    <a:p>
                      <a:pPr algn="l" fontAlgn="b"/>
                      <a:r>
                        <a:rPr lang="en-US" sz="1100" b="0" i="0" u="none" strike="noStrike">
                          <a:solidFill>
                            <a:srgbClr val="000000"/>
                          </a:solidFill>
                          <a:effectLst/>
                          <a:latin typeface="IBM Plex Sans" panose="020B0503050000000000" pitchFamily="34" charset="77"/>
                        </a:rPr>
                        <a:t>m5.2xlarge</a:t>
                      </a:r>
                    </a:p>
                  </a:txBody>
                  <a:tcPr marL="6272" marR="6272" marT="6272" marB="0" anchor="b">
                    <a:lnL>
                      <a:noFill/>
                    </a:lnL>
                    <a:lnR>
                      <a:noFill/>
                    </a:lnR>
                    <a:lnT>
                      <a:noFill/>
                    </a:lnT>
                    <a:lnB>
                      <a:noFill/>
                    </a:lnB>
                  </a:tcPr>
                </a:tc>
                <a:tc>
                  <a:txBody>
                    <a:bodyPr/>
                    <a:lstStyle/>
                    <a:p>
                      <a:pPr algn="l" rtl="0" fontAlgn="b"/>
                      <a:r>
                        <a:rPr lang="en-US" sz="1100" b="0" i="0" u="none" strike="noStrike">
                          <a:solidFill>
                            <a:srgbClr val="000000"/>
                          </a:solidFill>
                          <a:effectLst/>
                          <a:latin typeface="IBM Plex Sans" panose="020B0503050000000000" pitchFamily="34" charset="77"/>
                        </a:rPr>
                        <a:t>up to 10 Gbps</a:t>
                      </a:r>
                    </a:p>
                  </a:txBody>
                  <a:tcPr marL="6272" marR="6272" marT="6272" marB="0" anchor="b">
                    <a:lnL>
                      <a:noFill/>
                    </a:lnL>
                    <a:lnR w="12700" cap="flat" cmpd="sng" algn="ctr">
                      <a:solidFill>
                        <a:schemeClr val="tx1"/>
                      </a:solidFill>
                      <a:prstDash val="solid"/>
                      <a:round/>
                      <a:headEnd type="none" w="med" len="med"/>
                      <a:tailEnd type="none" w="med" len="med"/>
                    </a:lnR>
                    <a:lnT>
                      <a:noFill/>
                    </a:lnT>
                    <a:lnB>
                      <a:noFill/>
                    </a:lnB>
                  </a:tcPr>
                </a:tc>
                <a:tc>
                  <a:txBody>
                    <a:bodyPr/>
                    <a:lstStyle/>
                    <a:p>
                      <a:pPr algn="l" rtl="0" fontAlgn="b"/>
                      <a:endParaRPr lang="en-US" sz="1100" b="0" i="0" u="none" strike="noStrike">
                        <a:solidFill>
                          <a:srgbClr val="000000"/>
                        </a:solidFill>
                        <a:effectLst/>
                        <a:latin typeface="IBM Plex Sans" panose="020B0503050000000000" pitchFamily="34" charset="77"/>
                      </a:endParaRPr>
                    </a:p>
                  </a:txBody>
                  <a:tcPr marL="6272" marR="6272" marT="6272" marB="0" anchor="b">
                    <a:lnL w="12700" cap="flat" cmpd="sng" algn="ctr">
                      <a:solidFill>
                        <a:schemeClr val="tx1"/>
                      </a:solidFill>
                      <a:prstDash val="solid"/>
                      <a:round/>
                      <a:headEnd type="none" w="med" len="med"/>
                      <a:tailEnd type="none" w="med" len="med"/>
                    </a:lnL>
                    <a:lnR>
                      <a:noFill/>
                    </a:lnR>
                    <a:lnT>
                      <a:noFill/>
                    </a:lnT>
                    <a:lnB>
                      <a:noFill/>
                    </a:lnB>
                  </a:tcPr>
                </a:tc>
                <a:tc>
                  <a:txBody>
                    <a:bodyPr/>
                    <a:lstStyle/>
                    <a:p>
                      <a:pPr algn="l" fontAlgn="b"/>
                      <a:r>
                        <a:rPr lang="en-US" sz="1100" b="0" i="0" u="none" strike="noStrike">
                          <a:solidFill>
                            <a:srgbClr val="000000"/>
                          </a:solidFill>
                          <a:effectLst/>
                          <a:latin typeface="IBM Plex Sans" panose="020B0503050000000000" pitchFamily="34" charset="77"/>
                        </a:rPr>
                        <a:t>D8 v3</a:t>
                      </a:r>
                    </a:p>
                  </a:txBody>
                  <a:tcPr marL="6272" marR="6272" marT="6272" marB="0" anchor="b">
                    <a:lnL>
                      <a:noFill/>
                    </a:lnL>
                    <a:lnR>
                      <a:noFill/>
                    </a:lnR>
                    <a:lnT>
                      <a:noFill/>
                    </a:lnT>
                    <a:lnB>
                      <a:noFill/>
                    </a:lnB>
                  </a:tcPr>
                </a:tc>
                <a:tc>
                  <a:txBody>
                    <a:bodyPr/>
                    <a:lstStyle/>
                    <a:p>
                      <a:pPr algn="l" rtl="0" fontAlgn="b"/>
                      <a:r>
                        <a:rPr lang="en-US" sz="1100" b="0" i="0" u="none" strike="noStrike">
                          <a:solidFill>
                            <a:srgbClr val="000000"/>
                          </a:solidFill>
                          <a:effectLst/>
                          <a:latin typeface="IBM Plex Sans" panose="020B0503050000000000" pitchFamily="34" charset="77"/>
                        </a:rPr>
                        <a:t>4 Gbps</a:t>
                      </a:r>
                    </a:p>
                  </a:txBody>
                  <a:tcPr marL="6272" marR="6272" marT="6272" marB="0" anchor="b">
                    <a:lnL>
                      <a:noFill/>
                    </a:lnL>
                    <a:lnR w="12700" cap="flat" cmpd="sng" algn="ctr">
                      <a:solidFill>
                        <a:schemeClr val="tx1"/>
                      </a:solidFill>
                      <a:prstDash val="solid"/>
                      <a:round/>
                      <a:headEnd type="none" w="med" len="med"/>
                      <a:tailEnd type="none" w="med" len="med"/>
                    </a:lnR>
                    <a:lnT>
                      <a:noFill/>
                    </a:lnT>
                    <a:lnB>
                      <a:noFill/>
                    </a:lnB>
                  </a:tcPr>
                </a:tc>
                <a:tc>
                  <a:txBody>
                    <a:bodyPr/>
                    <a:lstStyle/>
                    <a:p>
                      <a:pPr algn="r" rtl="0" fontAlgn="b"/>
                      <a:endParaRPr lang="en-US" sz="1100" b="0" i="0" u="none" strike="noStrike">
                        <a:solidFill>
                          <a:srgbClr val="000000"/>
                        </a:solidFill>
                        <a:effectLst/>
                        <a:latin typeface="IBM Plex Sans" panose="020B0503050000000000" pitchFamily="34" charset="77"/>
                      </a:endParaRPr>
                    </a:p>
                  </a:txBody>
                  <a:tcPr marL="6272" marR="6272" marT="6272" marB="0" anchor="b">
                    <a:lnL w="12700" cap="flat" cmpd="sng" algn="ctr">
                      <a:solidFill>
                        <a:schemeClr val="tx1"/>
                      </a:solidFill>
                      <a:prstDash val="solid"/>
                      <a:round/>
                      <a:headEnd type="none" w="med" len="med"/>
                      <a:tailEnd type="none" w="med" len="med"/>
                    </a:lnL>
                    <a:lnR>
                      <a:noFill/>
                    </a:lnR>
                    <a:lnT>
                      <a:noFill/>
                    </a:lnT>
                    <a:lnB>
                      <a:noFill/>
                    </a:lnB>
                  </a:tcPr>
                </a:tc>
                <a:tc>
                  <a:txBody>
                    <a:bodyPr/>
                    <a:lstStyle/>
                    <a:p>
                      <a:pPr algn="l" fontAlgn="b"/>
                      <a:r>
                        <a:rPr lang="en-US" sz="1100" b="0" i="0" u="none" strike="noStrike">
                          <a:solidFill>
                            <a:srgbClr val="000000"/>
                          </a:solidFill>
                          <a:effectLst/>
                          <a:latin typeface="IBM Plex Sans" panose="020B0503050000000000" pitchFamily="34" charset="77"/>
                        </a:rPr>
                        <a:t>n2-standard-8</a:t>
                      </a:r>
                    </a:p>
                  </a:txBody>
                  <a:tcPr marL="6272" marR="6272" marT="6272" marB="0" anchor="b">
                    <a:lnL>
                      <a:noFill/>
                    </a:lnL>
                    <a:lnR>
                      <a:noFill/>
                    </a:lnR>
                    <a:lnT>
                      <a:noFill/>
                    </a:lnT>
                    <a:lnB>
                      <a:noFill/>
                    </a:lnB>
                  </a:tcPr>
                </a:tc>
                <a:tc>
                  <a:txBody>
                    <a:bodyPr/>
                    <a:lstStyle/>
                    <a:p>
                      <a:pPr algn="l" fontAlgn="b"/>
                      <a:r>
                        <a:rPr lang="en-US" sz="1100" b="0" i="0" u="none" strike="noStrike">
                          <a:solidFill>
                            <a:srgbClr val="000000"/>
                          </a:solidFill>
                          <a:effectLst/>
                          <a:latin typeface="IBM Plex Sans" panose="020B0503050000000000" pitchFamily="34" charset="77"/>
                        </a:rPr>
                        <a:t>16 Gbps</a:t>
                      </a:r>
                    </a:p>
                  </a:txBody>
                  <a:tcPr marL="6272" marR="6272" marT="6272" marB="0" anchor="b">
                    <a:lnL>
                      <a:noFill/>
                    </a:lnL>
                    <a:lnR w="12700" cap="flat" cmpd="sng" algn="ctr">
                      <a:solidFill>
                        <a:schemeClr val="tx1"/>
                      </a:solidFill>
                      <a:prstDash val="solid"/>
                      <a:round/>
                      <a:headEnd type="none" w="med" len="med"/>
                      <a:tailEnd type="none" w="med" len="med"/>
                    </a:lnR>
                    <a:lnT>
                      <a:noFill/>
                    </a:lnT>
                    <a:lnB>
                      <a:noFill/>
                    </a:lnB>
                  </a:tcPr>
                </a:tc>
                <a:extLst>
                  <a:ext uri="{0D108BD9-81ED-4DB2-BD59-A6C34878D82A}">
                    <a16:rowId xmlns:a16="http://schemas.microsoft.com/office/drawing/2014/main" val="1637610911"/>
                  </a:ext>
                </a:extLst>
              </a:tr>
              <a:tr h="173912">
                <a:tc>
                  <a:txBody>
                    <a:bodyPr/>
                    <a:lstStyle/>
                    <a:p>
                      <a:pPr algn="l" fontAlgn="b"/>
                      <a:endParaRPr lang="en-US" sz="1100" b="0" i="0" u="none" strike="noStrike">
                        <a:solidFill>
                          <a:srgbClr val="000000"/>
                        </a:solidFill>
                        <a:effectLst/>
                        <a:latin typeface="IBM Plex Sans" panose="020B0503050000000000" pitchFamily="34" charset="77"/>
                      </a:endParaRPr>
                    </a:p>
                  </a:txBody>
                  <a:tcPr marL="6272" marR="6272" marT="6272" marB="0" anchor="b">
                    <a:lnL w="12700" cap="flat" cmpd="sng" algn="ctr">
                      <a:solidFill>
                        <a:schemeClr val="tx1"/>
                      </a:solidFill>
                      <a:prstDash val="solid"/>
                      <a:round/>
                      <a:headEnd type="none" w="med" len="med"/>
                      <a:tailEnd type="none" w="med" len="med"/>
                    </a:lnL>
                    <a:lnR>
                      <a:noFill/>
                    </a:lnR>
                    <a:lnT>
                      <a:noFill/>
                    </a:lnT>
                    <a:lnB>
                      <a:noFill/>
                    </a:lnB>
                  </a:tcPr>
                </a:tc>
                <a:tc>
                  <a:txBody>
                    <a:bodyPr/>
                    <a:lstStyle/>
                    <a:p>
                      <a:pPr algn="l" fontAlgn="b"/>
                      <a:r>
                        <a:rPr lang="en-US" sz="1100" b="0" i="0" u="none" strike="noStrike">
                          <a:solidFill>
                            <a:srgbClr val="000000"/>
                          </a:solidFill>
                          <a:effectLst/>
                          <a:latin typeface="IBM Plex Sans" panose="020B0503050000000000" pitchFamily="34" charset="77"/>
                        </a:rPr>
                        <a:t>bx2-16x64</a:t>
                      </a:r>
                    </a:p>
                  </a:txBody>
                  <a:tcPr marL="6272" marR="6272" marT="6272" marB="0" anchor="b">
                    <a:lnL w="12700" cap="flat" cmpd="sng" algn="ctr">
                      <a:noFill/>
                      <a:prstDash val="solid"/>
                      <a:round/>
                      <a:headEnd type="none" w="med" len="med"/>
                      <a:tailEnd type="none" w="med" len="med"/>
                    </a:lnL>
                    <a:lnR>
                      <a:noFill/>
                    </a:lnR>
                    <a:lnT>
                      <a:noFill/>
                    </a:lnT>
                    <a:lnB>
                      <a:noFill/>
                    </a:lnB>
                  </a:tcPr>
                </a:tc>
                <a:tc>
                  <a:txBody>
                    <a:bodyPr/>
                    <a:lstStyle/>
                    <a:p>
                      <a:pPr algn="l" fontAlgn="b"/>
                      <a:r>
                        <a:rPr lang="en-US" sz="1100" b="0" i="0" u="none" strike="noStrike">
                          <a:solidFill>
                            <a:srgbClr val="000000"/>
                          </a:solidFill>
                          <a:effectLst/>
                          <a:latin typeface="IBM Plex Sans" panose="020B0503050000000000" pitchFamily="34" charset="77"/>
                        </a:rPr>
                        <a:t>32 Gbps</a:t>
                      </a:r>
                    </a:p>
                  </a:txBody>
                  <a:tcPr marL="6272" marR="6272" marT="6272" marB="0" anchor="b">
                    <a:lnL>
                      <a:noFill/>
                    </a:lnL>
                    <a:lnR w="12700" cap="flat" cmpd="sng" algn="ctr">
                      <a:solidFill>
                        <a:schemeClr val="tx1"/>
                      </a:solidFill>
                      <a:prstDash val="solid"/>
                      <a:round/>
                      <a:headEnd type="none" w="med" len="med"/>
                      <a:tailEnd type="none" w="med" len="med"/>
                    </a:lnR>
                    <a:lnT>
                      <a:noFill/>
                    </a:lnT>
                    <a:lnB>
                      <a:noFill/>
                    </a:lnB>
                  </a:tcPr>
                </a:tc>
                <a:tc>
                  <a:txBody>
                    <a:bodyPr/>
                    <a:lstStyle/>
                    <a:p>
                      <a:pPr algn="l" fontAlgn="b"/>
                      <a:endParaRPr lang="en-US" sz="1100" b="0" i="0" u="none" strike="noStrike">
                        <a:solidFill>
                          <a:srgbClr val="000000"/>
                        </a:solidFill>
                        <a:effectLst/>
                        <a:latin typeface="IBM Plex Sans" panose="020B0503050000000000" pitchFamily="34" charset="77"/>
                      </a:endParaRPr>
                    </a:p>
                  </a:txBody>
                  <a:tcPr marL="6272" marR="6272" marT="6272" marB="0" anchor="b">
                    <a:lnL w="12700" cap="flat" cmpd="sng" algn="ctr">
                      <a:solidFill>
                        <a:schemeClr val="tx1"/>
                      </a:solidFill>
                      <a:prstDash val="solid"/>
                      <a:round/>
                      <a:headEnd type="none" w="med" len="med"/>
                      <a:tailEnd type="none" w="med" len="med"/>
                    </a:lnL>
                    <a:lnR>
                      <a:noFill/>
                    </a:lnR>
                    <a:lnT>
                      <a:noFill/>
                    </a:lnT>
                    <a:lnB>
                      <a:noFill/>
                    </a:lnB>
                  </a:tcPr>
                </a:tc>
                <a:tc>
                  <a:txBody>
                    <a:bodyPr/>
                    <a:lstStyle/>
                    <a:p>
                      <a:pPr algn="l" fontAlgn="b"/>
                      <a:r>
                        <a:rPr lang="en-US" sz="1100" b="0" i="0" u="none" strike="noStrike">
                          <a:solidFill>
                            <a:srgbClr val="000000"/>
                          </a:solidFill>
                          <a:effectLst/>
                          <a:latin typeface="IBM Plex Sans" panose="020B0503050000000000" pitchFamily="34" charset="77"/>
                        </a:rPr>
                        <a:t>m5.4xlarge</a:t>
                      </a:r>
                    </a:p>
                  </a:txBody>
                  <a:tcPr marL="6272" marR="6272" marT="6272" marB="0" anchor="b">
                    <a:lnL>
                      <a:noFill/>
                    </a:lnL>
                    <a:lnR>
                      <a:noFill/>
                    </a:lnR>
                    <a:lnT>
                      <a:noFill/>
                    </a:lnT>
                    <a:lnB>
                      <a:noFill/>
                    </a:lnB>
                  </a:tcPr>
                </a:tc>
                <a:tc>
                  <a:txBody>
                    <a:bodyPr/>
                    <a:lstStyle/>
                    <a:p>
                      <a:pPr algn="l" rtl="0" fontAlgn="b"/>
                      <a:r>
                        <a:rPr lang="en-US" sz="1100" b="0" i="0" u="none" strike="noStrike">
                          <a:solidFill>
                            <a:srgbClr val="000000"/>
                          </a:solidFill>
                          <a:effectLst/>
                          <a:latin typeface="IBM Plex Sans" panose="020B0503050000000000" pitchFamily="34" charset="77"/>
                        </a:rPr>
                        <a:t>up to 10 Gbps</a:t>
                      </a:r>
                    </a:p>
                  </a:txBody>
                  <a:tcPr marL="6272" marR="6272" marT="6272" marB="0" anchor="b">
                    <a:lnL>
                      <a:noFill/>
                    </a:lnL>
                    <a:lnR w="12700" cap="flat" cmpd="sng" algn="ctr">
                      <a:solidFill>
                        <a:schemeClr val="tx1"/>
                      </a:solidFill>
                      <a:prstDash val="solid"/>
                      <a:round/>
                      <a:headEnd type="none" w="med" len="med"/>
                      <a:tailEnd type="none" w="med" len="med"/>
                    </a:lnR>
                    <a:lnT>
                      <a:noFill/>
                    </a:lnT>
                    <a:lnB>
                      <a:noFill/>
                    </a:lnB>
                  </a:tcPr>
                </a:tc>
                <a:tc>
                  <a:txBody>
                    <a:bodyPr/>
                    <a:lstStyle/>
                    <a:p>
                      <a:pPr algn="l" rtl="0" fontAlgn="b"/>
                      <a:endParaRPr lang="en-US" sz="1100" b="0" i="0" u="none" strike="noStrike">
                        <a:solidFill>
                          <a:srgbClr val="000000"/>
                        </a:solidFill>
                        <a:effectLst/>
                        <a:latin typeface="IBM Plex Sans" panose="020B0503050000000000" pitchFamily="34" charset="77"/>
                      </a:endParaRPr>
                    </a:p>
                  </a:txBody>
                  <a:tcPr marL="6272" marR="6272" marT="6272" marB="0" anchor="b">
                    <a:lnL w="12700" cap="flat" cmpd="sng" algn="ctr">
                      <a:solidFill>
                        <a:schemeClr val="tx1"/>
                      </a:solidFill>
                      <a:prstDash val="solid"/>
                      <a:round/>
                      <a:headEnd type="none" w="med" len="med"/>
                      <a:tailEnd type="none" w="med" len="med"/>
                    </a:lnL>
                    <a:lnR>
                      <a:noFill/>
                    </a:lnR>
                    <a:lnT>
                      <a:noFill/>
                    </a:lnT>
                    <a:lnB>
                      <a:noFill/>
                    </a:lnB>
                  </a:tcPr>
                </a:tc>
                <a:tc>
                  <a:txBody>
                    <a:bodyPr/>
                    <a:lstStyle/>
                    <a:p>
                      <a:pPr algn="l" fontAlgn="b"/>
                      <a:r>
                        <a:rPr lang="en-US" sz="1100" b="0" i="0" u="none" strike="noStrike">
                          <a:solidFill>
                            <a:srgbClr val="000000"/>
                          </a:solidFill>
                          <a:effectLst/>
                          <a:latin typeface="IBM Plex Sans" panose="020B0503050000000000" pitchFamily="34" charset="77"/>
                        </a:rPr>
                        <a:t>D16 v3</a:t>
                      </a:r>
                    </a:p>
                  </a:txBody>
                  <a:tcPr marL="6272" marR="6272" marT="6272" marB="0" anchor="b">
                    <a:lnL>
                      <a:noFill/>
                    </a:lnL>
                    <a:lnR>
                      <a:noFill/>
                    </a:lnR>
                    <a:lnT>
                      <a:noFill/>
                    </a:lnT>
                    <a:lnB>
                      <a:noFill/>
                    </a:lnB>
                  </a:tcPr>
                </a:tc>
                <a:tc>
                  <a:txBody>
                    <a:bodyPr/>
                    <a:lstStyle/>
                    <a:p>
                      <a:pPr algn="l" rtl="0" fontAlgn="b"/>
                      <a:r>
                        <a:rPr lang="en-US" sz="1100" b="0" i="0" u="none" strike="noStrike" dirty="0">
                          <a:solidFill>
                            <a:srgbClr val="000000"/>
                          </a:solidFill>
                          <a:effectLst/>
                          <a:latin typeface="IBM Plex Sans" panose="020B0503050000000000" pitchFamily="34" charset="77"/>
                        </a:rPr>
                        <a:t>8 Gbps</a:t>
                      </a:r>
                    </a:p>
                  </a:txBody>
                  <a:tcPr marL="6272" marR="6272" marT="6272" marB="0" anchor="b">
                    <a:lnL>
                      <a:noFill/>
                    </a:lnL>
                    <a:lnR w="12700" cap="flat" cmpd="sng" algn="ctr">
                      <a:solidFill>
                        <a:schemeClr val="tx1"/>
                      </a:solidFill>
                      <a:prstDash val="solid"/>
                      <a:round/>
                      <a:headEnd type="none" w="med" len="med"/>
                      <a:tailEnd type="none" w="med" len="med"/>
                    </a:lnR>
                    <a:lnT>
                      <a:noFill/>
                    </a:lnT>
                    <a:lnB>
                      <a:noFill/>
                    </a:lnB>
                  </a:tcPr>
                </a:tc>
                <a:tc>
                  <a:txBody>
                    <a:bodyPr/>
                    <a:lstStyle/>
                    <a:p>
                      <a:pPr algn="r" rtl="0" fontAlgn="b"/>
                      <a:endParaRPr lang="en-US" sz="1100" b="0" i="0" u="none" strike="noStrike">
                        <a:solidFill>
                          <a:srgbClr val="000000"/>
                        </a:solidFill>
                        <a:effectLst/>
                        <a:latin typeface="IBM Plex Sans" panose="020B0503050000000000" pitchFamily="34" charset="77"/>
                      </a:endParaRPr>
                    </a:p>
                  </a:txBody>
                  <a:tcPr marL="6272" marR="6272" marT="6272" marB="0" anchor="b">
                    <a:lnL w="12700" cap="flat" cmpd="sng" algn="ctr">
                      <a:solidFill>
                        <a:schemeClr val="tx1"/>
                      </a:solidFill>
                      <a:prstDash val="solid"/>
                      <a:round/>
                      <a:headEnd type="none" w="med" len="med"/>
                      <a:tailEnd type="none" w="med" len="med"/>
                    </a:lnL>
                    <a:lnR>
                      <a:noFill/>
                    </a:lnR>
                    <a:lnT>
                      <a:noFill/>
                    </a:lnT>
                    <a:lnB>
                      <a:noFill/>
                    </a:lnB>
                  </a:tcPr>
                </a:tc>
                <a:tc>
                  <a:txBody>
                    <a:bodyPr/>
                    <a:lstStyle/>
                    <a:p>
                      <a:pPr algn="l" fontAlgn="b"/>
                      <a:r>
                        <a:rPr lang="en-US" sz="1100" b="0" i="0" u="none" strike="noStrike" dirty="0">
                          <a:solidFill>
                            <a:srgbClr val="000000"/>
                          </a:solidFill>
                          <a:effectLst/>
                          <a:latin typeface="IBM Plex Sans" panose="020B0503050000000000" pitchFamily="34" charset="77"/>
                        </a:rPr>
                        <a:t>n2-standard-16</a:t>
                      </a:r>
                    </a:p>
                  </a:txBody>
                  <a:tcPr marL="6272" marR="6272" marT="6272" marB="0" anchor="b">
                    <a:lnL>
                      <a:noFill/>
                    </a:lnL>
                    <a:lnR>
                      <a:noFill/>
                    </a:lnR>
                    <a:lnT>
                      <a:noFill/>
                    </a:lnT>
                    <a:lnB>
                      <a:noFill/>
                    </a:lnB>
                  </a:tcPr>
                </a:tc>
                <a:tc>
                  <a:txBody>
                    <a:bodyPr/>
                    <a:lstStyle/>
                    <a:p>
                      <a:pPr algn="l" fontAlgn="b"/>
                      <a:r>
                        <a:rPr lang="en-US" sz="1100" b="0" i="0" u="none" strike="noStrike">
                          <a:solidFill>
                            <a:srgbClr val="000000"/>
                          </a:solidFill>
                          <a:effectLst/>
                          <a:latin typeface="IBM Plex Sans" panose="020B0503050000000000" pitchFamily="34" charset="77"/>
                        </a:rPr>
                        <a:t>16 Gbps</a:t>
                      </a:r>
                    </a:p>
                  </a:txBody>
                  <a:tcPr marL="6272" marR="6272" marT="6272" marB="0" anchor="b">
                    <a:lnL>
                      <a:noFill/>
                    </a:lnL>
                    <a:lnR w="12700" cap="flat" cmpd="sng" algn="ctr">
                      <a:solidFill>
                        <a:schemeClr val="tx1"/>
                      </a:solidFill>
                      <a:prstDash val="solid"/>
                      <a:round/>
                      <a:headEnd type="none" w="med" len="med"/>
                      <a:tailEnd type="none" w="med" len="med"/>
                    </a:lnR>
                    <a:lnT>
                      <a:noFill/>
                    </a:lnT>
                    <a:lnB>
                      <a:noFill/>
                    </a:lnB>
                  </a:tcPr>
                </a:tc>
                <a:extLst>
                  <a:ext uri="{0D108BD9-81ED-4DB2-BD59-A6C34878D82A}">
                    <a16:rowId xmlns:a16="http://schemas.microsoft.com/office/drawing/2014/main" val="4010344409"/>
                  </a:ext>
                </a:extLst>
              </a:tr>
              <a:tr h="173912">
                <a:tc>
                  <a:txBody>
                    <a:bodyPr/>
                    <a:lstStyle/>
                    <a:p>
                      <a:pPr algn="l" fontAlgn="b"/>
                      <a:endParaRPr lang="en-US" sz="1100" b="0" i="0" u="none" strike="noStrike">
                        <a:solidFill>
                          <a:srgbClr val="000000"/>
                        </a:solidFill>
                        <a:effectLst/>
                        <a:latin typeface="IBM Plex Sans" panose="020B0503050000000000" pitchFamily="34" charset="77"/>
                      </a:endParaRPr>
                    </a:p>
                  </a:txBody>
                  <a:tcPr marL="6272" marR="6272" marT="6272" marB="0" anchor="b">
                    <a:lnL w="12700" cap="flat" cmpd="sng" algn="ctr">
                      <a:solidFill>
                        <a:schemeClr val="tx1"/>
                      </a:solidFill>
                      <a:prstDash val="solid"/>
                      <a:round/>
                      <a:headEnd type="none" w="med" len="med"/>
                      <a:tailEnd type="none" w="med" len="med"/>
                    </a:lnL>
                    <a:lnR>
                      <a:noFill/>
                    </a:lnR>
                    <a:lnT>
                      <a:noFill/>
                    </a:lnT>
                    <a:lnB>
                      <a:noFill/>
                    </a:lnB>
                  </a:tcPr>
                </a:tc>
                <a:tc>
                  <a:txBody>
                    <a:bodyPr/>
                    <a:lstStyle/>
                    <a:p>
                      <a:pPr algn="l" fontAlgn="b"/>
                      <a:r>
                        <a:rPr lang="en-US" sz="1100" b="0" i="0" u="none" strike="noStrike">
                          <a:solidFill>
                            <a:srgbClr val="000000"/>
                          </a:solidFill>
                          <a:effectLst/>
                          <a:latin typeface="IBM Plex Sans" panose="020B0503050000000000" pitchFamily="34" charset="77"/>
                        </a:rPr>
                        <a:t>bx2-32x128</a:t>
                      </a:r>
                    </a:p>
                  </a:txBody>
                  <a:tcPr marL="6272" marR="6272" marT="6272" marB="0" anchor="b">
                    <a:lnL w="12700" cap="flat" cmpd="sng" algn="ctr">
                      <a:noFill/>
                      <a:prstDash val="solid"/>
                      <a:round/>
                      <a:headEnd type="none" w="med" len="med"/>
                      <a:tailEnd type="none" w="med" len="med"/>
                    </a:lnL>
                    <a:lnR>
                      <a:noFill/>
                    </a:lnR>
                    <a:lnT>
                      <a:noFill/>
                    </a:lnT>
                    <a:lnB>
                      <a:noFill/>
                    </a:lnB>
                  </a:tcPr>
                </a:tc>
                <a:tc>
                  <a:txBody>
                    <a:bodyPr/>
                    <a:lstStyle/>
                    <a:p>
                      <a:pPr algn="l" fontAlgn="b"/>
                      <a:r>
                        <a:rPr lang="en-US" sz="1100" b="0" i="0" u="none" strike="noStrike">
                          <a:solidFill>
                            <a:srgbClr val="000000"/>
                          </a:solidFill>
                          <a:effectLst/>
                          <a:latin typeface="IBM Plex Sans" panose="020B0503050000000000" pitchFamily="34" charset="77"/>
                        </a:rPr>
                        <a:t>64 Gbps</a:t>
                      </a:r>
                    </a:p>
                  </a:txBody>
                  <a:tcPr marL="6272" marR="6272" marT="6272" marB="0" anchor="b">
                    <a:lnL>
                      <a:noFill/>
                    </a:lnL>
                    <a:lnR w="12700" cap="flat" cmpd="sng" algn="ctr">
                      <a:solidFill>
                        <a:schemeClr val="tx1"/>
                      </a:solidFill>
                      <a:prstDash val="solid"/>
                      <a:round/>
                      <a:headEnd type="none" w="med" len="med"/>
                      <a:tailEnd type="none" w="med" len="med"/>
                    </a:lnR>
                    <a:lnT>
                      <a:noFill/>
                    </a:lnT>
                    <a:lnB>
                      <a:noFill/>
                    </a:lnB>
                  </a:tcPr>
                </a:tc>
                <a:tc>
                  <a:txBody>
                    <a:bodyPr/>
                    <a:lstStyle/>
                    <a:p>
                      <a:pPr algn="l" fontAlgn="b"/>
                      <a:endParaRPr lang="en-US" sz="1100" b="0" i="0" u="none" strike="noStrike">
                        <a:solidFill>
                          <a:srgbClr val="000000"/>
                        </a:solidFill>
                        <a:effectLst/>
                        <a:latin typeface="IBM Plex Sans" panose="020B0503050000000000" pitchFamily="34" charset="77"/>
                      </a:endParaRPr>
                    </a:p>
                  </a:txBody>
                  <a:tcPr marL="6272" marR="6272" marT="6272" marB="0" anchor="b">
                    <a:lnL w="12700" cap="flat" cmpd="sng" algn="ctr">
                      <a:solidFill>
                        <a:schemeClr val="tx1"/>
                      </a:solidFill>
                      <a:prstDash val="solid"/>
                      <a:round/>
                      <a:headEnd type="none" w="med" len="med"/>
                      <a:tailEnd type="none" w="med" len="med"/>
                    </a:lnL>
                    <a:lnR>
                      <a:noFill/>
                    </a:lnR>
                    <a:lnT>
                      <a:noFill/>
                    </a:lnT>
                    <a:lnB>
                      <a:noFill/>
                    </a:lnB>
                  </a:tcPr>
                </a:tc>
                <a:tc>
                  <a:txBody>
                    <a:bodyPr/>
                    <a:lstStyle/>
                    <a:p>
                      <a:pPr algn="l" fontAlgn="b"/>
                      <a:r>
                        <a:rPr lang="en-US" sz="1100" b="0" i="0" u="none" strike="noStrike">
                          <a:solidFill>
                            <a:srgbClr val="000000"/>
                          </a:solidFill>
                          <a:effectLst/>
                          <a:latin typeface="IBM Plex Sans" panose="020B0503050000000000" pitchFamily="34" charset="77"/>
                        </a:rPr>
                        <a:t>m5.8xlarge</a:t>
                      </a:r>
                    </a:p>
                  </a:txBody>
                  <a:tcPr marL="6272" marR="6272" marT="6272" marB="0" anchor="b">
                    <a:lnL>
                      <a:noFill/>
                    </a:lnL>
                    <a:lnR>
                      <a:noFill/>
                    </a:lnR>
                    <a:lnT>
                      <a:noFill/>
                    </a:lnT>
                    <a:lnB>
                      <a:noFill/>
                    </a:lnB>
                  </a:tcPr>
                </a:tc>
                <a:tc>
                  <a:txBody>
                    <a:bodyPr/>
                    <a:lstStyle/>
                    <a:p>
                      <a:pPr algn="l" fontAlgn="b"/>
                      <a:r>
                        <a:rPr lang="en-US" sz="1100" b="0" i="0" u="none" strike="noStrike">
                          <a:solidFill>
                            <a:srgbClr val="000000"/>
                          </a:solidFill>
                          <a:effectLst/>
                          <a:latin typeface="IBM Plex Sans" panose="020B0503050000000000" pitchFamily="34" charset="77"/>
                        </a:rPr>
                        <a:t>10 Gbps</a:t>
                      </a:r>
                    </a:p>
                  </a:txBody>
                  <a:tcPr marL="6272" marR="6272" marT="6272" marB="0" anchor="b">
                    <a:lnL>
                      <a:noFill/>
                    </a:lnL>
                    <a:lnR w="12700" cap="flat" cmpd="sng" algn="ctr">
                      <a:solidFill>
                        <a:schemeClr val="tx1"/>
                      </a:solidFill>
                      <a:prstDash val="solid"/>
                      <a:round/>
                      <a:headEnd type="none" w="med" len="med"/>
                      <a:tailEnd type="none" w="med" len="med"/>
                    </a:lnR>
                    <a:lnT>
                      <a:noFill/>
                    </a:lnT>
                    <a:lnB>
                      <a:noFill/>
                    </a:lnB>
                  </a:tcPr>
                </a:tc>
                <a:tc>
                  <a:txBody>
                    <a:bodyPr/>
                    <a:lstStyle/>
                    <a:p>
                      <a:pPr algn="l" fontAlgn="b"/>
                      <a:endParaRPr lang="en-US" sz="1100" b="0" i="0" u="none" strike="noStrike">
                        <a:solidFill>
                          <a:srgbClr val="000000"/>
                        </a:solidFill>
                        <a:effectLst/>
                        <a:latin typeface="IBM Plex Sans" panose="020B0503050000000000" pitchFamily="34" charset="77"/>
                      </a:endParaRPr>
                    </a:p>
                  </a:txBody>
                  <a:tcPr marL="6272" marR="6272" marT="6272" marB="0" anchor="b">
                    <a:lnL w="12700" cap="flat" cmpd="sng" algn="ctr">
                      <a:solidFill>
                        <a:schemeClr val="tx1"/>
                      </a:solidFill>
                      <a:prstDash val="solid"/>
                      <a:round/>
                      <a:headEnd type="none" w="med" len="med"/>
                      <a:tailEnd type="none" w="med" len="med"/>
                    </a:lnL>
                    <a:lnR>
                      <a:noFill/>
                    </a:lnR>
                    <a:lnT>
                      <a:noFill/>
                    </a:lnT>
                    <a:lnB>
                      <a:noFill/>
                    </a:lnB>
                  </a:tcPr>
                </a:tc>
                <a:tc>
                  <a:txBody>
                    <a:bodyPr/>
                    <a:lstStyle/>
                    <a:p>
                      <a:pPr algn="l" fontAlgn="b"/>
                      <a:r>
                        <a:rPr lang="en-US" sz="1100" b="0" i="0" u="none" strike="noStrike">
                          <a:solidFill>
                            <a:srgbClr val="000000"/>
                          </a:solidFill>
                          <a:effectLst/>
                          <a:latin typeface="IBM Plex Sans" panose="020B0503050000000000" pitchFamily="34" charset="77"/>
                        </a:rPr>
                        <a:t>D32 v3</a:t>
                      </a:r>
                    </a:p>
                  </a:txBody>
                  <a:tcPr marL="6272" marR="6272" marT="6272" marB="0" anchor="b">
                    <a:lnL>
                      <a:noFill/>
                    </a:lnL>
                    <a:lnR>
                      <a:noFill/>
                    </a:lnR>
                    <a:lnT>
                      <a:noFill/>
                    </a:lnT>
                    <a:lnB>
                      <a:noFill/>
                    </a:lnB>
                  </a:tcPr>
                </a:tc>
                <a:tc>
                  <a:txBody>
                    <a:bodyPr/>
                    <a:lstStyle/>
                    <a:p>
                      <a:pPr algn="l" rtl="0" fontAlgn="b"/>
                      <a:r>
                        <a:rPr lang="en-US" sz="1100" b="0" i="0" u="none" strike="noStrike">
                          <a:solidFill>
                            <a:srgbClr val="000000"/>
                          </a:solidFill>
                          <a:effectLst/>
                          <a:latin typeface="IBM Plex Sans" panose="020B0503050000000000" pitchFamily="34" charset="77"/>
                        </a:rPr>
                        <a:t>16 Gbps</a:t>
                      </a:r>
                    </a:p>
                  </a:txBody>
                  <a:tcPr marL="6272" marR="6272" marT="6272" marB="0" anchor="b">
                    <a:lnL>
                      <a:noFill/>
                    </a:lnL>
                    <a:lnR w="12700" cap="flat" cmpd="sng" algn="ctr">
                      <a:solidFill>
                        <a:schemeClr val="tx1"/>
                      </a:solidFill>
                      <a:prstDash val="solid"/>
                      <a:round/>
                      <a:headEnd type="none" w="med" len="med"/>
                      <a:tailEnd type="none" w="med" len="med"/>
                    </a:lnR>
                    <a:lnT>
                      <a:noFill/>
                    </a:lnT>
                    <a:lnB>
                      <a:noFill/>
                    </a:lnB>
                  </a:tcPr>
                </a:tc>
                <a:tc>
                  <a:txBody>
                    <a:bodyPr/>
                    <a:lstStyle/>
                    <a:p>
                      <a:pPr algn="r" rtl="0" fontAlgn="b"/>
                      <a:endParaRPr lang="en-US" sz="1100" b="0" i="0" u="none" strike="noStrike">
                        <a:solidFill>
                          <a:srgbClr val="000000"/>
                        </a:solidFill>
                        <a:effectLst/>
                        <a:latin typeface="IBM Plex Sans" panose="020B0503050000000000" pitchFamily="34" charset="77"/>
                      </a:endParaRPr>
                    </a:p>
                  </a:txBody>
                  <a:tcPr marL="6272" marR="6272" marT="6272" marB="0" anchor="b">
                    <a:lnL w="12700" cap="flat" cmpd="sng" algn="ctr">
                      <a:solidFill>
                        <a:schemeClr val="tx1"/>
                      </a:solidFill>
                      <a:prstDash val="solid"/>
                      <a:round/>
                      <a:headEnd type="none" w="med" len="med"/>
                      <a:tailEnd type="none" w="med" len="med"/>
                    </a:lnL>
                    <a:lnR>
                      <a:noFill/>
                    </a:lnR>
                    <a:lnT>
                      <a:noFill/>
                    </a:lnT>
                    <a:lnB>
                      <a:noFill/>
                    </a:lnB>
                  </a:tcPr>
                </a:tc>
                <a:tc>
                  <a:txBody>
                    <a:bodyPr/>
                    <a:lstStyle/>
                    <a:p>
                      <a:pPr algn="l" fontAlgn="b"/>
                      <a:r>
                        <a:rPr lang="en-US" sz="1100" b="0" i="0" u="none" strike="noStrike">
                          <a:solidFill>
                            <a:srgbClr val="000000"/>
                          </a:solidFill>
                          <a:effectLst/>
                          <a:latin typeface="IBM Plex Sans" panose="020B0503050000000000" pitchFamily="34" charset="77"/>
                        </a:rPr>
                        <a:t>n2-standard-32</a:t>
                      </a:r>
                    </a:p>
                  </a:txBody>
                  <a:tcPr marL="6272" marR="6272" marT="6272" marB="0" anchor="b">
                    <a:lnL>
                      <a:noFill/>
                    </a:lnL>
                    <a:lnR>
                      <a:noFill/>
                    </a:lnR>
                    <a:lnT>
                      <a:noFill/>
                    </a:lnT>
                    <a:lnB>
                      <a:noFill/>
                    </a:lnB>
                  </a:tcPr>
                </a:tc>
                <a:tc>
                  <a:txBody>
                    <a:bodyPr/>
                    <a:lstStyle/>
                    <a:p>
                      <a:pPr algn="l" fontAlgn="b"/>
                      <a:r>
                        <a:rPr lang="en-US" sz="1100" b="0" i="0" u="none" strike="noStrike">
                          <a:solidFill>
                            <a:srgbClr val="000000"/>
                          </a:solidFill>
                          <a:effectLst/>
                          <a:latin typeface="IBM Plex Sans" panose="020B0503050000000000" pitchFamily="34" charset="77"/>
                        </a:rPr>
                        <a:t>16 Gbps</a:t>
                      </a:r>
                    </a:p>
                  </a:txBody>
                  <a:tcPr marL="6272" marR="6272" marT="6272" marB="0" anchor="b">
                    <a:lnL>
                      <a:noFill/>
                    </a:lnL>
                    <a:lnR w="12700" cap="flat" cmpd="sng" algn="ctr">
                      <a:solidFill>
                        <a:schemeClr val="tx1"/>
                      </a:solidFill>
                      <a:prstDash val="solid"/>
                      <a:round/>
                      <a:headEnd type="none" w="med" len="med"/>
                      <a:tailEnd type="none" w="med" len="med"/>
                    </a:lnR>
                    <a:lnT>
                      <a:noFill/>
                    </a:lnT>
                    <a:lnB>
                      <a:noFill/>
                    </a:lnB>
                  </a:tcPr>
                </a:tc>
                <a:extLst>
                  <a:ext uri="{0D108BD9-81ED-4DB2-BD59-A6C34878D82A}">
                    <a16:rowId xmlns:a16="http://schemas.microsoft.com/office/drawing/2014/main" val="4137647646"/>
                  </a:ext>
                </a:extLst>
              </a:tr>
              <a:tr h="173912">
                <a:tc>
                  <a:txBody>
                    <a:bodyPr/>
                    <a:lstStyle/>
                    <a:p>
                      <a:pPr algn="l" fontAlgn="b"/>
                      <a:endParaRPr lang="en-US" sz="1100" b="0" i="0" u="none" strike="noStrike">
                        <a:solidFill>
                          <a:srgbClr val="000000"/>
                        </a:solidFill>
                        <a:effectLst/>
                        <a:latin typeface="IBM Plex Sans" panose="020B0503050000000000" pitchFamily="34" charset="77"/>
                      </a:endParaRPr>
                    </a:p>
                  </a:txBody>
                  <a:tcPr marL="6272" marR="6272" marT="6272" marB="0" anchor="b">
                    <a:lnL w="12700" cap="flat" cmpd="sng" algn="ctr">
                      <a:solidFill>
                        <a:schemeClr val="tx1"/>
                      </a:solidFill>
                      <a:prstDash val="solid"/>
                      <a:round/>
                      <a:headEnd type="none" w="med" len="med"/>
                      <a:tailEnd type="none" w="med" len="med"/>
                    </a:lnL>
                    <a:lnR>
                      <a:noFill/>
                    </a:lnR>
                    <a:lnT>
                      <a:noFill/>
                    </a:lnT>
                    <a:lnB>
                      <a:noFill/>
                    </a:lnB>
                  </a:tcPr>
                </a:tc>
                <a:tc>
                  <a:txBody>
                    <a:bodyPr/>
                    <a:lstStyle/>
                    <a:p>
                      <a:pPr algn="l" fontAlgn="b"/>
                      <a:r>
                        <a:rPr lang="en-US" sz="1100" b="0" i="0" u="none" strike="noStrike">
                          <a:solidFill>
                            <a:srgbClr val="000000"/>
                          </a:solidFill>
                          <a:effectLst/>
                          <a:latin typeface="IBM Plex Sans" panose="020B0503050000000000" pitchFamily="34" charset="77"/>
                        </a:rPr>
                        <a:t>bx2-48x192</a:t>
                      </a:r>
                    </a:p>
                  </a:txBody>
                  <a:tcPr marL="6272" marR="6272" marT="6272" marB="0" anchor="b">
                    <a:lnL w="12700" cap="flat" cmpd="sng" algn="ctr">
                      <a:noFill/>
                      <a:prstDash val="solid"/>
                      <a:round/>
                      <a:headEnd type="none" w="med" len="med"/>
                      <a:tailEnd type="none" w="med" len="med"/>
                    </a:lnL>
                    <a:lnR>
                      <a:noFill/>
                    </a:lnR>
                    <a:lnT>
                      <a:noFill/>
                    </a:lnT>
                    <a:lnB>
                      <a:noFill/>
                    </a:lnB>
                  </a:tcPr>
                </a:tc>
                <a:tc>
                  <a:txBody>
                    <a:bodyPr/>
                    <a:lstStyle/>
                    <a:p>
                      <a:pPr algn="l" fontAlgn="b"/>
                      <a:r>
                        <a:rPr lang="en-US" sz="1100" b="0" i="0" u="none" strike="noStrike" dirty="0">
                          <a:solidFill>
                            <a:srgbClr val="000000"/>
                          </a:solidFill>
                          <a:effectLst/>
                          <a:latin typeface="IBM Plex Sans" panose="020B0503050000000000" pitchFamily="34" charset="77"/>
                        </a:rPr>
                        <a:t>80 Gbps</a:t>
                      </a:r>
                    </a:p>
                  </a:txBody>
                  <a:tcPr marL="6272" marR="6272" marT="6272" marB="0" anchor="b">
                    <a:lnL>
                      <a:noFill/>
                    </a:lnL>
                    <a:lnR w="12700" cap="flat" cmpd="sng" algn="ctr">
                      <a:solidFill>
                        <a:schemeClr val="tx1"/>
                      </a:solidFill>
                      <a:prstDash val="solid"/>
                      <a:round/>
                      <a:headEnd type="none" w="med" len="med"/>
                      <a:tailEnd type="none" w="med" len="med"/>
                    </a:lnR>
                    <a:lnT>
                      <a:noFill/>
                    </a:lnT>
                    <a:lnB>
                      <a:noFill/>
                    </a:lnB>
                  </a:tcPr>
                </a:tc>
                <a:tc>
                  <a:txBody>
                    <a:bodyPr/>
                    <a:lstStyle/>
                    <a:p>
                      <a:pPr algn="l" fontAlgn="b"/>
                      <a:endParaRPr lang="en-US" sz="1100" b="0" i="0" u="none" strike="noStrike">
                        <a:solidFill>
                          <a:srgbClr val="000000"/>
                        </a:solidFill>
                        <a:effectLst/>
                        <a:latin typeface="IBM Plex Sans" panose="020B0503050000000000" pitchFamily="34" charset="77"/>
                      </a:endParaRPr>
                    </a:p>
                  </a:txBody>
                  <a:tcPr marL="6272" marR="6272" marT="6272" marB="0" anchor="b">
                    <a:lnL w="12700" cap="flat" cmpd="sng" algn="ctr">
                      <a:solidFill>
                        <a:schemeClr val="tx1"/>
                      </a:solidFill>
                      <a:prstDash val="solid"/>
                      <a:round/>
                      <a:headEnd type="none" w="med" len="med"/>
                      <a:tailEnd type="none" w="med" len="med"/>
                    </a:lnL>
                    <a:lnR>
                      <a:noFill/>
                    </a:lnR>
                    <a:lnT>
                      <a:noFill/>
                    </a:lnT>
                    <a:lnB>
                      <a:noFill/>
                    </a:lnB>
                  </a:tcPr>
                </a:tc>
                <a:tc>
                  <a:txBody>
                    <a:bodyPr/>
                    <a:lstStyle/>
                    <a:p>
                      <a:pPr algn="l" fontAlgn="b"/>
                      <a:r>
                        <a:rPr lang="en-US" sz="1100" b="0" i="0" u="none" strike="noStrike">
                          <a:solidFill>
                            <a:srgbClr val="000000"/>
                          </a:solidFill>
                          <a:effectLst/>
                          <a:latin typeface="IBM Plex Sans" panose="020B0503050000000000" pitchFamily="34" charset="77"/>
                        </a:rPr>
                        <a:t>m5.12xlarge</a:t>
                      </a:r>
                    </a:p>
                  </a:txBody>
                  <a:tcPr marL="6272" marR="6272" marT="6272" marB="0" anchor="b">
                    <a:lnL>
                      <a:noFill/>
                    </a:lnL>
                    <a:lnR>
                      <a:noFill/>
                    </a:lnR>
                    <a:lnT>
                      <a:noFill/>
                    </a:lnT>
                    <a:lnB>
                      <a:noFill/>
                    </a:lnB>
                  </a:tcPr>
                </a:tc>
                <a:tc>
                  <a:txBody>
                    <a:bodyPr/>
                    <a:lstStyle/>
                    <a:p>
                      <a:pPr algn="l" fontAlgn="b"/>
                      <a:r>
                        <a:rPr lang="en-US" sz="1100" b="0" i="0" u="none" strike="noStrike">
                          <a:solidFill>
                            <a:srgbClr val="000000"/>
                          </a:solidFill>
                          <a:effectLst/>
                          <a:latin typeface="IBM Plex Sans" panose="020B0503050000000000" pitchFamily="34" charset="77"/>
                        </a:rPr>
                        <a:t>10 Gbps</a:t>
                      </a:r>
                    </a:p>
                  </a:txBody>
                  <a:tcPr marL="6272" marR="6272" marT="6272" marB="0" anchor="b">
                    <a:lnL>
                      <a:noFill/>
                    </a:lnL>
                    <a:lnR w="12700" cap="flat" cmpd="sng" algn="ctr">
                      <a:solidFill>
                        <a:schemeClr val="tx1"/>
                      </a:solidFill>
                      <a:prstDash val="solid"/>
                      <a:round/>
                      <a:headEnd type="none" w="med" len="med"/>
                      <a:tailEnd type="none" w="med" len="med"/>
                    </a:lnR>
                    <a:lnT>
                      <a:noFill/>
                    </a:lnT>
                    <a:lnB>
                      <a:noFill/>
                    </a:lnB>
                  </a:tcPr>
                </a:tc>
                <a:tc>
                  <a:txBody>
                    <a:bodyPr/>
                    <a:lstStyle/>
                    <a:p>
                      <a:pPr algn="l" fontAlgn="b"/>
                      <a:endParaRPr lang="en-US" sz="1100" b="0" i="0" u="none" strike="noStrike">
                        <a:solidFill>
                          <a:srgbClr val="000000"/>
                        </a:solidFill>
                        <a:effectLst/>
                        <a:latin typeface="IBM Plex Sans" panose="020B0503050000000000" pitchFamily="34" charset="77"/>
                      </a:endParaRPr>
                    </a:p>
                  </a:txBody>
                  <a:tcPr marL="6272" marR="6272" marT="6272" marB="0" anchor="b">
                    <a:lnL w="12700" cap="flat" cmpd="sng" algn="ctr">
                      <a:solidFill>
                        <a:schemeClr val="tx1"/>
                      </a:solidFill>
                      <a:prstDash val="solid"/>
                      <a:round/>
                      <a:headEnd type="none" w="med" len="med"/>
                      <a:tailEnd type="none" w="med" len="med"/>
                    </a:lnL>
                    <a:lnR>
                      <a:noFill/>
                    </a:lnR>
                    <a:lnT>
                      <a:noFill/>
                    </a:lnT>
                    <a:lnB>
                      <a:noFill/>
                    </a:lnB>
                  </a:tcPr>
                </a:tc>
                <a:tc>
                  <a:txBody>
                    <a:bodyPr/>
                    <a:lstStyle/>
                    <a:p>
                      <a:pPr algn="l" fontAlgn="b"/>
                      <a:r>
                        <a:rPr lang="en-US" sz="1100" b="0" i="0" u="none" strike="noStrike">
                          <a:solidFill>
                            <a:srgbClr val="000000"/>
                          </a:solidFill>
                          <a:effectLst/>
                          <a:latin typeface="IBM Plex Sans" panose="020B0503050000000000" pitchFamily="34" charset="77"/>
                        </a:rPr>
                        <a:t>D48 v3</a:t>
                      </a:r>
                    </a:p>
                  </a:txBody>
                  <a:tcPr marL="6272" marR="6272" marT="6272" marB="0" anchor="b">
                    <a:lnL>
                      <a:noFill/>
                    </a:lnL>
                    <a:lnR>
                      <a:noFill/>
                    </a:lnR>
                    <a:lnT>
                      <a:noFill/>
                    </a:lnT>
                    <a:lnB>
                      <a:noFill/>
                    </a:lnB>
                  </a:tcPr>
                </a:tc>
                <a:tc>
                  <a:txBody>
                    <a:bodyPr/>
                    <a:lstStyle/>
                    <a:p>
                      <a:pPr algn="l" fontAlgn="b"/>
                      <a:r>
                        <a:rPr lang="en-US" sz="1100" b="0" i="0" u="none" strike="noStrike">
                          <a:solidFill>
                            <a:srgbClr val="000000"/>
                          </a:solidFill>
                          <a:effectLst/>
                          <a:latin typeface="IBM Plex Sans" panose="020B0503050000000000" pitchFamily="34" charset="77"/>
                        </a:rPr>
                        <a:t>24 Gbps</a:t>
                      </a:r>
                    </a:p>
                  </a:txBody>
                  <a:tcPr marL="6272" marR="6272" marT="6272" marB="0" anchor="b">
                    <a:lnL>
                      <a:noFill/>
                    </a:lnL>
                    <a:lnR w="12700" cap="flat" cmpd="sng" algn="ctr">
                      <a:solidFill>
                        <a:schemeClr val="tx1"/>
                      </a:solidFill>
                      <a:prstDash val="solid"/>
                      <a:round/>
                      <a:headEnd type="none" w="med" len="med"/>
                      <a:tailEnd type="none" w="med" len="med"/>
                    </a:lnR>
                    <a:lnT>
                      <a:noFill/>
                    </a:lnT>
                    <a:lnB>
                      <a:noFill/>
                    </a:lnB>
                  </a:tcPr>
                </a:tc>
                <a:tc>
                  <a:txBody>
                    <a:bodyPr/>
                    <a:lstStyle/>
                    <a:p>
                      <a:pPr algn="r" fontAlgn="b"/>
                      <a:endParaRPr lang="en-US" sz="1100" b="0" i="0" u="none" strike="noStrike">
                        <a:solidFill>
                          <a:srgbClr val="000000"/>
                        </a:solidFill>
                        <a:effectLst/>
                        <a:latin typeface="IBM Plex Sans" panose="020B0503050000000000" pitchFamily="34" charset="77"/>
                      </a:endParaRPr>
                    </a:p>
                  </a:txBody>
                  <a:tcPr marL="6272" marR="6272" marT="6272" marB="0" anchor="b">
                    <a:lnL w="12700" cap="flat" cmpd="sng" algn="ctr">
                      <a:solidFill>
                        <a:schemeClr val="tx1"/>
                      </a:solidFill>
                      <a:prstDash val="solid"/>
                      <a:round/>
                      <a:headEnd type="none" w="med" len="med"/>
                      <a:tailEnd type="none" w="med" len="med"/>
                    </a:lnL>
                    <a:lnR>
                      <a:noFill/>
                    </a:lnR>
                    <a:lnT>
                      <a:noFill/>
                    </a:lnT>
                    <a:lnB>
                      <a:noFill/>
                    </a:lnB>
                  </a:tcPr>
                </a:tc>
                <a:tc>
                  <a:txBody>
                    <a:bodyPr/>
                    <a:lstStyle/>
                    <a:p>
                      <a:pPr algn="l" fontAlgn="b"/>
                      <a:r>
                        <a:rPr lang="en-US" sz="1100" b="0" i="0" u="none" strike="noStrike">
                          <a:solidFill>
                            <a:srgbClr val="000000"/>
                          </a:solidFill>
                          <a:effectLst/>
                          <a:latin typeface="IBM Plex Sans" panose="020B0503050000000000" pitchFamily="34" charset="77"/>
                        </a:rPr>
                        <a:t>n2-standard-48</a:t>
                      </a:r>
                    </a:p>
                  </a:txBody>
                  <a:tcPr marL="6272" marR="6272" marT="6272" marB="0" anchor="b">
                    <a:lnL>
                      <a:noFill/>
                    </a:lnL>
                    <a:lnR>
                      <a:noFill/>
                    </a:lnR>
                    <a:lnT>
                      <a:noFill/>
                    </a:lnT>
                    <a:lnB>
                      <a:noFill/>
                    </a:lnB>
                  </a:tcPr>
                </a:tc>
                <a:tc>
                  <a:txBody>
                    <a:bodyPr/>
                    <a:lstStyle/>
                    <a:p>
                      <a:pPr algn="l" fontAlgn="b"/>
                      <a:r>
                        <a:rPr lang="en-US" sz="1100" b="0" i="0" u="none" strike="noStrike">
                          <a:solidFill>
                            <a:srgbClr val="000000"/>
                          </a:solidFill>
                          <a:effectLst/>
                          <a:latin typeface="IBM Plex Sans" panose="020B0503050000000000" pitchFamily="34" charset="77"/>
                        </a:rPr>
                        <a:t>16 Gbps</a:t>
                      </a:r>
                    </a:p>
                  </a:txBody>
                  <a:tcPr marL="6272" marR="6272" marT="6272" marB="0" anchor="b">
                    <a:lnL>
                      <a:noFill/>
                    </a:lnL>
                    <a:lnR w="12700" cap="flat" cmpd="sng" algn="ctr">
                      <a:solidFill>
                        <a:schemeClr val="tx1"/>
                      </a:solidFill>
                      <a:prstDash val="solid"/>
                      <a:round/>
                      <a:headEnd type="none" w="med" len="med"/>
                      <a:tailEnd type="none" w="med" len="med"/>
                    </a:lnR>
                    <a:lnT>
                      <a:noFill/>
                    </a:lnT>
                    <a:lnB>
                      <a:noFill/>
                    </a:lnB>
                  </a:tcPr>
                </a:tc>
                <a:extLst>
                  <a:ext uri="{0D108BD9-81ED-4DB2-BD59-A6C34878D82A}">
                    <a16:rowId xmlns:a16="http://schemas.microsoft.com/office/drawing/2014/main" val="1495167701"/>
                  </a:ext>
                </a:extLst>
              </a:tr>
              <a:tr h="173912">
                <a:tc>
                  <a:txBody>
                    <a:bodyPr/>
                    <a:lstStyle/>
                    <a:p>
                      <a:pPr algn="l" fontAlgn="b"/>
                      <a:endParaRPr lang="en-US" sz="1100" b="0" i="0" u="none" strike="noStrike">
                        <a:solidFill>
                          <a:srgbClr val="000000"/>
                        </a:solidFill>
                        <a:effectLst/>
                        <a:latin typeface="IBM Plex Sans" panose="020B0503050000000000" pitchFamily="34" charset="77"/>
                      </a:endParaRPr>
                    </a:p>
                  </a:txBody>
                  <a:tcPr marL="6272" marR="6272" marT="6272" marB="0" anchor="b">
                    <a:lnL w="12700" cap="flat" cmpd="sng" algn="ctr">
                      <a:solidFill>
                        <a:schemeClr val="tx1"/>
                      </a:solidFill>
                      <a:prstDash val="solid"/>
                      <a:round/>
                      <a:headEnd type="none" w="med" len="med"/>
                      <a:tailEnd type="none" w="med" len="med"/>
                    </a:lnL>
                    <a:lnR>
                      <a:noFill/>
                    </a:lnR>
                    <a:lnT>
                      <a:noFill/>
                    </a:lnT>
                    <a:lnB>
                      <a:noFill/>
                    </a:lnB>
                  </a:tcPr>
                </a:tc>
                <a:tc>
                  <a:txBody>
                    <a:bodyPr/>
                    <a:lstStyle/>
                    <a:p>
                      <a:pPr algn="l" fontAlgn="b"/>
                      <a:endParaRPr lang="en-US" sz="1100" b="0" i="0" u="none" strike="noStrike" dirty="0">
                        <a:solidFill>
                          <a:srgbClr val="000000"/>
                        </a:solidFill>
                        <a:effectLst/>
                        <a:latin typeface="IBM Plex Sans" panose="020B0503050000000000" pitchFamily="34" charset="77"/>
                      </a:endParaRPr>
                    </a:p>
                  </a:txBody>
                  <a:tcPr marL="6272" marR="6272" marT="6272" marB="0" anchor="b">
                    <a:lnL w="12700" cap="flat" cmpd="sng" algn="ctr">
                      <a:noFill/>
                      <a:prstDash val="solid"/>
                      <a:round/>
                      <a:headEnd type="none" w="med" len="med"/>
                      <a:tailEnd type="none" w="med" len="med"/>
                    </a:lnL>
                    <a:lnR>
                      <a:noFill/>
                    </a:lnR>
                    <a:lnT>
                      <a:noFill/>
                    </a:lnT>
                    <a:lnB>
                      <a:noFill/>
                    </a:lnB>
                  </a:tcPr>
                </a:tc>
                <a:tc>
                  <a:txBody>
                    <a:bodyPr/>
                    <a:lstStyle/>
                    <a:p>
                      <a:pPr algn="l" fontAlgn="b"/>
                      <a:endParaRPr lang="en-US" sz="1100" b="0" i="0" u="none" strike="noStrike">
                        <a:solidFill>
                          <a:srgbClr val="000000"/>
                        </a:solidFill>
                        <a:effectLst/>
                        <a:latin typeface="IBM Plex Sans" panose="020B0503050000000000" pitchFamily="34" charset="77"/>
                      </a:endParaRPr>
                    </a:p>
                  </a:txBody>
                  <a:tcPr marL="6272" marR="6272" marT="6272" marB="0" anchor="b">
                    <a:lnL>
                      <a:noFill/>
                    </a:lnL>
                    <a:lnR w="12700" cap="flat" cmpd="sng" algn="ctr">
                      <a:solidFill>
                        <a:schemeClr val="tx1"/>
                      </a:solidFill>
                      <a:prstDash val="solid"/>
                      <a:round/>
                      <a:headEnd type="none" w="med" len="med"/>
                      <a:tailEnd type="none" w="med" len="med"/>
                    </a:lnR>
                    <a:lnT>
                      <a:noFill/>
                    </a:lnT>
                    <a:lnB>
                      <a:noFill/>
                    </a:lnB>
                  </a:tcPr>
                </a:tc>
                <a:tc>
                  <a:txBody>
                    <a:bodyPr/>
                    <a:lstStyle/>
                    <a:p>
                      <a:pPr algn="l" fontAlgn="b"/>
                      <a:endParaRPr lang="en-US" sz="1100" b="0" i="0" u="none" strike="noStrike">
                        <a:solidFill>
                          <a:srgbClr val="000000"/>
                        </a:solidFill>
                        <a:effectLst/>
                        <a:latin typeface="IBM Plex Sans" panose="020B0503050000000000" pitchFamily="34" charset="77"/>
                      </a:endParaRPr>
                    </a:p>
                  </a:txBody>
                  <a:tcPr marL="6272" marR="6272" marT="6272" marB="0" anchor="b">
                    <a:lnL w="12700" cap="flat" cmpd="sng" algn="ctr">
                      <a:solidFill>
                        <a:schemeClr val="tx1"/>
                      </a:solidFill>
                      <a:prstDash val="solid"/>
                      <a:round/>
                      <a:headEnd type="none" w="med" len="med"/>
                      <a:tailEnd type="none" w="med" len="med"/>
                    </a:lnL>
                    <a:lnR>
                      <a:noFill/>
                    </a:lnR>
                    <a:lnT>
                      <a:noFill/>
                    </a:lnT>
                    <a:lnB>
                      <a:noFill/>
                    </a:lnB>
                  </a:tcPr>
                </a:tc>
                <a:tc>
                  <a:txBody>
                    <a:bodyPr/>
                    <a:lstStyle/>
                    <a:p>
                      <a:pPr algn="l" fontAlgn="b"/>
                      <a:endParaRPr lang="en-US" sz="1100" b="0" i="0" u="none" strike="noStrike" dirty="0">
                        <a:solidFill>
                          <a:srgbClr val="000000"/>
                        </a:solidFill>
                        <a:effectLst/>
                        <a:latin typeface="IBM Plex Sans" panose="020B0503050000000000" pitchFamily="34" charset="77"/>
                      </a:endParaRPr>
                    </a:p>
                  </a:txBody>
                  <a:tcPr marL="6272" marR="6272" marT="6272" marB="0" anchor="b">
                    <a:lnL>
                      <a:noFill/>
                    </a:lnL>
                    <a:lnR>
                      <a:noFill/>
                    </a:lnR>
                    <a:lnT>
                      <a:noFill/>
                    </a:lnT>
                    <a:lnB>
                      <a:noFill/>
                    </a:lnB>
                  </a:tcPr>
                </a:tc>
                <a:tc>
                  <a:txBody>
                    <a:bodyPr/>
                    <a:lstStyle/>
                    <a:p>
                      <a:pPr algn="r" rtl="0" fontAlgn="b"/>
                      <a:endParaRPr lang="en-US" sz="1100" b="0" i="0" u="none" strike="noStrike" dirty="0">
                        <a:solidFill>
                          <a:srgbClr val="000000"/>
                        </a:solidFill>
                        <a:effectLst/>
                        <a:latin typeface="IBM Plex Sans" panose="020B0503050000000000" pitchFamily="34" charset="77"/>
                      </a:endParaRPr>
                    </a:p>
                  </a:txBody>
                  <a:tcPr marL="6272" marR="6272" marT="6272" marB="0" anchor="b">
                    <a:lnL>
                      <a:noFill/>
                    </a:lnL>
                    <a:lnR w="12700" cap="flat" cmpd="sng" algn="ctr">
                      <a:solidFill>
                        <a:schemeClr val="tx1"/>
                      </a:solidFill>
                      <a:prstDash val="solid"/>
                      <a:round/>
                      <a:headEnd type="none" w="med" len="med"/>
                      <a:tailEnd type="none" w="med" len="med"/>
                    </a:lnR>
                    <a:lnT>
                      <a:noFill/>
                    </a:lnT>
                    <a:lnB>
                      <a:noFill/>
                    </a:lnB>
                  </a:tcPr>
                </a:tc>
                <a:tc>
                  <a:txBody>
                    <a:bodyPr/>
                    <a:lstStyle/>
                    <a:p>
                      <a:pPr algn="r" rtl="0" fontAlgn="b"/>
                      <a:endParaRPr lang="en-US" sz="1100" b="0" i="0" u="none" strike="noStrike" dirty="0">
                        <a:solidFill>
                          <a:srgbClr val="000000"/>
                        </a:solidFill>
                        <a:effectLst/>
                        <a:latin typeface="IBM Plex Sans" panose="020B0503050000000000" pitchFamily="34" charset="77"/>
                      </a:endParaRPr>
                    </a:p>
                  </a:txBody>
                  <a:tcPr marL="6272" marR="6272" marT="6272" marB="0" anchor="b">
                    <a:lnL w="12700" cap="flat" cmpd="sng" algn="ctr">
                      <a:solidFill>
                        <a:schemeClr val="tx1"/>
                      </a:solidFill>
                      <a:prstDash val="solid"/>
                      <a:round/>
                      <a:headEnd type="none" w="med" len="med"/>
                      <a:tailEnd type="none" w="med" len="med"/>
                    </a:lnL>
                    <a:lnR>
                      <a:noFill/>
                    </a:lnR>
                    <a:lnT>
                      <a:noFill/>
                    </a:lnT>
                    <a:lnB>
                      <a:noFill/>
                    </a:lnB>
                  </a:tcPr>
                </a:tc>
                <a:tc>
                  <a:txBody>
                    <a:bodyPr/>
                    <a:lstStyle/>
                    <a:p>
                      <a:pPr algn="l" fontAlgn="b"/>
                      <a:endParaRPr lang="en-US" sz="1100" b="0" i="0" u="none" strike="noStrike" dirty="0">
                        <a:solidFill>
                          <a:srgbClr val="000000"/>
                        </a:solidFill>
                        <a:effectLst/>
                        <a:latin typeface="IBM Plex Sans" panose="020B0503050000000000" pitchFamily="34" charset="77"/>
                      </a:endParaRPr>
                    </a:p>
                  </a:txBody>
                  <a:tcPr marL="6272" marR="6272" marT="6272" marB="0" anchor="b">
                    <a:lnL>
                      <a:noFill/>
                    </a:lnL>
                    <a:lnR>
                      <a:noFill/>
                    </a:lnR>
                    <a:lnT>
                      <a:noFill/>
                    </a:lnT>
                    <a:lnB>
                      <a:noFill/>
                    </a:lnB>
                  </a:tcPr>
                </a:tc>
                <a:tc>
                  <a:txBody>
                    <a:bodyPr/>
                    <a:lstStyle/>
                    <a:p>
                      <a:pPr algn="l" rtl="0" fontAlgn="b"/>
                      <a:endParaRPr lang="en-US" sz="1100" b="0" i="0" u="none" strike="noStrike" dirty="0">
                        <a:solidFill>
                          <a:srgbClr val="000000"/>
                        </a:solidFill>
                        <a:effectLst/>
                        <a:latin typeface="IBM Plex Sans" panose="020B0503050000000000" pitchFamily="34" charset="77"/>
                      </a:endParaRPr>
                    </a:p>
                  </a:txBody>
                  <a:tcPr marL="6272" marR="6272" marT="6272" marB="0" anchor="b">
                    <a:lnL>
                      <a:noFill/>
                    </a:lnL>
                    <a:lnR w="12700" cap="flat" cmpd="sng" algn="ctr">
                      <a:solidFill>
                        <a:schemeClr val="tx1"/>
                      </a:solidFill>
                      <a:prstDash val="solid"/>
                      <a:round/>
                      <a:headEnd type="none" w="med" len="med"/>
                      <a:tailEnd type="none" w="med" len="med"/>
                    </a:lnR>
                    <a:lnT>
                      <a:noFill/>
                    </a:lnT>
                    <a:lnB>
                      <a:noFill/>
                    </a:lnB>
                  </a:tcPr>
                </a:tc>
                <a:tc>
                  <a:txBody>
                    <a:bodyPr/>
                    <a:lstStyle/>
                    <a:p>
                      <a:pPr algn="r" rtl="0" fontAlgn="b"/>
                      <a:endParaRPr lang="en-US" sz="1100" b="0" i="0" u="none" strike="noStrike" dirty="0">
                        <a:solidFill>
                          <a:srgbClr val="000000"/>
                        </a:solidFill>
                        <a:effectLst/>
                        <a:latin typeface="IBM Plex Sans" panose="020B0503050000000000" pitchFamily="34" charset="77"/>
                      </a:endParaRPr>
                    </a:p>
                  </a:txBody>
                  <a:tcPr marL="6272" marR="6272" marT="6272" marB="0" anchor="b">
                    <a:lnL w="12700" cap="flat" cmpd="sng" algn="ctr">
                      <a:solidFill>
                        <a:schemeClr val="tx1"/>
                      </a:solidFill>
                      <a:prstDash val="solid"/>
                      <a:round/>
                      <a:headEnd type="none" w="med" len="med"/>
                      <a:tailEnd type="none" w="med" len="med"/>
                    </a:lnL>
                    <a:lnR>
                      <a:noFill/>
                    </a:lnR>
                    <a:lnT>
                      <a:noFill/>
                    </a:lnT>
                    <a:lnB>
                      <a:noFill/>
                    </a:lnB>
                  </a:tcPr>
                </a:tc>
                <a:tc>
                  <a:txBody>
                    <a:bodyPr/>
                    <a:lstStyle/>
                    <a:p>
                      <a:pPr algn="l" fontAlgn="b"/>
                      <a:endParaRPr lang="en-US" sz="1100" b="0" i="0" u="none" strike="noStrike" dirty="0">
                        <a:solidFill>
                          <a:srgbClr val="000000"/>
                        </a:solidFill>
                        <a:effectLst/>
                        <a:latin typeface="IBM Plex Sans" panose="020B0503050000000000" pitchFamily="34" charset="77"/>
                      </a:endParaRPr>
                    </a:p>
                  </a:txBody>
                  <a:tcPr marL="6272" marR="6272" marT="6272" marB="0" anchor="b">
                    <a:lnL>
                      <a:noFill/>
                    </a:lnL>
                    <a:lnR>
                      <a:noFill/>
                    </a:lnR>
                    <a:lnT>
                      <a:noFill/>
                    </a:lnT>
                    <a:lnB>
                      <a:noFill/>
                    </a:lnB>
                  </a:tcPr>
                </a:tc>
                <a:tc>
                  <a:txBody>
                    <a:bodyPr/>
                    <a:lstStyle/>
                    <a:p>
                      <a:pPr algn="l" fontAlgn="b"/>
                      <a:endParaRPr lang="en-US" sz="1100" b="0" i="0" u="none" strike="noStrike" dirty="0">
                        <a:solidFill>
                          <a:srgbClr val="000000"/>
                        </a:solidFill>
                        <a:effectLst/>
                        <a:latin typeface="IBM Plex Sans" panose="020B0503050000000000" pitchFamily="34" charset="77"/>
                      </a:endParaRPr>
                    </a:p>
                  </a:txBody>
                  <a:tcPr marL="6272" marR="6272" marT="6272" marB="0" anchor="b">
                    <a:lnL>
                      <a:noFill/>
                    </a:lnL>
                    <a:lnR w="12700" cap="flat" cmpd="sng" algn="ctr">
                      <a:solidFill>
                        <a:schemeClr val="tx1"/>
                      </a:solidFill>
                      <a:prstDash val="solid"/>
                      <a:round/>
                      <a:headEnd type="none" w="med" len="med"/>
                      <a:tailEnd type="none" w="med" len="med"/>
                    </a:lnR>
                    <a:lnT>
                      <a:noFill/>
                    </a:lnT>
                    <a:lnB>
                      <a:noFill/>
                    </a:lnB>
                  </a:tcPr>
                </a:tc>
                <a:extLst>
                  <a:ext uri="{0D108BD9-81ED-4DB2-BD59-A6C34878D82A}">
                    <a16:rowId xmlns:a16="http://schemas.microsoft.com/office/drawing/2014/main" val="640613905"/>
                  </a:ext>
                </a:extLst>
              </a:tr>
              <a:tr h="173912">
                <a:tc>
                  <a:txBody>
                    <a:bodyPr/>
                    <a:lstStyle/>
                    <a:p>
                      <a:pPr algn="l" fontAlgn="b"/>
                      <a:endParaRPr lang="en-US" sz="1100" b="0" i="0" u="none" strike="noStrike">
                        <a:solidFill>
                          <a:srgbClr val="000000"/>
                        </a:solidFill>
                        <a:effectLst/>
                        <a:latin typeface="IBM Plex Sans" panose="020B0503050000000000" pitchFamily="34" charset="77"/>
                      </a:endParaRPr>
                    </a:p>
                  </a:txBody>
                  <a:tcPr marL="6272" marR="6272" marT="6272" marB="0" anchor="b">
                    <a:lnL w="12700" cap="flat" cmpd="sng" algn="ctr">
                      <a:solidFill>
                        <a:schemeClr val="tx1"/>
                      </a:solidFill>
                      <a:prstDash val="solid"/>
                      <a:round/>
                      <a:headEnd type="none" w="med" len="med"/>
                      <a:tailEnd type="none" w="med" len="med"/>
                    </a:lnL>
                    <a:lnR>
                      <a:noFill/>
                    </a:lnR>
                    <a:lnT>
                      <a:noFill/>
                    </a:lnT>
                    <a:lnB>
                      <a:noFill/>
                    </a:lnB>
                  </a:tcPr>
                </a:tc>
                <a:tc>
                  <a:txBody>
                    <a:bodyPr/>
                    <a:lstStyle/>
                    <a:p>
                      <a:pPr algn="l" fontAlgn="b"/>
                      <a:r>
                        <a:rPr lang="en-US" sz="1100" b="0" i="0" u="none" strike="noStrike">
                          <a:solidFill>
                            <a:srgbClr val="000000"/>
                          </a:solidFill>
                          <a:effectLst/>
                          <a:latin typeface="IBM Plex Sans" panose="020B0503050000000000" pitchFamily="34" charset="77"/>
                        </a:rPr>
                        <a:t>cx2-2x4</a:t>
                      </a:r>
                    </a:p>
                  </a:txBody>
                  <a:tcPr marL="6272" marR="6272" marT="6272" marB="0" anchor="b">
                    <a:lnL w="12700" cap="flat" cmpd="sng" algn="ctr">
                      <a:noFill/>
                      <a:prstDash val="solid"/>
                      <a:round/>
                      <a:headEnd type="none" w="med" len="med"/>
                      <a:tailEnd type="none" w="med" len="med"/>
                    </a:lnL>
                    <a:lnR>
                      <a:noFill/>
                    </a:lnR>
                    <a:lnT>
                      <a:noFill/>
                    </a:lnT>
                    <a:lnB>
                      <a:noFill/>
                    </a:lnB>
                  </a:tcPr>
                </a:tc>
                <a:tc>
                  <a:txBody>
                    <a:bodyPr/>
                    <a:lstStyle/>
                    <a:p>
                      <a:pPr algn="l" fontAlgn="b"/>
                      <a:r>
                        <a:rPr lang="en-US" sz="1100" b="0" i="0" u="none" strike="noStrike" dirty="0">
                          <a:solidFill>
                            <a:srgbClr val="000000"/>
                          </a:solidFill>
                          <a:effectLst/>
                          <a:latin typeface="IBM Plex Sans" panose="020B0503050000000000" pitchFamily="34" charset="77"/>
                        </a:rPr>
                        <a:t>4 Gbps</a:t>
                      </a:r>
                    </a:p>
                  </a:txBody>
                  <a:tcPr marL="6272" marR="6272" marT="6272" marB="0" anchor="b">
                    <a:lnL>
                      <a:noFill/>
                    </a:lnL>
                    <a:lnR w="12700" cap="flat" cmpd="sng" algn="ctr">
                      <a:solidFill>
                        <a:schemeClr val="tx1"/>
                      </a:solidFill>
                      <a:prstDash val="solid"/>
                      <a:round/>
                      <a:headEnd type="none" w="med" len="med"/>
                      <a:tailEnd type="none" w="med" len="med"/>
                    </a:lnR>
                    <a:lnT>
                      <a:noFill/>
                    </a:lnT>
                    <a:lnB>
                      <a:noFill/>
                    </a:lnB>
                  </a:tcPr>
                </a:tc>
                <a:tc>
                  <a:txBody>
                    <a:bodyPr/>
                    <a:lstStyle/>
                    <a:p>
                      <a:pPr algn="l" fontAlgn="b"/>
                      <a:endParaRPr lang="en-US" sz="1100" b="0" i="0" u="none" strike="noStrike">
                        <a:solidFill>
                          <a:srgbClr val="000000"/>
                        </a:solidFill>
                        <a:effectLst/>
                        <a:latin typeface="IBM Plex Sans" panose="020B0503050000000000" pitchFamily="34" charset="77"/>
                      </a:endParaRPr>
                    </a:p>
                  </a:txBody>
                  <a:tcPr marL="6272" marR="6272" marT="6272" marB="0" anchor="b">
                    <a:lnL w="12700" cap="flat" cmpd="sng" algn="ctr">
                      <a:solidFill>
                        <a:schemeClr val="tx1"/>
                      </a:solidFill>
                      <a:prstDash val="solid"/>
                      <a:round/>
                      <a:headEnd type="none" w="med" len="med"/>
                      <a:tailEnd type="none" w="med" len="med"/>
                    </a:lnL>
                    <a:lnR>
                      <a:noFill/>
                    </a:lnR>
                    <a:lnT>
                      <a:noFill/>
                    </a:lnT>
                    <a:lnB>
                      <a:noFill/>
                    </a:lnB>
                  </a:tcPr>
                </a:tc>
                <a:tc>
                  <a:txBody>
                    <a:bodyPr/>
                    <a:lstStyle/>
                    <a:p>
                      <a:pPr algn="l" fontAlgn="b"/>
                      <a:r>
                        <a:rPr lang="en-US" sz="1100" b="0" i="0" u="none" strike="noStrike">
                          <a:solidFill>
                            <a:srgbClr val="000000"/>
                          </a:solidFill>
                          <a:effectLst/>
                          <a:latin typeface="IBM Plex Sans" panose="020B0503050000000000" pitchFamily="34" charset="77"/>
                        </a:rPr>
                        <a:t>c5.large</a:t>
                      </a:r>
                    </a:p>
                  </a:txBody>
                  <a:tcPr marL="6272" marR="6272" marT="6272" marB="0" anchor="b">
                    <a:lnL>
                      <a:noFill/>
                    </a:lnL>
                    <a:lnR>
                      <a:noFill/>
                    </a:lnR>
                    <a:lnT>
                      <a:noFill/>
                    </a:lnT>
                    <a:lnB>
                      <a:noFill/>
                    </a:lnB>
                  </a:tcPr>
                </a:tc>
                <a:tc>
                  <a:txBody>
                    <a:bodyPr/>
                    <a:lstStyle/>
                    <a:p>
                      <a:pPr algn="l" rtl="0" fontAlgn="b"/>
                      <a:r>
                        <a:rPr lang="en-US" sz="1100" b="0" i="0" u="none" strike="noStrike">
                          <a:solidFill>
                            <a:srgbClr val="000000"/>
                          </a:solidFill>
                          <a:effectLst/>
                          <a:latin typeface="IBM Plex Sans" panose="020B0503050000000000" pitchFamily="34" charset="77"/>
                        </a:rPr>
                        <a:t>up to 10 Gbps</a:t>
                      </a:r>
                    </a:p>
                  </a:txBody>
                  <a:tcPr marL="6272" marR="6272" marT="6272" marB="0" anchor="b">
                    <a:lnL>
                      <a:noFill/>
                    </a:lnL>
                    <a:lnR w="12700" cap="flat" cmpd="sng" algn="ctr">
                      <a:solidFill>
                        <a:schemeClr val="tx1"/>
                      </a:solidFill>
                      <a:prstDash val="solid"/>
                      <a:round/>
                      <a:headEnd type="none" w="med" len="med"/>
                      <a:tailEnd type="none" w="med" len="med"/>
                    </a:lnR>
                    <a:lnT>
                      <a:noFill/>
                    </a:lnT>
                    <a:lnB>
                      <a:noFill/>
                    </a:lnB>
                  </a:tcPr>
                </a:tc>
                <a:tc>
                  <a:txBody>
                    <a:bodyPr/>
                    <a:lstStyle/>
                    <a:p>
                      <a:pPr algn="l" rtl="0" fontAlgn="b"/>
                      <a:endParaRPr lang="en-US" sz="1100" b="0" i="0" u="none" strike="noStrike">
                        <a:solidFill>
                          <a:srgbClr val="000000"/>
                        </a:solidFill>
                        <a:effectLst/>
                        <a:latin typeface="IBM Plex Sans" panose="020B0503050000000000" pitchFamily="34" charset="77"/>
                      </a:endParaRPr>
                    </a:p>
                  </a:txBody>
                  <a:tcPr marL="6272" marR="6272" marT="6272" marB="0" anchor="b">
                    <a:lnL w="12700" cap="flat" cmpd="sng" algn="ctr">
                      <a:solidFill>
                        <a:schemeClr val="tx1"/>
                      </a:solidFill>
                      <a:prstDash val="solid"/>
                      <a:round/>
                      <a:headEnd type="none" w="med" len="med"/>
                      <a:tailEnd type="none" w="med" len="med"/>
                    </a:lnL>
                    <a:lnR>
                      <a:noFill/>
                    </a:lnR>
                    <a:lnT>
                      <a:noFill/>
                    </a:lnT>
                    <a:lnB>
                      <a:noFill/>
                    </a:lnB>
                  </a:tcPr>
                </a:tc>
                <a:tc>
                  <a:txBody>
                    <a:bodyPr/>
                    <a:lstStyle/>
                    <a:p>
                      <a:pPr algn="l" fontAlgn="b"/>
                      <a:r>
                        <a:rPr lang="en-US" sz="1100" b="0" i="0" u="none" strike="noStrike" dirty="0">
                          <a:solidFill>
                            <a:srgbClr val="000000"/>
                          </a:solidFill>
                          <a:effectLst/>
                          <a:latin typeface="IBM Plex Sans" panose="020B0503050000000000" pitchFamily="34" charset="77"/>
                        </a:rPr>
                        <a:t>F2s v2</a:t>
                      </a:r>
                    </a:p>
                  </a:txBody>
                  <a:tcPr marL="6272" marR="6272" marT="6272" marB="0" anchor="b">
                    <a:lnL>
                      <a:noFill/>
                    </a:lnL>
                    <a:lnR>
                      <a:noFill/>
                    </a:lnR>
                    <a:lnT>
                      <a:noFill/>
                    </a:lnT>
                    <a:lnB>
                      <a:noFill/>
                    </a:lnB>
                  </a:tcPr>
                </a:tc>
                <a:tc>
                  <a:txBody>
                    <a:bodyPr/>
                    <a:lstStyle/>
                    <a:p>
                      <a:pPr algn="l" rtl="0" fontAlgn="b"/>
                      <a:r>
                        <a:rPr lang="en-US" sz="1100" b="0" i="0" u="none" strike="noStrike" dirty="0">
                          <a:solidFill>
                            <a:srgbClr val="000000"/>
                          </a:solidFill>
                          <a:effectLst/>
                          <a:latin typeface="IBM Plex Sans" panose="020B0503050000000000" pitchFamily="34" charset="77"/>
                        </a:rPr>
                        <a:t>875 Mbps</a:t>
                      </a:r>
                    </a:p>
                  </a:txBody>
                  <a:tcPr marL="6272" marR="6272" marT="6272" marB="0" anchor="b">
                    <a:lnL>
                      <a:noFill/>
                    </a:lnL>
                    <a:lnR w="12700" cap="flat" cmpd="sng" algn="ctr">
                      <a:solidFill>
                        <a:schemeClr val="tx1"/>
                      </a:solidFill>
                      <a:prstDash val="solid"/>
                      <a:round/>
                      <a:headEnd type="none" w="med" len="med"/>
                      <a:tailEnd type="none" w="med" len="med"/>
                    </a:lnR>
                    <a:lnT>
                      <a:noFill/>
                    </a:lnT>
                    <a:lnB>
                      <a:noFill/>
                    </a:lnB>
                  </a:tcPr>
                </a:tc>
                <a:tc>
                  <a:txBody>
                    <a:bodyPr/>
                    <a:lstStyle/>
                    <a:p>
                      <a:pPr algn="r" rtl="0" fontAlgn="b"/>
                      <a:endParaRPr lang="en-US" sz="1100" b="0" i="0" u="none" strike="noStrike">
                        <a:solidFill>
                          <a:srgbClr val="000000"/>
                        </a:solidFill>
                        <a:effectLst/>
                        <a:latin typeface="IBM Plex Sans" panose="020B0503050000000000" pitchFamily="34" charset="77"/>
                      </a:endParaRPr>
                    </a:p>
                  </a:txBody>
                  <a:tcPr marL="6272" marR="6272" marT="6272" marB="0" anchor="b">
                    <a:lnL w="12700" cap="flat" cmpd="sng" algn="ctr">
                      <a:solidFill>
                        <a:schemeClr val="tx1"/>
                      </a:solidFill>
                      <a:prstDash val="solid"/>
                      <a:round/>
                      <a:headEnd type="none" w="med" len="med"/>
                      <a:tailEnd type="none" w="med" len="med"/>
                    </a:lnL>
                    <a:lnR>
                      <a:noFill/>
                    </a:lnR>
                    <a:lnT>
                      <a:noFill/>
                    </a:lnT>
                    <a:lnB>
                      <a:noFill/>
                    </a:lnB>
                  </a:tcPr>
                </a:tc>
                <a:tc>
                  <a:txBody>
                    <a:bodyPr/>
                    <a:lstStyle/>
                    <a:p>
                      <a:pPr algn="l" fontAlgn="b"/>
                      <a:r>
                        <a:rPr lang="en-US" sz="1100" b="0" i="0" u="none" strike="noStrike">
                          <a:solidFill>
                            <a:srgbClr val="000000"/>
                          </a:solidFill>
                          <a:effectLst/>
                          <a:latin typeface="IBM Plex Sans" panose="020B0503050000000000" pitchFamily="34" charset="77"/>
                        </a:rPr>
                        <a:t>Custom</a:t>
                      </a:r>
                    </a:p>
                  </a:txBody>
                  <a:tcPr marL="6272" marR="6272" marT="6272" marB="0" anchor="b">
                    <a:lnL>
                      <a:noFill/>
                    </a:lnL>
                    <a:lnR>
                      <a:noFill/>
                    </a:lnR>
                    <a:lnT>
                      <a:noFill/>
                    </a:lnT>
                    <a:lnB>
                      <a:noFill/>
                    </a:lnB>
                  </a:tcPr>
                </a:tc>
                <a:tc>
                  <a:txBody>
                    <a:bodyPr/>
                    <a:lstStyle/>
                    <a:p>
                      <a:pPr algn="l" fontAlgn="b"/>
                      <a:r>
                        <a:rPr lang="en-US" sz="1100" b="0" i="0" u="none" strike="noStrike">
                          <a:solidFill>
                            <a:srgbClr val="000000"/>
                          </a:solidFill>
                          <a:effectLst/>
                          <a:latin typeface="IBM Plex Sans" panose="020B0503050000000000" pitchFamily="34" charset="77"/>
                        </a:rPr>
                        <a:t>4 Gbps</a:t>
                      </a:r>
                    </a:p>
                  </a:txBody>
                  <a:tcPr marL="6272" marR="6272" marT="6272" marB="0" anchor="b">
                    <a:lnL>
                      <a:noFill/>
                    </a:lnL>
                    <a:lnR w="12700" cap="flat" cmpd="sng" algn="ctr">
                      <a:solidFill>
                        <a:schemeClr val="tx1"/>
                      </a:solidFill>
                      <a:prstDash val="solid"/>
                      <a:round/>
                      <a:headEnd type="none" w="med" len="med"/>
                      <a:tailEnd type="none" w="med" len="med"/>
                    </a:lnR>
                    <a:lnT>
                      <a:noFill/>
                    </a:lnT>
                    <a:lnB>
                      <a:noFill/>
                    </a:lnB>
                  </a:tcPr>
                </a:tc>
                <a:extLst>
                  <a:ext uri="{0D108BD9-81ED-4DB2-BD59-A6C34878D82A}">
                    <a16:rowId xmlns:a16="http://schemas.microsoft.com/office/drawing/2014/main" val="1829259331"/>
                  </a:ext>
                </a:extLst>
              </a:tr>
              <a:tr h="173912">
                <a:tc>
                  <a:txBody>
                    <a:bodyPr/>
                    <a:lstStyle/>
                    <a:p>
                      <a:pPr algn="l" fontAlgn="b"/>
                      <a:endParaRPr lang="en-US" sz="1100" b="0" i="0" u="none" strike="noStrike">
                        <a:solidFill>
                          <a:srgbClr val="000000"/>
                        </a:solidFill>
                        <a:effectLst/>
                        <a:latin typeface="IBM Plex Sans" panose="020B0503050000000000" pitchFamily="34" charset="77"/>
                      </a:endParaRPr>
                    </a:p>
                  </a:txBody>
                  <a:tcPr marL="6272" marR="6272" marT="6272" marB="0" anchor="b">
                    <a:lnL w="12700" cap="flat" cmpd="sng" algn="ctr">
                      <a:solidFill>
                        <a:schemeClr val="tx1"/>
                      </a:solidFill>
                      <a:prstDash val="solid"/>
                      <a:round/>
                      <a:headEnd type="none" w="med" len="med"/>
                      <a:tailEnd type="none" w="med" len="med"/>
                    </a:lnL>
                    <a:lnR>
                      <a:noFill/>
                    </a:lnR>
                    <a:lnT>
                      <a:noFill/>
                    </a:lnT>
                    <a:lnB>
                      <a:noFill/>
                    </a:lnB>
                  </a:tcPr>
                </a:tc>
                <a:tc>
                  <a:txBody>
                    <a:bodyPr/>
                    <a:lstStyle/>
                    <a:p>
                      <a:pPr algn="l" fontAlgn="b"/>
                      <a:r>
                        <a:rPr lang="en-US" sz="1100" b="0" i="0" u="none" strike="noStrike">
                          <a:solidFill>
                            <a:srgbClr val="000000"/>
                          </a:solidFill>
                          <a:effectLst/>
                          <a:latin typeface="IBM Plex Sans" panose="020B0503050000000000" pitchFamily="34" charset="77"/>
                        </a:rPr>
                        <a:t>cx2-4x8</a:t>
                      </a:r>
                    </a:p>
                  </a:txBody>
                  <a:tcPr marL="6272" marR="6272" marT="6272" marB="0" anchor="b">
                    <a:lnL w="12700" cap="flat" cmpd="sng" algn="ctr">
                      <a:noFill/>
                      <a:prstDash val="solid"/>
                      <a:round/>
                      <a:headEnd type="none" w="med" len="med"/>
                      <a:tailEnd type="none" w="med" len="med"/>
                    </a:lnL>
                    <a:lnR>
                      <a:noFill/>
                    </a:lnR>
                    <a:lnT>
                      <a:noFill/>
                    </a:lnT>
                    <a:lnB>
                      <a:noFill/>
                    </a:lnB>
                  </a:tcPr>
                </a:tc>
                <a:tc>
                  <a:txBody>
                    <a:bodyPr/>
                    <a:lstStyle/>
                    <a:p>
                      <a:pPr algn="l" fontAlgn="b"/>
                      <a:r>
                        <a:rPr lang="en-US" sz="1100" b="0" i="0" u="none" strike="noStrike" dirty="0">
                          <a:solidFill>
                            <a:srgbClr val="000000"/>
                          </a:solidFill>
                          <a:effectLst/>
                          <a:latin typeface="IBM Plex Sans" panose="020B0503050000000000" pitchFamily="34" charset="77"/>
                        </a:rPr>
                        <a:t>8 Gbps</a:t>
                      </a:r>
                    </a:p>
                  </a:txBody>
                  <a:tcPr marL="6272" marR="6272" marT="6272" marB="0" anchor="b">
                    <a:lnL>
                      <a:noFill/>
                    </a:lnL>
                    <a:lnR w="12700" cap="flat" cmpd="sng" algn="ctr">
                      <a:solidFill>
                        <a:schemeClr val="tx1"/>
                      </a:solidFill>
                      <a:prstDash val="solid"/>
                      <a:round/>
                      <a:headEnd type="none" w="med" len="med"/>
                      <a:tailEnd type="none" w="med" len="med"/>
                    </a:lnR>
                    <a:lnT>
                      <a:noFill/>
                    </a:lnT>
                    <a:lnB>
                      <a:noFill/>
                    </a:lnB>
                  </a:tcPr>
                </a:tc>
                <a:tc>
                  <a:txBody>
                    <a:bodyPr/>
                    <a:lstStyle/>
                    <a:p>
                      <a:pPr algn="l" fontAlgn="b"/>
                      <a:endParaRPr lang="en-US" sz="1100" b="0" i="0" u="none" strike="noStrike">
                        <a:solidFill>
                          <a:srgbClr val="000000"/>
                        </a:solidFill>
                        <a:effectLst/>
                        <a:latin typeface="IBM Plex Sans" panose="020B0503050000000000" pitchFamily="34" charset="77"/>
                      </a:endParaRPr>
                    </a:p>
                  </a:txBody>
                  <a:tcPr marL="6272" marR="6272" marT="6272" marB="0" anchor="b">
                    <a:lnL w="12700" cap="flat" cmpd="sng" algn="ctr">
                      <a:solidFill>
                        <a:schemeClr val="tx1"/>
                      </a:solidFill>
                      <a:prstDash val="solid"/>
                      <a:round/>
                      <a:headEnd type="none" w="med" len="med"/>
                      <a:tailEnd type="none" w="med" len="med"/>
                    </a:lnL>
                    <a:lnR>
                      <a:noFill/>
                    </a:lnR>
                    <a:lnT>
                      <a:noFill/>
                    </a:lnT>
                    <a:lnB>
                      <a:noFill/>
                    </a:lnB>
                  </a:tcPr>
                </a:tc>
                <a:tc>
                  <a:txBody>
                    <a:bodyPr/>
                    <a:lstStyle/>
                    <a:p>
                      <a:pPr algn="l" fontAlgn="b"/>
                      <a:r>
                        <a:rPr lang="en-US" sz="1100" b="0" i="0" u="none" strike="noStrike">
                          <a:solidFill>
                            <a:srgbClr val="000000"/>
                          </a:solidFill>
                          <a:effectLst/>
                          <a:latin typeface="IBM Plex Sans" panose="020B0503050000000000" pitchFamily="34" charset="77"/>
                        </a:rPr>
                        <a:t>c5.xlarge</a:t>
                      </a:r>
                    </a:p>
                  </a:txBody>
                  <a:tcPr marL="6272" marR="6272" marT="6272" marB="0" anchor="b">
                    <a:lnL>
                      <a:noFill/>
                    </a:lnL>
                    <a:lnR>
                      <a:noFill/>
                    </a:lnR>
                    <a:lnT>
                      <a:noFill/>
                    </a:lnT>
                    <a:lnB>
                      <a:noFill/>
                    </a:lnB>
                  </a:tcPr>
                </a:tc>
                <a:tc>
                  <a:txBody>
                    <a:bodyPr/>
                    <a:lstStyle/>
                    <a:p>
                      <a:pPr algn="l" rtl="0" fontAlgn="b"/>
                      <a:r>
                        <a:rPr lang="en-US" sz="1100" b="0" i="0" u="none" strike="noStrike" dirty="0">
                          <a:solidFill>
                            <a:srgbClr val="000000"/>
                          </a:solidFill>
                          <a:effectLst/>
                          <a:latin typeface="IBM Plex Sans" panose="020B0503050000000000" pitchFamily="34" charset="77"/>
                        </a:rPr>
                        <a:t>up to 10 Gbps</a:t>
                      </a:r>
                    </a:p>
                  </a:txBody>
                  <a:tcPr marL="6272" marR="6272" marT="6272" marB="0" anchor="b">
                    <a:lnL>
                      <a:noFill/>
                    </a:lnL>
                    <a:lnR w="12700" cap="flat" cmpd="sng" algn="ctr">
                      <a:solidFill>
                        <a:schemeClr val="tx1"/>
                      </a:solidFill>
                      <a:prstDash val="solid"/>
                      <a:round/>
                      <a:headEnd type="none" w="med" len="med"/>
                      <a:tailEnd type="none" w="med" len="med"/>
                    </a:lnR>
                    <a:lnT>
                      <a:noFill/>
                    </a:lnT>
                    <a:lnB>
                      <a:noFill/>
                    </a:lnB>
                  </a:tcPr>
                </a:tc>
                <a:tc>
                  <a:txBody>
                    <a:bodyPr/>
                    <a:lstStyle/>
                    <a:p>
                      <a:pPr algn="l" rtl="0" fontAlgn="b"/>
                      <a:endParaRPr lang="en-US" sz="1100" b="0" i="0" u="none" strike="noStrike">
                        <a:solidFill>
                          <a:srgbClr val="000000"/>
                        </a:solidFill>
                        <a:effectLst/>
                        <a:latin typeface="IBM Plex Sans" panose="020B0503050000000000" pitchFamily="34" charset="77"/>
                      </a:endParaRPr>
                    </a:p>
                  </a:txBody>
                  <a:tcPr marL="6272" marR="6272" marT="6272" marB="0" anchor="b">
                    <a:lnL w="12700" cap="flat" cmpd="sng" algn="ctr">
                      <a:solidFill>
                        <a:schemeClr val="tx1"/>
                      </a:solidFill>
                      <a:prstDash val="solid"/>
                      <a:round/>
                      <a:headEnd type="none" w="med" len="med"/>
                      <a:tailEnd type="none" w="med" len="med"/>
                    </a:lnL>
                    <a:lnR>
                      <a:noFill/>
                    </a:lnR>
                    <a:lnT>
                      <a:noFill/>
                    </a:lnT>
                    <a:lnB>
                      <a:noFill/>
                    </a:lnB>
                  </a:tcPr>
                </a:tc>
                <a:tc>
                  <a:txBody>
                    <a:bodyPr/>
                    <a:lstStyle/>
                    <a:p>
                      <a:pPr algn="l" fontAlgn="b"/>
                      <a:r>
                        <a:rPr lang="en-US" sz="1100" b="0" i="0" u="none" strike="noStrike">
                          <a:solidFill>
                            <a:srgbClr val="000000"/>
                          </a:solidFill>
                          <a:effectLst/>
                          <a:latin typeface="IBM Plex Sans" panose="020B0503050000000000" pitchFamily="34" charset="77"/>
                        </a:rPr>
                        <a:t>F4s v2</a:t>
                      </a:r>
                    </a:p>
                  </a:txBody>
                  <a:tcPr marL="6272" marR="6272" marT="6272" marB="0" anchor="b">
                    <a:lnL>
                      <a:noFill/>
                    </a:lnL>
                    <a:lnR>
                      <a:noFill/>
                    </a:lnR>
                    <a:lnT>
                      <a:noFill/>
                    </a:lnT>
                    <a:lnB>
                      <a:noFill/>
                    </a:lnB>
                  </a:tcPr>
                </a:tc>
                <a:tc>
                  <a:txBody>
                    <a:bodyPr/>
                    <a:lstStyle/>
                    <a:p>
                      <a:pPr algn="l" rtl="0" fontAlgn="b"/>
                      <a:r>
                        <a:rPr lang="en-US" sz="1100" b="0" i="0" u="none" strike="noStrike">
                          <a:solidFill>
                            <a:srgbClr val="000000"/>
                          </a:solidFill>
                          <a:effectLst/>
                          <a:latin typeface="IBM Plex Sans" panose="020B0503050000000000" pitchFamily="34" charset="77"/>
                        </a:rPr>
                        <a:t>1.75 Gbps</a:t>
                      </a:r>
                    </a:p>
                  </a:txBody>
                  <a:tcPr marL="6272" marR="6272" marT="6272" marB="0" anchor="b">
                    <a:lnL>
                      <a:noFill/>
                    </a:lnL>
                    <a:lnR w="12700" cap="flat" cmpd="sng" algn="ctr">
                      <a:solidFill>
                        <a:schemeClr val="tx1"/>
                      </a:solidFill>
                      <a:prstDash val="solid"/>
                      <a:round/>
                      <a:headEnd type="none" w="med" len="med"/>
                      <a:tailEnd type="none" w="med" len="med"/>
                    </a:lnR>
                    <a:lnT>
                      <a:noFill/>
                    </a:lnT>
                    <a:lnB>
                      <a:noFill/>
                    </a:lnB>
                  </a:tcPr>
                </a:tc>
                <a:tc>
                  <a:txBody>
                    <a:bodyPr/>
                    <a:lstStyle/>
                    <a:p>
                      <a:pPr algn="r" rtl="0" fontAlgn="b"/>
                      <a:endParaRPr lang="en-US" sz="1100" b="0" i="0" u="none" strike="noStrike">
                        <a:solidFill>
                          <a:srgbClr val="000000"/>
                        </a:solidFill>
                        <a:effectLst/>
                        <a:latin typeface="IBM Plex Sans" panose="020B0503050000000000" pitchFamily="34" charset="77"/>
                      </a:endParaRPr>
                    </a:p>
                  </a:txBody>
                  <a:tcPr marL="6272" marR="6272" marT="6272" marB="0" anchor="b">
                    <a:lnL w="12700" cap="flat" cmpd="sng" algn="ctr">
                      <a:solidFill>
                        <a:schemeClr val="tx1"/>
                      </a:solidFill>
                      <a:prstDash val="solid"/>
                      <a:round/>
                      <a:headEnd type="none" w="med" len="med"/>
                      <a:tailEnd type="none" w="med" len="med"/>
                    </a:lnL>
                    <a:lnR>
                      <a:noFill/>
                    </a:lnR>
                    <a:lnT>
                      <a:noFill/>
                    </a:lnT>
                    <a:lnB>
                      <a:noFill/>
                    </a:lnB>
                  </a:tcPr>
                </a:tc>
                <a:tc>
                  <a:txBody>
                    <a:bodyPr/>
                    <a:lstStyle/>
                    <a:p>
                      <a:pPr algn="l" fontAlgn="b"/>
                      <a:r>
                        <a:rPr lang="en-US" sz="1100" b="0" i="0" u="none" strike="noStrike">
                          <a:solidFill>
                            <a:srgbClr val="000000"/>
                          </a:solidFill>
                          <a:effectLst/>
                          <a:latin typeface="IBM Plex Sans" panose="020B0503050000000000" pitchFamily="34" charset="77"/>
                        </a:rPr>
                        <a:t>Custom</a:t>
                      </a:r>
                    </a:p>
                  </a:txBody>
                  <a:tcPr marL="6272" marR="6272" marT="6272" marB="0" anchor="b">
                    <a:lnL>
                      <a:noFill/>
                    </a:lnL>
                    <a:lnR>
                      <a:noFill/>
                    </a:lnR>
                    <a:lnT>
                      <a:noFill/>
                    </a:lnT>
                    <a:lnB>
                      <a:noFill/>
                    </a:lnB>
                  </a:tcPr>
                </a:tc>
                <a:tc>
                  <a:txBody>
                    <a:bodyPr/>
                    <a:lstStyle/>
                    <a:p>
                      <a:pPr algn="l" fontAlgn="b"/>
                      <a:r>
                        <a:rPr lang="en-US" sz="1100" b="0" i="0" u="none" strike="noStrike">
                          <a:solidFill>
                            <a:srgbClr val="000000"/>
                          </a:solidFill>
                          <a:effectLst/>
                          <a:latin typeface="IBM Plex Sans" panose="020B0503050000000000" pitchFamily="34" charset="77"/>
                        </a:rPr>
                        <a:t>8 Gbps</a:t>
                      </a:r>
                    </a:p>
                  </a:txBody>
                  <a:tcPr marL="6272" marR="6272" marT="6272" marB="0" anchor="b">
                    <a:lnL>
                      <a:noFill/>
                    </a:lnL>
                    <a:lnR w="12700" cap="flat" cmpd="sng" algn="ctr">
                      <a:solidFill>
                        <a:schemeClr val="tx1"/>
                      </a:solidFill>
                      <a:prstDash val="solid"/>
                      <a:round/>
                      <a:headEnd type="none" w="med" len="med"/>
                      <a:tailEnd type="none" w="med" len="med"/>
                    </a:lnR>
                    <a:lnT>
                      <a:noFill/>
                    </a:lnT>
                    <a:lnB>
                      <a:noFill/>
                    </a:lnB>
                  </a:tcPr>
                </a:tc>
                <a:extLst>
                  <a:ext uri="{0D108BD9-81ED-4DB2-BD59-A6C34878D82A}">
                    <a16:rowId xmlns:a16="http://schemas.microsoft.com/office/drawing/2014/main" val="405768888"/>
                  </a:ext>
                </a:extLst>
              </a:tr>
              <a:tr h="173912">
                <a:tc>
                  <a:txBody>
                    <a:bodyPr/>
                    <a:lstStyle/>
                    <a:p>
                      <a:pPr algn="l" fontAlgn="b"/>
                      <a:endParaRPr lang="en-US" sz="1100" b="0" i="0" u="none" strike="noStrike">
                        <a:solidFill>
                          <a:srgbClr val="000000"/>
                        </a:solidFill>
                        <a:effectLst/>
                        <a:latin typeface="IBM Plex Sans" panose="020B0503050000000000" pitchFamily="34" charset="77"/>
                      </a:endParaRPr>
                    </a:p>
                  </a:txBody>
                  <a:tcPr marL="6272" marR="6272" marT="6272" marB="0" anchor="b">
                    <a:lnL w="12700" cap="flat" cmpd="sng" algn="ctr">
                      <a:solidFill>
                        <a:schemeClr val="tx1"/>
                      </a:solidFill>
                      <a:prstDash val="solid"/>
                      <a:round/>
                      <a:headEnd type="none" w="med" len="med"/>
                      <a:tailEnd type="none" w="med" len="med"/>
                    </a:lnL>
                    <a:lnR>
                      <a:noFill/>
                    </a:lnR>
                    <a:lnT>
                      <a:noFill/>
                    </a:lnT>
                    <a:lnB>
                      <a:noFill/>
                    </a:lnB>
                  </a:tcPr>
                </a:tc>
                <a:tc>
                  <a:txBody>
                    <a:bodyPr/>
                    <a:lstStyle/>
                    <a:p>
                      <a:pPr algn="l" fontAlgn="b"/>
                      <a:r>
                        <a:rPr lang="en-US" sz="1100" b="0" i="0" u="none" strike="noStrike">
                          <a:solidFill>
                            <a:srgbClr val="000000"/>
                          </a:solidFill>
                          <a:effectLst/>
                          <a:latin typeface="IBM Plex Sans" panose="020B0503050000000000" pitchFamily="34" charset="77"/>
                        </a:rPr>
                        <a:t>cx2-8x16</a:t>
                      </a:r>
                    </a:p>
                  </a:txBody>
                  <a:tcPr marL="6272" marR="6272" marT="6272" marB="0" anchor="b">
                    <a:lnL w="12700" cap="flat" cmpd="sng" algn="ctr">
                      <a:noFill/>
                      <a:prstDash val="solid"/>
                      <a:round/>
                      <a:headEnd type="none" w="med" len="med"/>
                      <a:tailEnd type="none" w="med" len="med"/>
                    </a:lnL>
                    <a:lnR>
                      <a:noFill/>
                    </a:lnR>
                    <a:lnT>
                      <a:noFill/>
                    </a:lnT>
                    <a:lnB>
                      <a:noFill/>
                    </a:lnB>
                  </a:tcPr>
                </a:tc>
                <a:tc>
                  <a:txBody>
                    <a:bodyPr/>
                    <a:lstStyle/>
                    <a:p>
                      <a:pPr algn="l" fontAlgn="b"/>
                      <a:r>
                        <a:rPr lang="en-US" sz="1100" b="0" i="0" u="none" strike="noStrike" dirty="0">
                          <a:solidFill>
                            <a:srgbClr val="000000"/>
                          </a:solidFill>
                          <a:effectLst/>
                          <a:latin typeface="IBM Plex Sans" panose="020B0503050000000000" pitchFamily="34" charset="77"/>
                        </a:rPr>
                        <a:t>16 Gbps</a:t>
                      </a:r>
                    </a:p>
                  </a:txBody>
                  <a:tcPr marL="6272" marR="6272" marT="6272" marB="0" anchor="b">
                    <a:lnL>
                      <a:noFill/>
                    </a:lnL>
                    <a:lnR w="12700" cap="flat" cmpd="sng" algn="ctr">
                      <a:solidFill>
                        <a:schemeClr val="tx1"/>
                      </a:solidFill>
                      <a:prstDash val="solid"/>
                      <a:round/>
                      <a:headEnd type="none" w="med" len="med"/>
                      <a:tailEnd type="none" w="med" len="med"/>
                    </a:lnR>
                    <a:lnT>
                      <a:noFill/>
                    </a:lnT>
                    <a:lnB>
                      <a:noFill/>
                    </a:lnB>
                  </a:tcPr>
                </a:tc>
                <a:tc>
                  <a:txBody>
                    <a:bodyPr/>
                    <a:lstStyle/>
                    <a:p>
                      <a:pPr algn="l" fontAlgn="b"/>
                      <a:endParaRPr lang="en-US" sz="1100" b="0" i="0" u="none" strike="noStrike">
                        <a:solidFill>
                          <a:srgbClr val="000000"/>
                        </a:solidFill>
                        <a:effectLst/>
                        <a:latin typeface="IBM Plex Sans" panose="020B0503050000000000" pitchFamily="34" charset="77"/>
                      </a:endParaRPr>
                    </a:p>
                  </a:txBody>
                  <a:tcPr marL="6272" marR="6272" marT="6272" marB="0" anchor="b">
                    <a:lnL w="12700" cap="flat" cmpd="sng" algn="ctr">
                      <a:solidFill>
                        <a:schemeClr val="tx1"/>
                      </a:solidFill>
                      <a:prstDash val="solid"/>
                      <a:round/>
                      <a:headEnd type="none" w="med" len="med"/>
                      <a:tailEnd type="none" w="med" len="med"/>
                    </a:lnL>
                    <a:lnR>
                      <a:noFill/>
                    </a:lnR>
                    <a:lnT>
                      <a:noFill/>
                    </a:lnT>
                    <a:lnB>
                      <a:noFill/>
                    </a:lnB>
                  </a:tcPr>
                </a:tc>
                <a:tc>
                  <a:txBody>
                    <a:bodyPr/>
                    <a:lstStyle/>
                    <a:p>
                      <a:pPr algn="l" fontAlgn="b"/>
                      <a:r>
                        <a:rPr lang="en-US" sz="1100" b="0" i="0" u="none" strike="noStrike">
                          <a:solidFill>
                            <a:srgbClr val="000000"/>
                          </a:solidFill>
                          <a:effectLst/>
                          <a:latin typeface="IBM Plex Sans" panose="020B0503050000000000" pitchFamily="34" charset="77"/>
                        </a:rPr>
                        <a:t>c5.2xlarge</a:t>
                      </a:r>
                    </a:p>
                  </a:txBody>
                  <a:tcPr marL="6272" marR="6272" marT="6272" marB="0" anchor="b">
                    <a:lnL>
                      <a:noFill/>
                    </a:lnL>
                    <a:lnR>
                      <a:noFill/>
                    </a:lnR>
                    <a:lnT>
                      <a:noFill/>
                    </a:lnT>
                    <a:lnB>
                      <a:noFill/>
                    </a:lnB>
                  </a:tcPr>
                </a:tc>
                <a:tc>
                  <a:txBody>
                    <a:bodyPr/>
                    <a:lstStyle/>
                    <a:p>
                      <a:pPr algn="l" rtl="0" fontAlgn="b"/>
                      <a:r>
                        <a:rPr lang="en-US" sz="1100" b="0" i="0" u="none" strike="noStrike" dirty="0">
                          <a:solidFill>
                            <a:srgbClr val="000000"/>
                          </a:solidFill>
                          <a:effectLst/>
                          <a:latin typeface="IBM Plex Sans" panose="020B0503050000000000" pitchFamily="34" charset="77"/>
                        </a:rPr>
                        <a:t>up to 10 Gbps</a:t>
                      </a:r>
                    </a:p>
                  </a:txBody>
                  <a:tcPr marL="6272" marR="6272" marT="6272" marB="0" anchor="b">
                    <a:lnL>
                      <a:noFill/>
                    </a:lnL>
                    <a:lnR w="12700" cap="flat" cmpd="sng" algn="ctr">
                      <a:solidFill>
                        <a:schemeClr val="tx1"/>
                      </a:solidFill>
                      <a:prstDash val="solid"/>
                      <a:round/>
                      <a:headEnd type="none" w="med" len="med"/>
                      <a:tailEnd type="none" w="med" len="med"/>
                    </a:lnR>
                    <a:lnT>
                      <a:noFill/>
                    </a:lnT>
                    <a:lnB>
                      <a:noFill/>
                    </a:lnB>
                  </a:tcPr>
                </a:tc>
                <a:tc>
                  <a:txBody>
                    <a:bodyPr/>
                    <a:lstStyle/>
                    <a:p>
                      <a:pPr algn="l" rtl="0" fontAlgn="b"/>
                      <a:endParaRPr lang="en-US" sz="1100" b="0" i="0" u="none" strike="noStrike">
                        <a:solidFill>
                          <a:srgbClr val="000000"/>
                        </a:solidFill>
                        <a:effectLst/>
                        <a:latin typeface="IBM Plex Sans" panose="020B0503050000000000" pitchFamily="34" charset="77"/>
                      </a:endParaRPr>
                    </a:p>
                  </a:txBody>
                  <a:tcPr marL="6272" marR="6272" marT="6272" marB="0" anchor="b">
                    <a:lnL w="12700" cap="flat" cmpd="sng" algn="ctr">
                      <a:solidFill>
                        <a:schemeClr val="tx1"/>
                      </a:solidFill>
                      <a:prstDash val="solid"/>
                      <a:round/>
                      <a:headEnd type="none" w="med" len="med"/>
                      <a:tailEnd type="none" w="med" len="med"/>
                    </a:lnL>
                    <a:lnR>
                      <a:noFill/>
                    </a:lnR>
                    <a:lnT>
                      <a:noFill/>
                    </a:lnT>
                    <a:lnB>
                      <a:noFill/>
                    </a:lnB>
                  </a:tcPr>
                </a:tc>
                <a:tc>
                  <a:txBody>
                    <a:bodyPr/>
                    <a:lstStyle/>
                    <a:p>
                      <a:pPr algn="l" fontAlgn="b"/>
                      <a:r>
                        <a:rPr lang="en-US" sz="1100" b="0" i="0" u="none" strike="noStrike">
                          <a:solidFill>
                            <a:srgbClr val="000000"/>
                          </a:solidFill>
                          <a:effectLst/>
                          <a:latin typeface="IBM Plex Sans" panose="020B0503050000000000" pitchFamily="34" charset="77"/>
                        </a:rPr>
                        <a:t>F8s v2</a:t>
                      </a:r>
                    </a:p>
                  </a:txBody>
                  <a:tcPr marL="6272" marR="6272" marT="6272" marB="0" anchor="b">
                    <a:lnL>
                      <a:noFill/>
                    </a:lnL>
                    <a:lnR>
                      <a:noFill/>
                    </a:lnR>
                    <a:lnT>
                      <a:noFill/>
                    </a:lnT>
                    <a:lnB>
                      <a:noFill/>
                    </a:lnB>
                  </a:tcPr>
                </a:tc>
                <a:tc>
                  <a:txBody>
                    <a:bodyPr/>
                    <a:lstStyle/>
                    <a:p>
                      <a:pPr algn="l" rtl="0" fontAlgn="b"/>
                      <a:r>
                        <a:rPr lang="en-US" sz="1100" b="0" i="0" u="none" strike="noStrike" dirty="0">
                          <a:solidFill>
                            <a:srgbClr val="000000"/>
                          </a:solidFill>
                          <a:effectLst/>
                          <a:latin typeface="IBM Plex Sans" panose="020B0503050000000000" pitchFamily="34" charset="77"/>
                        </a:rPr>
                        <a:t>3.5 Gbps</a:t>
                      </a:r>
                    </a:p>
                  </a:txBody>
                  <a:tcPr marL="6272" marR="6272" marT="6272" marB="0" anchor="b">
                    <a:lnL>
                      <a:noFill/>
                    </a:lnL>
                    <a:lnR w="12700" cap="flat" cmpd="sng" algn="ctr">
                      <a:solidFill>
                        <a:schemeClr val="tx1"/>
                      </a:solidFill>
                      <a:prstDash val="solid"/>
                      <a:round/>
                      <a:headEnd type="none" w="med" len="med"/>
                      <a:tailEnd type="none" w="med" len="med"/>
                    </a:lnR>
                    <a:lnT>
                      <a:noFill/>
                    </a:lnT>
                    <a:lnB>
                      <a:noFill/>
                    </a:lnB>
                  </a:tcPr>
                </a:tc>
                <a:tc>
                  <a:txBody>
                    <a:bodyPr/>
                    <a:lstStyle/>
                    <a:p>
                      <a:pPr algn="r" rtl="0" fontAlgn="b"/>
                      <a:endParaRPr lang="en-US" sz="1100" b="0" i="0" u="none" strike="noStrike">
                        <a:solidFill>
                          <a:srgbClr val="000000"/>
                        </a:solidFill>
                        <a:effectLst/>
                        <a:latin typeface="IBM Plex Sans" panose="020B0503050000000000" pitchFamily="34" charset="77"/>
                      </a:endParaRPr>
                    </a:p>
                  </a:txBody>
                  <a:tcPr marL="6272" marR="6272" marT="6272" marB="0" anchor="b">
                    <a:lnL w="12700" cap="flat" cmpd="sng" algn="ctr">
                      <a:solidFill>
                        <a:schemeClr val="tx1"/>
                      </a:solidFill>
                      <a:prstDash val="solid"/>
                      <a:round/>
                      <a:headEnd type="none" w="med" len="med"/>
                      <a:tailEnd type="none" w="med" len="med"/>
                    </a:lnL>
                    <a:lnR>
                      <a:noFill/>
                    </a:lnR>
                    <a:lnT>
                      <a:noFill/>
                    </a:lnT>
                    <a:lnB>
                      <a:noFill/>
                    </a:lnB>
                  </a:tcPr>
                </a:tc>
                <a:tc>
                  <a:txBody>
                    <a:bodyPr/>
                    <a:lstStyle/>
                    <a:p>
                      <a:pPr algn="l" fontAlgn="b"/>
                      <a:r>
                        <a:rPr lang="en-US" sz="1100" b="0" i="0" u="none" strike="noStrike">
                          <a:solidFill>
                            <a:srgbClr val="000000"/>
                          </a:solidFill>
                          <a:effectLst/>
                          <a:latin typeface="IBM Plex Sans" panose="020B0503050000000000" pitchFamily="34" charset="77"/>
                        </a:rPr>
                        <a:t>Custom</a:t>
                      </a:r>
                    </a:p>
                  </a:txBody>
                  <a:tcPr marL="6272" marR="6272" marT="6272" marB="0" anchor="b">
                    <a:lnL>
                      <a:noFill/>
                    </a:lnL>
                    <a:lnR>
                      <a:noFill/>
                    </a:lnR>
                    <a:lnT>
                      <a:noFill/>
                    </a:lnT>
                    <a:lnB>
                      <a:noFill/>
                    </a:lnB>
                  </a:tcPr>
                </a:tc>
                <a:tc>
                  <a:txBody>
                    <a:bodyPr/>
                    <a:lstStyle/>
                    <a:p>
                      <a:pPr algn="l" fontAlgn="b"/>
                      <a:r>
                        <a:rPr lang="en-US" sz="1100" b="0" i="0" u="none" strike="noStrike">
                          <a:solidFill>
                            <a:srgbClr val="000000"/>
                          </a:solidFill>
                          <a:effectLst/>
                          <a:latin typeface="IBM Plex Sans" panose="020B0503050000000000" pitchFamily="34" charset="77"/>
                        </a:rPr>
                        <a:t>16 Gbps</a:t>
                      </a:r>
                    </a:p>
                  </a:txBody>
                  <a:tcPr marL="6272" marR="6272" marT="6272" marB="0" anchor="b">
                    <a:lnL>
                      <a:noFill/>
                    </a:lnL>
                    <a:lnR w="12700" cap="flat" cmpd="sng" algn="ctr">
                      <a:solidFill>
                        <a:schemeClr val="tx1"/>
                      </a:solidFill>
                      <a:prstDash val="solid"/>
                      <a:round/>
                      <a:headEnd type="none" w="med" len="med"/>
                      <a:tailEnd type="none" w="med" len="med"/>
                    </a:lnR>
                    <a:lnT>
                      <a:noFill/>
                    </a:lnT>
                    <a:lnB>
                      <a:noFill/>
                    </a:lnB>
                  </a:tcPr>
                </a:tc>
                <a:extLst>
                  <a:ext uri="{0D108BD9-81ED-4DB2-BD59-A6C34878D82A}">
                    <a16:rowId xmlns:a16="http://schemas.microsoft.com/office/drawing/2014/main" val="1999091918"/>
                  </a:ext>
                </a:extLst>
              </a:tr>
              <a:tr h="173912">
                <a:tc>
                  <a:txBody>
                    <a:bodyPr/>
                    <a:lstStyle/>
                    <a:p>
                      <a:pPr algn="l" fontAlgn="b"/>
                      <a:endParaRPr lang="en-US" sz="1100" b="0" i="0" u="none" strike="noStrike">
                        <a:solidFill>
                          <a:srgbClr val="000000"/>
                        </a:solidFill>
                        <a:effectLst/>
                        <a:latin typeface="IBM Plex Sans" panose="020B0503050000000000" pitchFamily="34" charset="77"/>
                      </a:endParaRPr>
                    </a:p>
                  </a:txBody>
                  <a:tcPr marL="6272" marR="6272" marT="6272" marB="0" anchor="b">
                    <a:lnL w="12700" cap="flat" cmpd="sng" algn="ctr">
                      <a:solidFill>
                        <a:schemeClr val="tx1"/>
                      </a:solidFill>
                      <a:prstDash val="solid"/>
                      <a:round/>
                      <a:headEnd type="none" w="med" len="med"/>
                      <a:tailEnd type="none" w="med" len="med"/>
                    </a:lnL>
                    <a:lnR>
                      <a:noFill/>
                    </a:lnR>
                    <a:lnT>
                      <a:noFill/>
                    </a:lnT>
                    <a:lnB>
                      <a:noFill/>
                    </a:lnB>
                  </a:tcPr>
                </a:tc>
                <a:tc>
                  <a:txBody>
                    <a:bodyPr/>
                    <a:lstStyle/>
                    <a:p>
                      <a:pPr algn="l" fontAlgn="b"/>
                      <a:r>
                        <a:rPr lang="en-US" sz="1100" b="0" i="0" u="none" strike="noStrike">
                          <a:solidFill>
                            <a:srgbClr val="000000"/>
                          </a:solidFill>
                          <a:effectLst/>
                          <a:latin typeface="IBM Plex Sans" panose="020B0503050000000000" pitchFamily="34" charset="77"/>
                        </a:rPr>
                        <a:t>cx2-16x32</a:t>
                      </a:r>
                    </a:p>
                  </a:txBody>
                  <a:tcPr marL="6272" marR="6272" marT="6272" marB="0" anchor="b">
                    <a:lnL w="12700" cap="flat" cmpd="sng" algn="ctr">
                      <a:noFill/>
                      <a:prstDash val="solid"/>
                      <a:round/>
                      <a:headEnd type="none" w="med" len="med"/>
                      <a:tailEnd type="none" w="med" len="med"/>
                    </a:lnL>
                    <a:lnR>
                      <a:noFill/>
                    </a:lnR>
                    <a:lnT>
                      <a:noFill/>
                    </a:lnT>
                    <a:lnB>
                      <a:noFill/>
                    </a:lnB>
                  </a:tcPr>
                </a:tc>
                <a:tc>
                  <a:txBody>
                    <a:bodyPr/>
                    <a:lstStyle/>
                    <a:p>
                      <a:pPr algn="l" fontAlgn="b"/>
                      <a:r>
                        <a:rPr lang="en-US" sz="1100" b="0" i="0" u="none" strike="noStrike">
                          <a:solidFill>
                            <a:srgbClr val="000000"/>
                          </a:solidFill>
                          <a:effectLst/>
                          <a:latin typeface="IBM Plex Sans" panose="020B0503050000000000" pitchFamily="34" charset="77"/>
                        </a:rPr>
                        <a:t>32 Gbps</a:t>
                      </a:r>
                    </a:p>
                  </a:txBody>
                  <a:tcPr marL="6272" marR="6272" marT="6272" marB="0" anchor="b">
                    <a:lnL>
                      <a:noFill/>
                    </a:lnL>
                    <a:lnR w="12700" cap="flat" cmpd="sng" algn="ctr">
                      <a:solidFill>
                        <a:schemeClr val="tx1"/>
                      </a:solidFill>
                      <a:prstDash val="solid"/>
                      <a:round/>
                      <a:headEnd type="none" w="med" len="med"/>
                      <a:tailEnd type="none" w="med" len="med"/>
                    </a:lnR>
                    <a:lnT>
                      <a:noFill/>
                    </a:lnT>
                    <a:lnB>
                      <a:noFill/>
                    </a:lnB>
                  </a:tcPr>
                </a:tc>
                <a:tc>
                  <a:txBody>
                    <a:bodyPr/>
                    <a:lstStyle/>
                    <a:p>
                      <a:pPr algn="l" fontAlgn="b"/>
                      <a:endParaRPr lang="en-US" sz="1100" b="0" i="0" u="none" strike="noStrike">
                        <a:solidFill>
                          <a:srgbClr val="000000"/>
                        </a:solidFill>
                        <a:effectLst/>
                        <a:latin typeface="IBM Plex Sans" panose="020B0503050000000000" pitchFamily="34" charset="77"/>
                      </a:endParaRPr>
                    </a:p>
                  </a:txBody>
                  <a:tcPr marL="6272" marR="6272" marT="6272" marB="0" anchor="b">
                    <a:lnL w="12700" cap="flat" cmpd="sng" algn="ctr">
                      <a:solidFill>
                        <a:schemeClr val="tx1"/>
                      </a:solidFill>
                      <a:prstDash val="solid"/>
                      <a:round/>
                      <a:headEnd type="none" w="med" len="med"/>
                      <a:tailEnd type="none" w="med" len="med"/>
                    </a:lnL>
                    <a:lnR>
                      <a:noFill/>
                    </a:lnR>
                    <a:lnT>
                      <a:noFill/>
                    </a:lnT>
                    <a:lnB>
                      <a:noFill/>
                    </a:lnB>
                  </a:tcPr>
                </a:tc>
                <a:tc>
                  <a:txBody>
                    <a:bodyPr/>
                    <a:lstStyle/>
                    <a:p>
                      <a:pPr algn="l" fontAlgn="b"/>
                      <a:r>
                        <a:rPr lang="en-US" sz="1100" b="0" i="0" u="none" strike="noStrike">
                          <a:solidFill>
                            <a:srgbClr val="000000"/>
                          </a:solidFill>
                          <a:effectLst/>
                          <a:latin typeface="IBM Plex Sans" panose="020B0503050000000000" pitchFamily="34" charset="77"/>
                        </a:rPr>
                        <a:t>c5.4xlarge</a:t>
                      </a:r>
                    </a:p>
                  </a:txBody>
                  <a:tcPr marL="6272" marR="6272" marT="6272" marB="0" anchor="b">
                    <a:lnL>
                      <a:noFill/>
                    </a:lnL>
                    <a:lnR>
                      <a:noFill/>
                    </a:lnR>
                    <a:lnT>
                      <a:noFill/>
                    </a:lnT>
                    <a:lnB>
                      <a:noFill/>
                    </a:lnB>
                  </a:tcPr>
                </a:tc>
                <a:tc>
                  <a:txBody>
                    <a:bodyPr/>
                    <a:lstStyle/>
                    <a:p>
                      <a:pPr algn="l" rtl="0" fontAlgn="b"/>
                      <a:r>
                        <a:rPr lang="en-US" sz="1100" b="0" i="0" u="none" strike="noStrike" dirty="0">
                          <a:solidFill>
                            <a:srgbClr val="000000"/>
                          </a:solidFill>
                          <a:effectLst/>
                          <a:latin typeface="IBM Plex Sans" panose="020B0503050000000000" pitchFamily="34" charset="77"/>
                        </a:rPr>
                        <a:t>up to 10 Gbps</a:t>
                      </a:r>
                    </a:p>
                  </a:txBody>
                  <a:tcPr marL="6272" marR="6272" marT="6272" marB="0" anchor="b">
                    <a:lnL>
                      <a:noFill/>
                    </a:lnL>
                    <a:lnR w="12700" cap="flat" cmpd="sng" algn="ctr">
                      <a:solidFill>
                        <a:schemeClr val="tx1"/>
                      </a:solidFill>
                      <a:prstDash val="solid"/>
                      <a:round/>
                      <a:headEnd type="none" w="med" len="med"/>
                      <a:tailEnd type="none" w="med" len="med"/>
                    </a:lnR>
                    <a:lnT>
                      <a:noFill/>
                    </a:lnT>
                    <a:lnB>
                      <a:noFill/>
                    </a:lnB>
                  </a:tcPr>
                </a:tc>
                <a:tc>
                  <a:txBody>
                    <a:bodyPr/>
                    <a:lstStyle/>
                    <a:p>
                      <a:pPr algn="l" rtl="0" fontAlgn="b"/>
                      <a:endParaRPr lang="en-US" sz="1100" b="0" i="0" u="none" strike="noStrike">
                        <a:solidFill>
                          <a:srgbClr val="000000"/>
                        </a:solidFill>
                        <a:effectLst/>
                        <a:latin typeface="IBM Plex Sans" panose="020B0503050000000000" pitchFamily="34" charset="77"/>
                      </a:endParaRPr>
                    </a:p>
                  </a:txBody>
                  <a:tcPr marL="6272" marR="6272" marT="6272" marB="0" anchor="b">
                    <a:lnL w="12700" cap="flat" cmpd="sng" algn="ctr">
                      <a:solidFill>
                        <a:schemeClr val="tx1"/>
                      </a:solidFill>
                      <a:prstDash val="solid"/>
                      <a:round/>
                      <a:headEnd type="none" w="med" len="med"/>
                      <a:tailEnd type="none" w="med" len="med"/>
                    </a:lnL>
                    <a:lnR>
                      <a:noFill/>
                    </a:lnR>
                    <a:lnT>
                      <a:noFill/>
                    </a:lnT>
                    <a:lnB>
                      <a:noFill/>
                    </a:lnB>
                  </a:tcPr>
                </a:tc>
                <a:tc>
                  <a:txBody>
                    <a:bodyPr/>
                    <a:lstStyle/>
                    <a:p>
                      <a:pPr algn="l" fontAlgn="b"/>
                      <a:r>
                        <a:rPr lang="en-US" sz="1100" b="0" i="0" u="none" strike="noStrike">
                          <a:solidFill>
                            <a:srgbClr val="000000"/>
                          </a:solidFill>
                          <a:effectLst/>
                          <a:latin typeface="IBM Plex Sans" panose="020B0503050000000000" pitchFamily="34" charset="77"/>
                        </a:rPr>
                        <a:t>F16s v2</a:t>
                      </a:r>
                    </a:p>
                  </a:txBody>
                  <a:tcPr marL="6272" marR="6272" marT="6272" marB="0" anchor="b">
                    <a:lnL>
                      <a:noFill/>
                    </a:lnL>
                    <a:lnR>
                      <a:noFill/>
                    </a:lnR>
                    <a:lnT>
                      <a:noFill/>
                    </a:lnT>
                    <a:lnB>
                      <a:noFill/>
                    </a:lnB>
                  </a:tcPr>
                </a:tc>
                <a:tc>
                  <a:txBody>
                    <a:bodyPr/>
                    <a:lstStyle/>
                    <a:p>
                      <a:pPr algn="l" rtl="0" fontAlgn="b"/>
                      <a:r>
                        <a:rPr lang="en-US" sz="1100" b="0" i="0" u="none" strike="noStrike" dirty="0">
                          <a:solidFill>
                            <a:srgbClr val="000000"/>
                          </a:solidFill>
                          <a:effectLst/>
                          <a:latin typeface="IBM Plex Sans" panose="020B0503050000000000" pitchFamily="34" charset="77"/>
                        </a:rPr>
                        <a:t>7 Gbps</a:t>
                      </a:r>
                    </a:p>
                  </a:txBody>
                  <a:tcPr marL="6272" marR="6272" marT="6272" marB="0" anchor="b">
                    <a:lnL>
                      <a:noFill/>
                    </a:lnL>
                    <a:lnR w="12700" cap="flat" cmpd="sng" algn="ctr">
                      <a:solidFill>
                        <a:schemeClr val="tx1"/>
                      </a:solidFill>
                      <a:prstDash val="solid"/>
                      <a:round/>
                      <a:headEnd type="none" w="med" len="med"/>
                      <a:tailEnd type="none" w="med" len="med"/>
                    </a:lnR>
                    <a:lnT>
                      <a:noFill/>
                    </a:lnT>
                    <a:lnB>
                      <a:noFill/>
                    </a:lnB>
                  </a:tcPr>
                </a:tc>
                <a:tc>
                  <a:txBody>
                    <a:bodyPr/>
                    <a:lstStyle/>
                    <a:p>
                      <a:pPr algn="r" rtl="0" fontAlgn="b"/>
                      <a:endParaRPr lang="en-US" sz="1100" b="0" i="0" u="none" strike="noStrike">
                        <a:solidFill>
                          <a:srgbClr val="000000"/>
                        </a:solidFill>
                        <a:effectLst/>
                        <a:latin typeface="IBM Plex Sans" panose="020B0503050000000000" pitchFamily="34" charset="77"/>
                      </a:endParaRPr>
                    </a:p>
                  </a:txBody>
                  <a:tcPr marL="6272" marR="6272" marT="6272" marB="0" anchor="b">
                    <a:lnL w="12700" cap="flat" cmpd="sng" algn="ctr">
                      <a:solidFill>
                        <a:schemeClr val="tx1"/>
                      </a:solidFill>
                      <a:prstDash val="solid"/>
                      <a:round/>
                      <a:headEnd type="none" w="med" len="med"/>
                      <a:tailEnd type="none" w="med" len="med"/>
                    </a:lnL>
                    <a:lnR>
                      <a:noFill/>
                    </a:lnR>
                    <a:lnT>
                      <a:noFill/>
                    </a:lnT>
                    <a:lnB>
                      <a:noFill/>
                    </a:lnB>
                  </a:tcPr>
                </a:tc>
                <a:tc>
                  <a:txBody>
                    <a:bodyPr/>
                    <a:lstStyle/>
                    <a:p>
                      <a:pPr algn="l" fontAlgn="b"/>
                      <a:r>
                        <a:rPr lang="en-US" sz="1100" b="0" i="0" u="none" strike="noStrike">
                          <a:solidFill>
                            <a:srgbClr val="000000"/>
                          </a:solidFill>
                          <a:effectLst/>
                          <a:latin typeface="IBM Plex Sans" panose="020B0503050000000000" pitchFamily="34" charset="77"/>
                        </a:rPr>
                        <a:t>Custom</a:t>
                      </a:r>
                    </a:p>
                  </a:txBody>
                  <a:tcPr marL="6272" marR="6272" marT="6272" marB="0" anchor="b">
                    <a:lnL>
                      <a:noFill/>
                    </a:lnL>
                    <a:lnR>
                      <a:noFill/>
                    </a:lnR>
                    <a:lnT>
                      <a:noFill/>
                    </a:lnT>
                    <a:lnB>
                      <a:noFill/>
                    </a:lnB>
                  </a:tcPr>
                </a:tc>
                <a:tc>
                  <a:txBody>
                    <a:bodyPr/>
                    <a:lstStyle/>
                    <a:p>
                      <a:pPr algn="l" fontAlgn="b"/>
                      <a:r>
                        <a:rPr lang="en-US" sz="1100" b="0" i="0" u="none" strike="noStrike">
                          <a:solidFill>
                            <a:srgbClr val="000000"/>
                          </a:solidFill>
                          <a:effectLst/>
                          <a:latin typeface="IBM Plex Sans" panose="020B0503050000000000" pitchFamily="34" charset="77"/>
                        </a:rPr>
                        <a:t>16 Gbps</a:t>
                      </a:r>
                    </a:p>
                  </a:txBody>
                  <a:tcPr marL="6272" marR="6272" marT="6272" marB="0" anchor="b">
                    <a:lnL>
                      <a:noFill/>
                    </a:lnL>
                    <a:lnR w="12700" cap="flat" cmpd="sng" algn="ctr">
                      <a:solidFill>
                        <a:schemeClr val="tx1"/>
                      </a:solidFill>
                      <a:prstDash val="solid"/>
                      <a:round/>
                      <a:headEnd type="none" w="med" len="med"/>
                      <a:tailEnd type="none" w="med" len="med"/>
                    </a:lnR>
                    <a:lnT>
                      <a:noFill/>
                    </a:lnT>
                    <a:lnB>
                      <a:noFill/>
                    </a:lnB>
                  </a:tcPr>
                </a:tc>
                <a:extLst>
                  <a:ext uri="{0D108BD9-81ED-4DB2-BD59-A6C34878D82A}">
                    <a16:rowId xmlns:a16="http://schemas.microsoft.com/office/drawing/2014/main" val="3982969987"/>
                  </a:ext>
                </a:extLst>
              </a:tr>
              <a:tr h="173912">
                <a:tc>
                  <a:txBody>
                    <a:bodyPr/>
                    <a:lstStyle/>
                    <a:p>
                      <a:pPr algn="l" fontAlgn="b"/>
                      <a:endParaRPr lang="en-US" sz="1100" b="0" i="0" u="none" strike="noStrike">
                        <a:solidFill>
                          <a:srgbClr val="000000"/>
                        </a:solidFill>
                        <a:effectLst/>
                        <a:latin typeface="IBM Plex Sans" panose="020B0503050000000000" pitchFamily="34" charset="77"/>
                      </a:endParaRPr>
                    </a:p>
                  </a:txBody>
                  <a:tcPr marL="6272" marR="6272" marT="6272" marB="0" anchor="b">
                    <a:lnL w="12700" cap="flat" cmpd="sng" algn="ctr">
                      <a:solidFill>
                        <a:schemeClr val="tx1"/>
                      </a:solidFill>
                      <a:prstDash val="solid"/>
                      <a:round/>
                      <a:headEnd type="none" w="med" len="med"/>
                      <a:tailEnd type="none" w="med" len="med"/>
                    </a:lnL>
                    <a:lnR>
                      <a:noFill/>
                    </a:lnR>
                    <a:lnT>
                      <a:noFill/>
                    </a:lnT>
                    <a:lnB>
                      <a:noFill/>
                    </a:lnB>
                  </a:tcPr>
                </a:tc>
                <a:tc>
                  <a:txBody>
                    <a:bodyPr/>
                    <a:lstStyle/>
                    <a:p>
                      <a:pPr algn="l" fontAlgn="b"/>
                      <a:r>
                        <a:rPr lang="en-US" sz="1100" b="0" i="0" u="none" strike="noStrike">
                          <a:solidFill>
                            <a:srgbClr val="000000"/>
                          </a:solidFill>
                          <a:effectLst/>
                          <a:latin typeface="IBM Plex Sans" panose="020B0503050000000000" pitchFamily="34" charset="77"/>
                        </a:rPr>
                        <a:t>cx2-32x64</a:t>
                      </a:r>
                    </a:p>
                  </a:txBody>
                  <a:tcPr marL="6272" marR="6272" marT="6272" marB="0" anchor="b">
                    <a:lnL w="12700" cap="flat" cmpd="sng" algn="ctr">
                      <a:noFill/>
                      <a:prstDash val="solid"/>
                      <a:round/>
                      <a:headEnd type="none" w="med" len="med"/>
                      <a:tailEnd type="none" w="med" len="med"/>
                    </a:lnL>
                    <a:lnR>
                      <a:noFill/>
                    </a:lnR>
                    <a:lnT>
                      <a:noFill/>
                    </a:lnT>
                    <a:lnB>
                      <a:noFill/>
                    </a:lnB>
                  </a:tcPr>
                </a:tc>
                <a:tc>
                  <a:txBody>
                    <a:bodyPr/>
                    <a:lstStyle/>
                    <a:p>
                      <a:pPr algn="l" fontAlgn="b"/>
                      <a:r>
                        <a:rPr lang="en-US" sz="1100" b="0" i="0" u="none" strike="noStrike">
                          <a:solidFill>
                            <a:srgbClr val="000000"/>
                          </a:solidFill>
                          <a:effectLst/>
                          <a:latin typeface="IBM Plex Sans" panose="020B0503050000000000" pitchFamily="34" charset="77"/>
                        </a:rPr>
                        <a:t>64 Gbps</a:t>
                      </a:r>
                    </a:p>
                  </a:txBody>
                  <a:tcPr marL="6272" marR="6272" marT="6272" marB="0" anchor="b">
                    <a:lnL>
                      <a:noFill/>
                    </a:lnL>
                    <a:lnR w="12700" cap="flat" cmpd="sng" algn="ctr">
                      <a:solidFill>
                        <a:schemeClr val="tx1"/>
                      </a:solidFill>
                      <a:prstDash val="solid"/>
                      <a:round/>
                      <a:headEnd type="none" w="med" len="med"/>
                      <a:tailEnd type="none" w="med" len="med"/>
                    </a:lnR>
                    <a:lnT>
                      <a:noFill/>
                    </a:lnT>
                    <a:lnB>
                      <a:noFill/>
                    </a:lnB>
                  </a:tcPr>
                </a:tc>
                <a:tc>
                  <a:txBody>
                    <a:bodyPr/>
                    <a:lstStyle/>
                    <a:p>
                      <a:pPr algn="l" fontAlgn="b"/>
                      <a:endParaRPr lang="en-US" sz="1100" b="0" i="0" u="none" strike="noStrike">
                        <a:solidFill>
                          <a:srgbClr val="000000"/>
                        </a:solidFill>
                        <a:effectLst/>
                        <a:latin typeface="IBM Plex Sans" panose="020B0503050000000000" pitchFamily="34" charset="77"/>
                      </a:endParaRPr>
                    </a:p>
                  </a:txBody>
                  <a:tcPr marL="6272" marR="6272" marT="6272" marB="0" anchor="b">
                    <a:lnL w="12700" cap="flat" cmpd="sng" algn="ctr">
                      <a:solidFill>
                        <a:schemeClr val="tx1"/>
                      </a:solidFill>
                      <a:prstDash val="solid"/>
                      <a:round/>
                      <a:headEnd type="none" w="med" len="med"/>
                      <a:tailEnd type="none" w="med" len="med"/>
                    </a:lnL>
                    <a:lnR>
                      <a:noFill/>
                    </a:lnR>
                    <a:lnT>
                      <a:noFill/>
                    </a:lnT>
                    <a:lnB>
                      <a:noFill/>
                    </a:lnB>
                  </a:tcPr>
                </a:tc>
                <a:tc>
                  <a:txBody>
                    <a:bodyPr/>
                    <a:lstStyle/>
                    <a:p>
                      <a:pPr algn="l" fontAlgn="b"/>
                      <a:r>
                        <a:rPr lang="en-US" sz="1100" b="0" i="0" u="none" strike="noStrike">
                          <a:solidFill>
                            <a:srgbClr val="000000"/>
                          </a:solidFill>
                          <a:effectLst/>
                          <a:latin typeface="IBM Plex Sans" panose="020B0503050000000000" pitchFamily="34" charset="77"/>
                        </a:rPr>
                        <a:t>c4.8xlarge</a:t>
                      </a:r>
                    </a:p>
                  </a:txBody>
                  <a:tcPr marL="6272" marR="6272" marT="6272" marB="0" anchor="b">
                    <a:lnL>
                      <a:noFill/>
                    </a:lnL>
                    <a:lnR>
                      <a:noFill/>
                    </a:lnR>
                    <a:lnT>
                      <a:noFill/>
                    </a:lnT>
                    <a:lnB>
                      <a:noFill/>
                    </a:lnB>
                  </a:tcPr>
                </a:tc>
                <a:tc>
                  <a:txBody>
                    <a:bodyPr/>
                    <a:lstStyle/>
                    <a:p>
                      <a:pPr algn="l" fontAlgn="b"/>
                      <a:r>
                        <a:rPr lang="en-US" sz="1100" b="0" i="0" u="none" strike="noStrike" dirty="0">
                          <a:solidFill>
                            <a:srgbClr val="000000"/>
                          </a:solidFill>
                          <a:effectLst/>
                          <a:latin typeface="IBM Plex Sans" panose="020B0503050000000000" pitchFamily="34" charset="77"/>
                        </a:rPr>
                        <a:t>10 Gbps</a:t>
                      </a:r>
                    </a:p>
                  </a:txBody>
                  <a:tcPr marL="6272" marR="6272" marT="6272" marB="0" anchor="b">
                    <a:lnL>
                      <a:noFill/>
                    </a:lnL>
                    <a:lnR w="12700" cap="flat" cmpd="sng" algn="ctr">
                      <a:solidFill>
                        <a:schemeClr val="tx1"/>
                      </a:solidFill>
                      <a:prstDash val="solid"/>
                      <a:round/>
                      <a:headEnd type="none" w="med" len="med"/>
                      <a:tailEnd type="none" w="med" len="med"/>
                    </a:lnR>
                    <a:lnT>
                      <a:noFill/>
                    </a:lnT>
                    <a:lnB>
                      <a:noFill/>
                    </a:lnB>
                  </a:tcPr>
                </a:tc>
                <a:tc>
                  <a:txBody>
                    <a:bodyPr/>
                    <a:lstStyle/>
                    <a:p>
                      <a:pPr algn="l" fontAlgn="b"/>
                      <a:endParaRPr lang="en-US" sz="1100" b="0" i="0" u="none" strike="noStrike">
                        <a:solidFill>
                          <a:srgbClr val="000000"/>
                        </a:solidFill>
                        <a:effectLst/>
                        <a:latin typeface="IBM Plex Sans" panose="020B0503050000000000" pitchFamily="34" charset="77"/>
                      </a:endParaRPr>
                    </a:p>
                  </a:txBody>
                  <a:tcPr marL="6272" marR="6272" marT="6272" marB="0" anchor="b">
                    <a:lnL w="12700" cap="flat" cmpd="sng" algn="ctr">
                      <a:solidFill>
                        <a:schemeClr val="tx1"/>
                      </a:solidFill>
                      <a:prstDash val="solid"/>
                      <a:round/>
                      <a:headEnd type="none" w="med" len="med"/>
                      <a:tailEnd type="none" w="med" len="med"/>
                    </a:lnL>
                    <a:lnR>
                      <a:noFill/>
                    </a:lnR>
                    <a:lnT>
                      <a:noFill/>
                    </a:lnT>
                    <a:lnB>
                      <a:noFill/>
                    </a:lnB>
                  </a:tcPr>
                </a:tc>
                <a:tc>
                  <a:txBody>
                    <a:bodyPr/>
                    <a:lstStyle/>
                    <a:p>
                      <a:pPr algn="l" fontAlgn="b"/>
                      <a:r>
                        <a:rPr lang="en-US" sz="1100" b="0" i="0" u="none" strike="noStrike">
                          <a:solidFill>
                            <a:srgbClr val="000000"/>
                          </a:solidFill>
                          <a:effectLst/>
                          <a:latin typeface="IBM Plex Sans" panose="020B0503050000000000" pitchFamily="34" charset="77"/>
                        </a:rPr>
                        <a:t>F32s v2</a:t>
                      </a:r>
                    </a:p>
                  </a:txBody>
                  <a:tcPr marL="6272" marR="6272" marT="6272" marB="0" anchor="b">
                    <a:lnL>
                      <a:noFill/>
                    </a:lnL>
                    <a:lnR>
                      <a:noFill/>
                    </a:lnR>
                    <a:lnT>
                      <a:noFill/>
                    </a:lnT>
                    <a:lnB>
                      <a:noFill/>
                    </a:lnB>
                  </a:tcPr>
                </a:tc>
                <a:tc>
                  <a:txBody>
                    <a:bodyPr/>
                    <a:lstStyle/>
                    <a:p>
                      <a:pPr algn="l" rtl="0" fontAlgn="b"/>
                      <a:r>
                        <a:rPr lang="en-US" sz="1100" b="0" i="0" u="none" strike="noStrike" dirty="0">
                          <a:solidFill>
                            <a:srgbClr val="000000"/>
                          </a:solidFill>
                          <a:effectLst/>
                          <a:latin typeface="IBM Plex Sans" panose="020B0503050000000000" pitchFamily="34" charset="77"/>
                        </a:rPr>
                        <a:t>14 Gbps</a:t>
                      </a:r>
                    </a:p>
                  </a:txBody>
                  <a:tcPr marL="6272" marR="6272" marT="6272" marB="0" anchor="b">
                    <a:lnL>
                      <a:noFill/>
                    </a:lnL>
                    <a:lnR w="12700" cap="flat" cmpd="sng" algn="ctr">
                      <a:solidFill>
                        <a:schemeClr val="tx1"/>
                      </a:solidFill>
                      <a:prstDash val="solid"/>
                      <a:round/>
                      <a:headEnd type="none" w="med" len="med"/>
                      <a:tailEnd type="none" w="med" len="med"/>
                    </a:lnR>
                    <a:lnT>
                      <a:noFill/>
                    </a:lnT>
                    <a:lnB>
                      <a:noFill/>
                    </a:lnB>
                  </a:tcPr>
                </a:tc>
                <a:tc>
                  <a:txBody>
                    <a:bodyPr/>
                    <a:lstStyle/>
                    <a:p>
                      <a:pPr algn="r" rtl="0" fontAlgn="b"/>
                      <a:endParaRPr lang="en-US" sz="1100" b="0" i="0" u="none" strike="noStrike">
                        <a:solidFill>
                          <a:srgbClr val="000000"/>
                        </a:solidFill>
                        <a:effectLst/>
                        <a:latin typeface="IBM Plex Sans" panose="020B0503050000000000" pitchFamily="34" charset="77"/>
                      </a:endParaRPr>
                    </a:p>
                  </a:txBody>
                  <a:tcPr marL="6272" marR="6272" marT="6272" marB="0" anchor="b">
                    <a:lnL w="12700" cap="flat" cmpd="sng" algn="ctr">
                      <a:solidFill>
                        <a:schemeClr val="tx1"/>
                      </a:solidFill>
                      <a:prstDash val="solid"/>
                      <a:round/>
                      <a:headEnd type="none" w="med" len="med"/>
                      <a:tailEnd type="none" w="med" len="med"/>
                    </a:lnL>
                    <a:lnR>
                      <a:noFill/>
                    </a:lnR>
                    <a:lnT>
                      <a:noFill/>
                    </a:lnT>
                    <a:lnB>
                      <a:noFill/>
                    </a:lnB>
                  </a:tcPr>
                </a:tc>
                <a:tc>
                  <a:txBody>
                    <a:bodyPr/>
                    <a:lstStyle/>
                    <a:p>
                      <a:pPr algn="l" fontAlgn="b"/>
                      <a:r>
                        <a:rPr lang="en-US" sz="1100" b="0" i="0" u="none" strike="noStrike">
                          <a:solidFill>
                            <a:srgbClr val="000000"/>
                          </a:solidFill>
                          <a:effectLst/>
                          <a:latin typeface="IBM Plex Sans" panose="020B0503050000000000" pitchFamily="34" charset="77"/>
                        </a:rPr>
                        <a:t>Custom</a:t>
                      </a:r>
                    </a:p>
                  </a:txBody>
                  <a:tcPr marL="6272" marR="6272" marT="6272" marB="0" anchor="b">
                    <a:lnL>
                      <a:noFill/>
                    </a:lnL>
                    <a:lnR>
                      <a:noFill/>
                    </a:lnR>
                    <a:lnT>
                      <a:noFill/>
                    </a:lnT>
                    <a:lnB>
                      <a:noFill/>
                    </a:lnB>
                  </a:tcPr>
                </a:tc>
                <a:tc>
                  <a:txBody>
                    <a:bodyPr/>
                    <a:lstStyle/>
                    <a:p>
                      <a:pPr algn="l" fontAlgn="b"/>
                      <a:r>
                        <a:rPr lang="en-US" sz="1100" b="0" i="0" u="none" strike="noStrike">
                          <a:solidFill>
                            <a:srgbClr val="000000"/>
                          </a:solidFill>
                          <a:effectLst/>
                          <a:latin typeface="IBM Plex Sans" panose="020B0503050000000000" pitchFamily="34" charset="77"/>
                        </a:rPr>
                        <a:t>16 Gbps</a:t>
                      </a:r>
                    </a:p>
                  </a:txBody>
                  <a:tcPr marL="6272" marR="6272" marT="6272" marB="0" anchor="b">
                    <a:lnL>
                      <a:noFill/>
                    </a:lnL>
                    <a:lnR w="12700" cap="flat" cmpd="sng" algn="ctr">
                      <a:solidFill>
                        <a:schemeClr val="tx1"/>
                      </a:solidFill>
                      <a:prstDash val="solid"/>
                      <a:round/>
                      <a:headEnd type="none" w="med" len="med"/>
                      <a:tailEnd type="none" w="med" len="med"/>
                    </a:lnR>
                    <a:lnT>
                      <a:noFill/>
                    </a:lnT>
                    <a:lnB>
                      <a:noFill/>
                    </a:lnB>
                  </a:tcPr>
                </a:tc>
                <a:extLst>
                  <a:ext uri="{0D108BD9-81ED-4DB2-BD59-A6C34878D82A}">
                    <a16:rowId xmlns:a16="http://schemas.microsoft.com/office/drawing/2014/main" val="501035485"/>
                  </a:ext>
                </a:extLst>
              </a:tr>
              <a:tr h="173912">
                <a:tc>
                  <a:txBody>
                    <a:bodyPr/>
                    <a:lstStyle/>
                    <a:p>
                      <a:pPr algn="l" fontAlgn="b"/>
                      <a:endParaRPr lang="en-US" sz="1100" b="0" i="0" u="none" strike="noStrike">
                        <a:solidFill>
                          <a:srgbClr val="000000"/>
                        </a:solidFill>
                        <a:effectLst/>
                        <a:latin typeface="IBM Plex Sans" panose="020B0503050000000000" pitchFamily="34" charset="77"/>
                      </a:endParaRPr>
                    </a:p>
                  </a:txBody>
                  <a:tcPr marL="6272" marR="6272" marT="6272" marB="0" anchor="b">
                    <a:lnL w="12700" cap="flat" cmpd="sng" algn="ctr">
                      <a:solidFill>
                        <a:schemeClr val="tx1"/>
                      </a:solidFill>
                      <a:prstDash val="solid"/>
                      <a:round/>
                      <a:headEnd type="none" w="med" len="med"/>
                      <a:tailEnd type="none" w="med" len="med"/>
                    </a:lnL>
                    <a:lnR>
                      <a:noFill/>
                    </a:lnR>
                    <a:lnT>
                      <a:noFill/>
                    </a:lnT>
                    <a:lnB>
                      <a:noFill/>
                    </a:lnB>
                  </a:tcPr>
                </a:tc>
                <a:tc>
                  <a:txBody>
                    <a:bodyPr/>
                    <a:lstStyle/>
                    <a:p>
                      <a:pPr algn="l" fontAlgn="b"/>
                      <a:endParaRPr lang="en-US" sz="1100" b="0" i="0" u="none" strike="noStrike">
                        <a:solidFill>
                          <a:srgbClr val="000000"/>
                        </a:solidFill>
                        <a:effectLst/>
                        <a:latin typeface="IBM Plex Sans" panose="020B0503050000000000" pitchFamily="34" charset="77"/>
                      </a:endParaRPr>
                    </a:p>
                  </a:txBody>
                  <a:tcPr marL="6272" marR="6272" marT="6272" marB="0" anchor="b">
                    <a:lnL w="12700" cap="flat" cmpd="sng" algn="ctr">
                      <a:noFill/>
                      <a:prstDash val="solid"/>
                      <a:round/>
                      <a:headEnd type="none" w="med" len="med"/>
                      <a:tailEnd type="none" w="med" len="med"/>
                    </a:lnL>
                    <a:lnR>
                      <a:noFill/>
                    </a:lnR>
                    <a:lnT>
                      <a:noFill/>
                    </a:lnT>
                    <a:lnB>
                      <a:noFill/>
                    </a:lnB>
                  </a:tcPr>
                </a:tc>
                <a:tc>
                  <a:txBody>
                    <a:bodyPr/>
                    <a:lstStyle/>
                    <a:p>
                      <a:pPr algn="l" fontAlgn="b"/>
                      <a:endParaRPr lang="en-US" sz="1100" b="0" i="0" u="none" strike="noStrike">
                        <a:solidFill>
                          <a:srgbClr val="000000"/>
                        </a:solidFill>
                        <a:effectLst/>
                        <a:latin typeface="IBM Plex Sans" panose="020B0503050000000000" pitchFamily="34" charset="77"/>
                      </a:endParaRPr>
                    </a:p>
                  </a:txBody>
                  <a:tcPr marL="6272" marR="6272" marT="6272" marB="0" anchor="b">
                    <a:lnL>
                      <a:noFill/>
                    </a:lnL>
                    <a:lnR w="12700" cap="flat" cmpd="sng" algn="ctr">
                      <a:solidFill>
                        <a:schemeClr val="tx1"/>
                      </a:solidFill>
                      <a:prstDash val="solid"/>
                      <a:round/>
                      <a:headEnd type="none" w="med" len="med"/>
                      <a:tailEnd type="none" w="med" len="med"/>
                    </a:lnR>
                    <a:lnT>
                      <a:noFill/>
                    </a:lnT>
                    <a:lnB>
                      <a:noFill/>
                    </a:lnB>
                  </a:tcPr>
                </a:tc>
                <a:tc>
                  <a:txBody>
                    <a:bodyPr/>
                    <a:lstStyle/>
                    <a:p>
                      <a:pPr algn="l" fontAlgn="b"/>
                      <a:endParaRPr lang="en-US" sz="1100" b="0" i="0" u="none" strike="noStrike">
                        <a:solidFill>
                          <a:srgbClr val="000000"/>
                        </a:solidFill>
                        <a:effectLst/>
                        <a:latin typeface="IBM Plex Sans" panose="020B0503050000000000" pitchFamily="34" charset="77"/>
                      </a:endParaRPr>
                    </a:p>
                  </a:txBody>
                  <a:tcPr marL="6272" marR="6272" marT="6272" marB="0" anchor="b">
                    <a:lnL w="12700" cap="flat" cmpd="sng" algn="ctr">
                      <a:solidFill>
                        <a:schemeClr val="tx1"/>
                      </a:solidFill>
                      <a:prstDash val="solid"/>
                      <a:round/>
                      <a:headEnd type="none" w="med" len="med"/>
                      <a:tailEnd type="none" w="med" len="med"/>
                    </a:lnL>
                    <a:lnR>
                      <a:noFill/>
                    </a:lnR>
                    <a:lnT>
                      <a:noFill/>
                    </a:lnT>
                    <a:lnB>
                      <a:noFill/>
                    </a:lnB>
                  </a:tcPr>
                </a:tc>
                <a:tc>
                  <a:txBody>
                    <a:bodyPr/>
                    <a:lstStyle/>
                    <a:p>
                      <a:pPr algn="l" fontAlgn="b"/>
                      <a:endParaRPr lang="en-US" sz="1100" b="0" i="0" u="none" strike="noStrike">
                        <a:solidFill>
                          <a:srgbClr val="000000"/>
                        </a:solidFill>
                        <a:effectLst/>
                        <a:latin typeface="IBM Plex Sans" panose="020B0503050000000000" pitchFamily="34" charset="77"/>
                      </a:endParaRPr>
                    </a:p>
                  </a:txBody>
                  <a:tcPr marL="6272" marR="6272" marT="6272" marB="0" anchor="b">
                    <a:lnL>
                      <a:noFill/>
                    </a:lnL>
                    <a:lnR>
                      <a:noFill/>
                    </a:lnR>
                    <a:lnT>
                      <a:noFill/>
                    </a:lnT>
                    <a:lnB>
                      <a:noFill/>
                    </a:lnB>
                  </a:tcPr>
                </a:tc>
                <a:tc>
                  <a:txBody>
                    <a:bodyPr/>
                    <a:lstStyle/>
                    <a:p>
                      <a:pPr algn="r" rtl="0" fontAlgn="b"/>
                      <a:endParaRPr lang="en-US" sz="1100" b="0" i="0" u="none" strike="noStrike">
                        <a:solidFill>
                          <a:srgbClr val="000000"/>
                        </a:solidFill>
                        <a:effectLst/>
                        <a:latin typeface="IBM Plex Sans" panose="020B0503050000000000" pitchFamily="34" charset="77"/>
                      </a:endParaRPr>
                    </a:p>
                  </a:txBody>
                  <a:tcPr marL="6272" marR="6272" marT="6272" marB="0" anchor="b">
                    <a:lnL>
                      <a:noFill/>
                    </a:lnL>
                    <a:lnR w="12700" cap="flat" cmpd="sng" algn="ctr">
                      <a:solidFill>
                        <a:schemeClr val="tx1"/>
                      </a:solidFill>
                      <a:prstDash val="solid"/>
                      <a:round/>
                      <a:headEnd type="none" w="med" len="med"/>
                      <a:tailEnd type="none" w="med" len="med"/>
                    </a:lnR>
                    <a:lnT>
                      <a:noFill/>
                    </a:lnT>
                    <a:lnB>
                      <a:noFill/>
                    </a:lnB>
                  </a:tcPr>
                </a:tc>
                <a:tc>
                  <a:txBody>
                    <a:bodyPr/>
                    <a:lstStyle/>
                    <a:p>
                      <a:pPr algn="r" rtl="0" fontAlgn="b"/>
                      <a:endParaRPr lang="en-US" sz="1100" b="0" i="0" u="none" strike="noStrike">
                        <a:solidFill>
                          <a:srgbClr val="000000"/>
                        </a:solidFill>
                        <a:effectLst/>
                        <a:latin typeface="IBM Plex Sans" panose="020B0503050000000000" pitchFamily="34" charset="77"/>
                      </a:endParaRPr>
                    </a:p>
                  </a:txBody>
                  <a:tcPr marL="6272" marR="6272" marT="6272" marB="0" anchor="b">
                    <a:lnL w="12700" cap="flat" cmpd="sng" algn="ctr">
                      <a:solidFill>
                        <a:schemeClr val="tx1"/>
                      </a:solidFill>
                      <a:prstDash val="solid"/>
                      <a:round/>
                      <a:headEnd type="none" w="med" len="med"/>
                      <a:tailEnd type="none" w="med" len="med"/>
                    </a:lnL>
                    <a:lnR>
                      <a:noFill/>
                    </a:lnR>
                    <a:lnT>
                      <a:noFill/>
                    </a:lnT>
                    <a:lnB>
                      <a:noFill/>
                    </a:lnB>
                  </a:tcPr>
                </a:tc>
                <a:tc>
                  <a:txBody>
                    <a:bodyPr/>
                    <a:lstStyle/>
                    <a:p>
                      <a:pPr algn="l" fontAlgn="b"/>
                      <a:endParaRPr lang="en-US" sz="1100" b="0" i="0" u="none" strike="noStrike">
                        <a:solidFill>
                          <a:srgbClr val="000000"/>
                        </a:solidFill>
                        <a:effectLst/>
                        <a:latin typeface="IBM Plex Sans" panose="020B0503050000000000" pitchFamily="34" charset="77"/>
                      </a:endParaRPr>
                    </a:p>
                  </a:txBody>
                  <a:tcPr marL="6272" marR="6272" marT="6272" marB="0" anchor="b">
                    <a:lnL>
                      <a:noFill/>
                    </a:lnL>
                    <a:lnR>
                      <a:noFill/>
                    </a:lnR>
                    <a:lnT>
                      <a:noFill/>
                    </a:lnT>
                    <a:lnB>
                      <a:noFill/>
                    </a:lnB>
                  </a:tcPr>
                </a:tc>
                <a:tc>
                  <a:txBody>
                    <a:bodyPr/>
                    <a:lstStyle/>
                    <a:p>
                      <a:pPr algn="l" rtl="0" fontAlgn="b"/>
                      <a:endParaRPr lang="en-US" sz="1100" b="0" i="0" u="none" strike="noStrike" dirty="0">
                        <a:solidFill>
                          <a:srgbClr val="000000"/>
                        </a:solidFill>
                        <a:effectLst/>
                        <a:latin typeface="IBM Plex Sans" panose="020B0503050000000000" pitchFamily="34" charset="77"/>
                      </a:endParaRPr>
                    </a:p>
                  </a:txBody>
                  <a:tcPr marL="6272" marR="6272" marT="6272" marB="0" anchor="b">
                    <a:lnL>
                      <a:noFill/>
                    </a:lnL>
                    <a:lnR w="12700" cap="flat" cmpd="sng" algn="ctr">
                      <a:solidFill>
                        <a:schemeClr val="tx1"/>
                      </a:solidFill>
                      <a:prstDash val="solid"/>
                      <a:round/>
                      <a:headEnd type="none" w="med" len="med"/>
                      <a:tailEnd type="none" w="med" len="med"/>
                    </a:lnR>
                    <a:lnT>
                      <a:noFill/>
                    </a:lnT>
                    <a:lnB>
                      <a:noFill/>
                    </a:lnB>
                  </a:tcPr>
                </a:tc>
                <a:tc>
                  <a:txBody>
                    <a:bodyPr/>
                    <a:lstStyle/>
                    <a:p>
                      <a:pPr algn="r" rtl="0" fontAlgn="b"/>
                      <a:endParaRPr lang="en-US" sz="1100" b="0" i="0" u="none" strike="noStrike">
                        <a:solidFill>
                          <a:srgbClr val="000000"/>
                        </a:solidFill>
                        <a:effectLst/>
                        <a:latin typeface="IBM Plex Sans" panose="020B0503050000000000" pitchFamily="34" charset="77"/>
                      </a:endParaRPr>
                    </a:p>
                  </a:txBody>
                  <a:tcPr marL="6272" marR="6272" marT="6272" marB="0" anchor="b">
                    <a:lnL w="12700" cap="flat" cmpd="sng" algn="ctr">
                      <a:solidFill>
                        <a:schemeClr val="tx1"/>
                      </a:solidFill>
                      <a:prstDash val="solid"/>
                      <a:round/>
                      <a:headEnd type="none" w="med" len="med"/>
                      <a:tailEnd type="none" w="med" len="med"/>
                    </a:lnL>
                    <a:lnR>
                      <a:noFill/>
                    </a:lnR>
                    <a:lnT>
                      <a:noFill/>
                    </a:lnT>
                    <a:lnB>
                      <a:noFill/>
                    </a:lnB>
                  </a:tcPr>
                </a:tc>
                <a:tc>
                  <a:txBody>
                    <a:bodyPr/>
                    <a:lstStyle/>
                    <a:p>
                      <a:pPr algn="l" fontAlgn="b"/>
                      <a:endParaRPr lang="en-US" sz="1100" b="0" i="0" u="none" strike="noStrike">
                        <a:solidFill>
                          <a:srgbClr val="000000"/>
                        </a:solidFill>
                        <a:effectLst/>
                        <a:latin typeface="IBM Plex Sans" panose="020B0503050000000000" pitchFamily="34" charset="77"/>
                      </a:endParaRPr>
                    </a:p>
                  </a:txBody>
                  <a:tcPr marL="6272" marR="6272" marT="6272" marB="0" anchor="b">
                    <a:lnL>
                      <a:noFill/>
                    </a:lnL>
                    <a:lnR>
                      <a:noFill/>
                    </a:lnR>
                    <a:lnT>
                      <a:noFill/>
                    </a:lnT>
                    <a:lnB>
                      <a:noFill/>
                    </a:lnB>
                  </a:tcPr>
                </a:tc>
                <a:tc>
                  <a:txBody>
                    <a:bodyPr/>
                    <a:lstStyle/>
                    <a:p>
                      <a:pPr algn="l" fontAlgn="b"/>
                      <a:endParaRPr lang="en-US" sz="1100" b="0" i="0" u="none" strike="noStrike">
                        <a:solidFill>
                          <a:srgbClr val="000000"/>
                        </a:solidFill>
                        <a:effectLst/>
                        <a:latin typeface="IBM Plex Sans" panose="020B0503050000000000" pitchFamily="34" charset="77"/>
                      </a:endParaRPr>
                    </a:p>
                  </a:txBody>
                  <a:tcPr marL="6272" marR="6272" marT="6272" marB="0" anchor="b">
                    <a:lnL>
                      <a:noFill/>
                    </a:lnL>
                    <a:lnR w="12700" cap="flat" cmpd="sng" algn="ctr">
                      <a:solidFill>
                        <a:schemeClr val="tx1"/>
                      </a:solidFill>
                      <a:prstDash val="solid"/>
                      <a:round/>
                      <a:headEnd type="none" w="med" len="med"/>
                      <a:tailEnd type="none" w="med" len="med"/>
                    </a:lnR>
                    <a:lnT>
                      <a:noFill/>
                    </a:lnT>
                    <a:lnB>
                      <a:noFill/>
                    </a:lnB>
                  </a:tcPr>
                </a:tc>
                <a:extLst>
                  <a:ext uri="{0D108BD9-81ED-4DB2-BD59-A6C34878D82A}">
                    <a16:rowId xmlns:a16="http://schemas.microsoft.com/office/drawing/2014/main" val="2285937601"/>
                  </a:ext>
                </a:extLst>
              </a:tr>
              <a:tr h="173912">
                <a:tc>
                  <a:txBody>
                    <a:bodyPr/>
                    <a:lstStyle/>
                    <a:p>
                      <a:pPr algn="l" fontAlgn="b"/>
                      <a:endParaRPr lang="en-US" sz="1100" b="0" i="0" u="none" strike="noStrike">
                        <a:solidFill>
                          <a:srgbClr val="000000"/>
                        </a:solidFill>
                        <a:effectLst/>
                        <a:latin typeface="IBM Plex Sans" panose="020B0503050000000000" pitchFamily="34" charset="77"/>
                      </a:endParaRPr>
                    </a:p>
                  </a:txBody>
                  <a:tcPr marL="6272" marR="6272" marT="6272" marB="0" anchor="b">
                    <a:lnL w="12700" cap="flat" cmpd="sng" algn="ctr">
                      <a:solidFill>
                        <a:schemeClr val="tx1"/>
                      </a:solidFill>
                      <a:prstDash val="solid"/>
                      <a:round/>
                      <a:headEnd type="none" w="med" len="med"/>
                      <a:tailEnd type="none" w="med" len="med"/>
                    </a:lnL>
                    <a:lnR>
                      <a:noFill/>
                    </a:lnR>
                    <a:lnT>
                      <a:noFill/>
                    </a:lnT>
                    <a:lnB>
                      <a:noFill/>
                    </a:lnB>
                  </a:tcPr>
                </a:tc>
                <a:tc>
                  <a:txBody>
                    <a:bodyPr/>
                    <a:lstStyle/>
                    <a:p>
                      <a:pPr algn="l" fontAlgn="b"/>
                      <a:r>
                        <a:rPr lang="en-US" sz="1100" b="0" i="0" u="none" strike="noStrike">
                          <a:solidFill>
                            <a:srgbClr val="000000"/>
                          </a:solidFill>
                          <a:effectLst/>
                          <a:latin typeface="IBM Plex Sans" panose="020B0503050000000000" pitchFamily="34" charset="77"/>
                        </a:rPr>
                        <a:t>mx2-2x16</a:t>
                      </a:r>
                    </a:p>
                  </a:txBody>
                  <a:tcPr marL="6272" marR="6272" marT="6272" marB="0" anchor="b">
                    <a:lnL w="12700" cap="flat" cmpd="sng" algn="ctr">
                      <a:noFill/>
                      <a:prstDash val="solid"/>
                      <a:round/>
                      <a:headEnd type="none" w="med" len="med"/>
                      <a:tailEnd type="none" w="med" len="med"/>
                    </a:lnL>
                    <a:lnR>
                      <a:noFill/>
                    </a:lnR>
                    <a:lnT>
                      <a:noFill/>
                    </a:lnT>
                    <a:lnB>
                      <a:noFill/>
                    </a:lnB>
                  </a:tcPr>
                </a:tc>
                <a:tc>
                  <a:txBody>
                    <a:bodyPr/>
                    <a:lstStyle/>
                    <a:p>
                      <a:pPr algn="l" fontAlgn="b"/>
                      <a:r>
                        <a:rPr lang="en-US" sz="1100" b="0" i="0" u="none" strike="noStrike" dirty="0">
                          <a:solidFill>
                            <a:srgbClr val="000000"/>
                          </a:solidFill>
                          <a:effectLst/>
                          <a:latin typeface="IBM Plex Sans" panose="020B0503050000000000" pitchFamily="34" charset="77"/>
                        </a:rPr>
                        <a:t>4 Gbps</a:t>
                      </a:r>
                    </a:p>
                  </a:txBody>
                  <a:tcPr marL="6272" marR="6272" marT="6272" marB="0" anchor="b">
                    <a:lnL>
                      <a:noFill/>
                    </a:lnL>
                    <a:lnR w="12700" cap="flat" cmpd="sng" algn="ctr">
                      <a:solidFill>
                        <a:schemeClr val="tx1"/>
                      </a:solidFill>
                      <a:prstDash val="solid"/>
                      <a:round/>
                      <a:headEnd type="none" w="med" len="med"/>
                      <a:tailEnd type="none" w="med" len="med"/>
                    </a:lnR>
                    <a:lnT>
                      <a:noFill/>
                    </a:lnT>
                    <a:lnB>
                      <a:noFill/>
                    </a:lnB>
                  </a:tcPr>
                </a:tc>
                <a:tc>
                  <a:txBody>
                    <a:bodyPr/>
                    <a:lstStyle/>
                    <a:p>
                      <a:pPr algn="l" fontAlgn="b"/>
                      <a:endParaRPr lang="en-US" sz="1100" b="0" i="0" u="none" strike="noStrike">
                        <a:solidFill>
                          <a:srgbClr val="000000"/>
                        </a:solidFill>
                        <a:effectLst/>
                        <a:latin typeface="IBM Plex Sans" panose="020B0503050000000000" pitchFamily="34" charset="77"/>
                      </a:endParaRPr>
                    </a:p>
                  </a:txBody>
                  <a:tcPr marL="6272" marR="6272" marT="6272" marB="0" anchor="b">
                    <a:lnL w="12700" cap="flat" cmpd="sng" algn="ctr">
                      <a:solidFill>
                        <a:schemeClr val="tx1"/>
                      </a:solidFill>
                      <a:prstDash val="solid"/>
                      <a:round/>
                      <a:headEnd type="none" w="med" len="med"/>
                      <a:tailEnd type="none" w="med" len="med"/>
                    </a:lnL>
                    <a:lnR>
                      <a:noFill/>
                    </a:lnR>
                    <a:lnT>
                      <a:noFill/>
                    </a:lnT>
                    <a:lnB>
                      <a:noFill/>
                    </a:lnB>
                  </a:tcPr>
                </a:tc>
                <a:tc>
                  <a:txBody>
                    <a:bodyPr/>
                    <a:lstStyle/>
                    <a:p>
                      <a:pPr algn="l" fontAlgn="b"/>
                      <a:r>
                        <a:rPr lang="en-US" sz="1100" b="0" i="0" u="none" strike="noStrike">
                          <a:solidFill>
                            <a:srgbClr val="000000"/>
                          </a:solidFill>
                          <a:effectLst/>
                          <a:latin typeface="IBM Plex Sans" panose="020B0503050000000000" pitchFamily="34" charset="77"/>
                        </a:rPr>
                        <a:t>r5.large</a:t>
                      </a:r>
                    </a:p>
                  </a:txBody>
                  <a:tcPr marL="6272" marR="6272" marT="6272" marB="0" anchor="b">
                    <a:lnL>
                      <a:noFill/>
                    </a:lnL>
                    <a:lnR>
                      <a:noFill/>
                    </a:lnR>
                    <a:lnT>
                      <a:noFill/>
                    </a:lnT>
                    <a:lnB>
                      <a:noFill/>
                    </a:lnB>
                  </a:tcPr>
                </a:tc>
                <a:tc>
                  <a:txBody>
                    <a:bodyPr/>
                    <a:lstStyle/>
                    <a:p>
                      <a:pPr algn="l" fontAlgn="b"/>
                      <a:r>
                        <a:rPr lang="en-US" sz="1100" b="0" i="0" u="none" strike="noStrike" dirty="0">
                          <a:solidFill>
                            <a:srgbClr val="000000"/>
                          </a:solidFill>
                          <a:effectLst/>
                          <a:latin typeface="IBM Plex Sans" panose="020B0503050000000000" pitchFamily="34" charset="77"/>
                        </a:rPr>
                        <a:t>10 Gbps</a:t>
                      </a:r>
                    </a:p>
                  </a:txBody>
                  <a:tcPr marL="6272" marR="6272" marT="6272" marB="0" anchor="b">
                    <a:lnL>
                      <a:noFill/>
                    </a:lnL>
                    <a:lnR w="12700" cap="flat" cmpd="sng" algn="ctr">
                      <a:solidFill>
                        <a:schemeClr val="tx1"/>
                      </a:solidFill>
                      <a:prstDash val="solid"/>
                      <a:round/>
                      <a:headEnd type="none" w="med" len="med"/>
                      <a:tailEnd type="none" w="med" len="med"/>
                    </a:lnR>
                    <a:lnT>
                      <a:noFill/>
                    </a:lnT>
                    <a:lnB>
                      <a:noFill/>
                    </a:lnB>
                  </a:tcPr>
                </a:tc>
                <a:tc>
                  <a:txBody>
                    <a:bodyPr/>
                    <a:lstStyle/>
                    <a:p>
                      <a:pPr algn="l" fontAlgn="b"/>
                      <a:endParaRPr lang="en-US" sz="1100" b="0" i="0" u="none" strike="noStrike">
                        <a:solidFill>
                          <a:srgbClr val="000000"/>
                        </a:solidFill>
                        <a:effectLst/>
                        <a:latin typeface="IBM Plex Sans" panose="020B0503050000000000" pitchFamily="34" charset="77"/>
                      </a:endParaRPr>
                    </a:p>
                  </a:txBody>
                  <a:tcPr marL="6272" marR="6272" marT="6272" marB="0" anchor="b">
                    <a:lnL w="12700" cap="flat" cmpd="sng" algn="ctr">
                      <a:solidFill>
                        <a:schemeClr val="tx1"/>
                      </a:solidFill>
                      <a:prstDash val="solid"/>
                      <a:round/>
                      <a:headEnd type="none" w="med" len="med"/>
                      <a:tailEnd type="none" w="med" len="med"/>
                    </a:lnL>
                    <a:lnR>
                      <a:noFill/>
                    </a:lnR>
                    <a:lnT>
                      <a:noFill/>
                    </a:lnT>
                    <a:lnB>
                      <a:noFill/>
                    </a:lnB>
                  </a:tcPr>
                </a:tc>
                <a:tc>
                  <a:txBody>
                    <a:bodyPr/>
                    <a:lstStyle/>
                    <a:p>
                      <a:pPr algn="l" fontAlgn="b"/>
                      <a:r>
                        <a:rPr lang="en-US" sz="1100" b="0" i="0" u="none" strike="noStrike">
                          <a:solidFill>
                            <a:srgbClr val="000000"/>
                          </a:solidFill>
                          <a:effectLst/>
                          <a:latin typeface="IBM Plex Sans" panose="020B0503050000000000" pitchFamily="34" charset="77"/>
                        </a:rPr>
                        <a:t>E2 v3</a:t>
                      </a:r>
                    </a:p>
                  </a:txBody>
                  <a:tcPr marL="6272" marR="6272" marT="6272" marB="0" anchor="b">
                    <a:lnL>
                      <a:noFill/>
                    </a:lnL>
                    <a:lnR>
                      <a:noFill/>
                    </a:lnR>
                    <a:lnT>
                      <a:noFill/>
                    </a:lnT>
                    <a:lnB>
                      <a:noFill/>
                    </a:lnB>
                  </a:tcPr>
                </a:tc>
                <a:tc>
                  <a:txBody>
                    <a:bodyPr/>
                    <a:lstStyle/>
                    <a:p>
                      <a:pPr algn="l" fontAlgn="b"/>
                      <a:r>
                        <a:rPr lang="en-US" sz="1100" b="0" i="0" u="none" strike="noStrike">
                          <a:solidFill>
                            <a:srgbClr val="000000"/>
                          </a:solidFill>
                          <a:effectLst/>
                          <a:latin typeface="IBM Plex Sans" panose="020B0503050000000000" pitchFamily="34" charset="77"/>
                        </a:rPr>
                        <a:t>1 Gbps</a:t>
                      </a:r>
                    </a:p>
                  </a:txBody>
                  <a:tcPr marL="6272" marR="6272" marT="6272" marB="0" anchor="b">
                    <a:lnL>
                      <a:noFill/>
                    </a:lnL>
                    <a:lnR w="12700" cap="flat" cmpd="sng" algn="ctr">
                      <a:solidFill>
                        <a:schemeClr val="tx1"/>
                      </a:solidFill>
                      <a:prstDash val="solid"/>
                      <a:round/>
                      <a:headEnd type="none" w="med" len="med"/>
                      <a:tailEnd type="none" w="med" len="med"/>
                    </a:lnR>
                    <a:lnT>
                      <a:noFill/>
                    </a:lnT>
                    <a:lnB>
                      <a:noFill/>
                    </a:lnB>
                  </a:tcPr>
                </a:tc>
                <a:tc>
                  <a:txBody>
                    <a:bodyPr/>
                    <a:lstStyle/>
                    <a:p>
                      <a:pPr algn="r" fontAlgn="b"/>
                      <a:endParaRPr lang="en-US" sz="1100" b="0" i="0" u="none" strike="noStrike">
                        <a:solidFill>
                          <a:srgbClr val="000000"/>
                        </a:solidFill>
                        <a:effectLst/>
                        <a:latin typeface="IBM Plex Sans" panose="020B0503050000000000" pitchFamily="34" charset="77"/>
                      </a:endParaRPr>
                    </a:p>
                  </a:txBody>
                  <a:tcPr marL="6272" marR="6272" marT="6272" marB="0" anchor="b">
                    <a:lnL w="12700" cap="flat" cmpd="sng" algn="ctr">
                      <a:solidFill>
                        <a:schemeClr val="tx1"/>
                      </a:solidFill>
                      <a:prstDash val="solid"/>
                      <a:round/>
                      <a:headEnd type="none" w="med" len="med"/>
                      <a:tailEnd type="none" w="med" len="med"/>
                    </a:lnL>
                    <a:lnR>
                      <a:noFill/>
                    </a:lnR>
                    <a:lnT>
                      <a:noFill/>
                    </a:lnT>
                    <a:lnB>
                      <a:noFill/>
                    </a:lnB>
                  </a:tcPr>
                </a:tc>
                <a:tc>
                  <a:txBody>
                    <a:bodyPr/>
                    <a:lstStyle/>
                    <a:p>
                      <a:pPr algn="l" fontAlgn="b"/>
                      <a:r>
                        <a:rPr lang="en-US" sz="1100" b="0" i="0" u="none" strike="noStrike">
                          <a:solidFill>
                            <a:srgbClr val="000000"/>
                          </a:solidFill>
                          <a:effectLst/>
                          <a:latin typeface="IBM Plex Sans" panose="020B0503050000000000" pitchFamily="34" charset="77"/>
                        </a:rPr>
                        <a:t>n2-highmem-2</a:t>
                      </a:r>
                    </a:p>
                  </a:txBody>
                  <a:tcPr marL="6272" marR="6272" marT="6272" marB="0" anchor="b">
                    <a:lnL>
                      <a:noFill/>
                    </a:lnL>
                    <a:lnR>
                      <a:noFill/>
                    </a:lnR>
                    <a:lnT>
                      <a:noFill/>
                    </a:lnT>
                    <a:lnB>
                      <a:noFill/>
                    </a:lnB>
                  </a:tcPr>
                </a:tc>
                <a:tc>
                  <a:txBody>
                    <a:bodyPr/>
                    <a:lstStyle/>
                    <a:p>
                      <a:pPr algn="l" fontAlgn="b"/>
                      <a:r>
                        <a:rPr lang="en-US" sz="1100" b="0" i="0" u="none" strike="noStrike">
                          <a:solidFill>
                            <a:srgbClr val="000000"/>
                          </a:solidFill>
                          <a:effectLst/>
                          <a:latin typeface="IBM Plex Sans" panose="020B0503050000000000" pitchFamily="34" charset="77"/>
                        </a:rPr>
                        <a:t>4 Gbps</a:t>
                      </a:r>
                    </a:p>
                  </a:txBody>
                  <a:tcPr marL="6272" marR="6272" marT="6272" marB="0" anchor="b">
                    <a:lnL>
                      <a:noFill/>
                    </a:lnL>
                    <a:lnR w="12700" cap="flat" cmpd="sng" algn="ctr">
                      <a:solidFill>
                        <a:schemeClr val="tx1"/>
                      </a:solidFill>
                      <a:prstDash val="solid"/>
                      <a:round/>
                      <a:headEnd type="none" w="med" len="med"/>
                      <a:tailEnd type="none" w="med" len="med"/>
                    </a:lnR>
                    <a:lnT>
                      <a:noFill/>
                    </a:lnT>
                    <a:lnB>
                      <a:noFill/>
                    </a:lnB>
                  </a:tcPr>
                </a:tc>
                <a:extLst>
                  <a:ext uri="{0D108BD9-81ED-4DB2-BD59-A6C34878D82A}">
                    <a16:rowId xmlns:a16="http://schemas.microsoft.com/office/drawing/2014/main" val="107313012"/>
                  </a:ext>
                </a:extLst>
              </a:tr>
              <a:tr h="173912">
                <a:tc>
                  <a:txBody>
                    <a:bodyPr/>
                    <a:lstStyle/>
                    <a:p>
                      <a:pPr algn="l" fontAlgn="b"/>
                      <a:endParaRPr lang="en-US" sz="1100" b="0" i="0" u="none" strike="noStrike">
                        <a:solidFill>
                          <a:srgbClr val="000000"/>
                        </a:solidFill>
                        <a:effectLst/>
                        <a:latin typeface="IBM Plex Sans" panose="020B0503050000000000" pitchFamily="34" charset="77"/>
                      </a:endParaRPr>
                    </a:p>
                  </a:txBody>
                  <a:tcPr marL="6272" marR="6272" marT="6272" marB="0" anchor="b">
                    <a:lnL w="12700" cap="flat" cmpd="sng" algn="ctr">
                      <a:solidFill>
                        <a:schemeClr val="tx1"/>
                      </a:solidFill>
                      <a:prstDash val="solid"/>
                      <a:round/>
                      <a:headEnd type="none" w="med" len="med"/>
                      <a:tailEnd type="none" w="med" len="med"/>
                    </a:lnL>
                    <a:lnR>
                      <a:noFill/>
                    </a:lnR>
                    <a:lnT>
                      <a:noFill/>
                    </a:lnT>
                    <a:lnB>
                      <a:noFill/>
                    </a:lnB>
                  </a:tcPr>
                </a:tc>
                <a:tc>
                  <a:txBody>
                    <a:bodyPr/>
                    <a:lstStyle/>
                    <a:p>
                      <a:pPr algn="l" fontAlgn="b"/>
                      <a:r>
                        <a:rPr lang="en-US" sz="1100" b="0" i="0" u="none" strike="noStrike">
                          <a:solidFill>
                            <a:srgbClr val="000000"/>
                          </a:solidFill>
                          <a:effectLst/>
                          <a:latin typeface="IBM Plex Sans" panose="020B0503050000000000" pitchFamily="34" charset="77"/>
                        </a:rPr>
                        <a:t>mx2-4x32</a:t>
                      </a:r>
                    </a:p>
                  </a:txBody>
                  <a:tcPr marL="6272" marR="6272" marT="6272" marB="0" anchor="b">
                    <a:lnL w="12700" cap="flat" cmpd="sng" algn="ctr">
                      <a:noFill/>
                      <a:prstDash val="solid"/>
                      <a:round/>
                      <a:headEnd type="none" w="med" len="med"/>
                      <a:tailEnd type="none" w="med" len="med"/>
                    </a:lnL>
                    <a:lnR>
                      <a:noFill/>
                    </a:lnR>
                    <a:lnT>
                      <a:noFill/>
                    </a:lnT>
                    <a:lnB>
                      <a:noFill/>
                    </a:lnB>
                  </a:tcPr>
                </a:tc>
                <a:tc>
                  <a:txBody>
                    <a:bodyPr/>
                    <a:lstStyle/>
                    <a:p>
                      <a:pPr algn="l" fontAlgn="b"/>
                      <a:r>
                        <a:rPr lang="en-US" sz="1100" b="0" i="0" u="none" strike="noStrike">
                          <a:solidFill>
                            <a:srgbClr val="000000"/>
                          </a:solidFill>
                          <a:effectLst/>
                          <a:latin typeface="IBM Plex Sans" panose="020B0503050000000000" pitchFamily="34" charset="77"/>
                        </a:rPr>
                        <a:t>8 Gbps</a:t>
                      </a:r>
                    </a:p>
                  </a:txBody>
                  <a:tcPr marL="6272" marR="6272" marT="6272" marB="0" anchor="b">
                    <a:lnL>
                      <a:noFill/>
                    </a:lnL>
                    <a:lnR w="12700" cap="flat" cmpd="sng" algn="ctr">
                      <a:solidFill>
                        <a:schemeClr val="tx1"/>
                      </a:solidFill>
                      <a:prstDash val="solid"/>
                      <a:round/>
                      <a:headEnd type="none" w="med" len="med"/>
                      <a:tailEnd type="none" w="med" len="med"/>
                    </a:lnR>
                    <a:lnT>
                      <a:noFill/>
                    </a:lnT>
                    <a:lnB>
                      <a:noFill/>
                    </a:lnB>
                  </a:tcPr>
                </a:tc>
                <a:tc>
                  <a:txBody>
                    <a:bodyPr/>
                    <a:lstStyle/>
                    <a:p>
                      <a:pPr algn="l" fontAlgn="b"/>
                      <a:endParaRPr lang="en-US" sz="1100" b="0" i="0" u="none" strike="noStrike">
                        <a:solidFill>
                          <a:srgbClr val="000000"/>
                        </a:solidFill>
                        <a:effectLst/>
                        <a:latin typeface="IBM Plex Sans" panose="020B0503050000000000" pitchFamily="34" charset="77"/>
                      </a:endParaRPr>
                    </a:p>
                  </a:txBody>
                  <a:tcPr marL="6272" marR="6272" marT="6272" marB="0" anchor="b">
                    <a:lnL w="12700" cap="flat" cmpd="sng" algn="ctr">
                      <a:solidFill>
                        <a:schemeClr val="tx1"/>
                      </a:solidFill>
                      <a:prstDash val="solid"/>
                      <a:round/>
                      <a:headEnd type="none" w="med" len="med"/>
                      <a:tailEnd type="none" w="med" len="med"/>
                    </a:lnL>
                    <a:lnR>
                      <a:noFill/>
                    </a:lnR>
                    <a:lnT>
                      <a:noFill/>
                    </a:lnT>
                    <a:lnB>
                      <a:noFill/>
                    </a:lnB>
                  </a:tcPr>
                </a:tc>
                <a:tc>
                  <a:txBody>
                    <a:bodyPr/>
                    <a:lstStyle/>
                    <a:p>
                      <a:pPr algn="l" fontAlgn="b"/>
                      <a:r>
                        <a:rPr lang="en-US" sz="1100" b="0" i="0" u="none" strike="noStrike">
                          <a:solidFill>
                            <a:srgbClr val="000000"/>
                          </a:solidFill>
                          <a:effectLst/>
                          <a:latin typeface="IBM Plex Sans" panose="020B0503050000000000" pitchFamily="34" charset="77"/>
                        </a:rPr>
                        <a:t>r5.xlarge</a:t>
                      </a:r>
                    </a:p>
                  </a:txBody>
                  <a:tcPr marL="6272" marR="6272" marT="6272" marB="0" anchor="b">
                    <a:lnL>
                      <a:noFill/>
                    </a:lnL>
                    <a:lnR>
                      <a:noFill/>
                    </a:lnR>
                    <a:lnT>
                      <a:noFill/>
                    </a:lnT>
                    <a:lnB>
                      <a:noFill/>
                    </a:lnB>
                  </a:tcPr>
                </a:tc>
                <a:tc>
                  <a:txBody>
                    <a:bodyPr/>
                    <a:lstStyle/>
                    <a:p>
                      <a:pPr algn="l" fontAlgn="b"/>
                      <a:r>
                        <a:rPr lang="en-US" sz="1100" b="0" i="0" u="none" strike="noStrike" dirty="0">
                          <a:solidFill>
                            <a:srgbClr val="000000"/>
                          </a:solidFill>
                          <a:effectLst/>
                          <a:latin typeface="IBM Plex Sans" panose="020B0503050000000000" pitchFamily="34" charset="77"/>
                        </a:rPr>
                        <a:t>10 Gbps</a:t>
                      </a:r>
                    </a:p>
                  </a:txBody>
                  <a:tcPr marL="6272" marR="6272" marT="6272" marB="0" anchor="b">
                    <a:lnL>
                      <a:noFill/>
                    </a:lnL>
                    <a:lnR w="12700" cap="flat" cmpd="sng" algn="ctr">
                      <a:solidFill>
                        <a:schemeClr val="tx1"/>
                      </a:solidFill>
                      <a:prstDash val="solid"/>
                      <a:round/>
                      <a:headEnd type="none" w="med" len="med"/>
                      <a:tailEnd type="none" w="med" len="med"/>
                    </a:lnR>
                    <a:lnT>
                      <a:noFill/>
                    </a:lnT>
                    <a:lnB>
                      <a:noFill/>
                    </a:lnB>
                  </a:tcPr>
                </a:tc>
                <a:tc>
                  <a:txBody>
                    <a:bodyPr/>
                    <a:lstStyle/>
                    <a:p>
                      <a:pPr algn="l" fontAlgn="b"/>
                      <a:endParaRPr lang="en-US" sz="1100" b="0" i="0" u="none" strike="noStrike">
                        <a:solidFill>
                          <a:srgbClr val="000000"/>
                        </a:solidFill>
                        <a:effectLst/>
                        <a:latin typeface="IBM Plex Sans" panose="020B0503050000000000" pitchFamily="34" charset="77"/>
                      </a:endParaRPr>
                    </a:p>
                  </a:txBody>
                  <a:tcPr marL="6272" marR="6272" marT="6272" marB="0" anchor="b">
                    <a:lnL w="12700" cap="flat" cmpd="sng" algn="ctr">
                      <a:solidFill>
                        <a:schemeClr val="tx1"/>
                      </a:solidFill>
                      <a:prstDash val="solid"/>
                      <a:round/>
                      <a:headEnd type="none" w="med" len="med"/>
                      <a:tailEnd type="none" w="med" len="med"/>
                    </a:lnL>
                    <a:lnR>
                      <a:noFill/>
                    </a:lnR>
                    <a:lnT>
                      <a:noFill/>
                    </a:lnT>
                    <a:lnB>
                      <a:noFill/>
                    </a:lnB>
                  </a:tcPr>
                </a:tc>
                <a:tc>
                  <a:txBody>
                    <a:bodyPr/>
                    <a:lstStyle/>
                    <a:p>
                      <a:pPr algn="l" fontAlgn="b"/>
                      <a:r>
                        <a:rPr lang="en-US" sz="1100" b="0" i="0" u="none" strike="noStrike">
                          <a:solidFill>
                            <a:srgbClr val="000000"/>
                          </a:solidFill>
                          <a:effectLst/>
                          <a:latin typeface="IBM Plex Sans" panose="020B0503050000000000" pitchFamily="34" charset="77"/>
                        </a:rPr>
                        <a:t>E4 v3</a:t>
                      </a:r>
                    </a:p>
                  </a:txBody>
                  <a:tcPr marL="6272" marR="6272" marT="6272" marB="0" anchor="b">
                    <a:lnL>
                      <a:noFill/>
                    </a:lnL>
                    <a:lnR>
                      <a:noFill/>
                    </a:lnR>
                    <a:lnT>
                      <a:noFill/>
                    </a:lnT>
                    <a:lnB>
                      <a:noFill/>
                    </a:lnB>
                  </a:tcPr>
                </a:tc>
                <a:tc>
                  <a:txBody>
                    <a:bodyPr/>
                    <a:lstStyle/>
                    <a:p>
                      <a:pPr algn="l" rtl="0" fontAlgn="b"/>
                      <a:r>
                        <a:rPr lang="en-US" sz="1100" b="0" i="0" u="none" strike="noStrike">
                          <a:solidFill>
                            <a:srgbClr val="000000"/>
                          </a:solidFill>
                          <a:effectLst/>
                          <a:latin typeface="IBM Plex Sans" panose="020B0503050000000000" pitchFamily="34" charset="77"/>
                        </a:rPr>
                        <a:t>2 Gbps</a:t>
                      </a:r>
                    </a:p>
                  </a:txBody>
                  <a:tcPr marL="6272" marR="6272" marT="6272" marB="0" anchor="b">
                    <a:lnL>
                      <a:noFill/>
                    </a:lnL>
                    <a:lnR w="12700" cap="flat" cmpd="sng" algn="ctr">
                      <a:solidFill>
                        <a:schemeClr val="tx1"/>
                      </a:solidFill>
                      <a:prstDash val="solid"/>
                      <a:round/>
                      <a:headEnd type="none" w="med" len="med"/>
                      <a:tailEnd type="none" w="med" len="med"/>
                    </a:lnR>
                    <a:lnT>
                      <a:noFill/>
                    </a:lnT>
                    <a:lnB>
                      <a:noFill/>
                    </a:lnB>
                  </a:tcPr>
                </a:tc>
                <a:tc>
                  <a:txBody>
                    <a:bodyPr/>
                    <a:lstStyle/>
                    <a:p>
                      <a:pPr algn="r" rtl="0" fontAlgn="b"/>
                      <a:endParaRPr lang="en-US" sz="1100" b="0" i="0" u="none" strike="noStrike">
                        <a:solidFill>
                          <a:srgbClr val="000000"/>
                        </a:solidFill>
                        <a:effectLst/>
                        <a:latin typeface="IBM Plex Sans" panose="020B0503050000000000" pitchFamily="34" charset="77"/>
                      </a:endParaRPr>
                    </a:p>
                  </a:txBody>
                  <a:tcPr marL="6272" marR="6272" marT="6272" marB="0" anchor="b">
                    <a:lnL w="12700" cap="flat" cmpd="sng" algn="ctr">
                      <a:solidFill>
                        <a:schemeClr val="tx1"/>
                      </a:solidFill>
                      <a:prstDash val="solid"/>
                      <a:round/>
                      <a:headEnd type="none" w="med" len="med"/>
                      <a:tailEnd type="none" w="med" len="med"/>
                    </a:lnL>
                    <a:lnR>
                      <a:noFill/>
                    </a:lnR>
                    <a:lnT>
                      <a:noFill/>
                    </a:lnT>
                    <a:lnB>
                      <a:noFill/>
                    </a:lnB>
                  </a:tcPr>
                </a:tc>
                <a:tc>
                  <a:txBody>
                    <a:bodyPr/>
                    <a:lstStyle/>
                    <a:p>
                      <a:pPr algn="l" fontAlgn="b"/>
                      <a:r>
                        <a:rPr lang="en-US" sz="1100" b="0" i="0" u="none" strike="noStrike">
                          <a:solidFill>
                            <a:srgbClr val="000000"/>
                          </a:solidFill>
                          <a:effectLst/>
                          <a:latin typeface="IBM Plex Sans" panose="020B0503050000000000" pitchFamily="34" charset="77"/>
                        </a:rPr>
                        <a:t>n2-highmem-4</a:t>
                      </a:r>
                    </a:p>
                  </a:txBody>
                  <a:tcPr marL="6272" marR="6272" marT="6272" marB="0" anchor="b">
                    <a:lnL>
                      <a:noFill/>
                    </a:lnL>
                    <a:lnR>
                      <a:noFill/>
                    </a:lnR>
                    <a:lnT>
                      <a:noFill/>
                    </a:lnT>
                    <a:lnB>
                      <a:noFill/>
                    </a:lnB>
                  </a:tcPr>
                </a:tc>
                <a:tc>
                  <a:txBody>
                    <a:bodyPr/>
                    <a:lstStyle/>
                    <a:p>
                      <a:pPr algn="l" fontAlgn="b"/>
                      <a:r>
                        <a:rPr lang="en-US" sz="1100" b="0" i="0" u="none" strike="noStrike">
                          <a:solidFill>
                            <a:srgbClr val="000000"/>
                          </a:solidFill>
                          <a:effectLst/>
                          <a:latin typeface="IBM Plex Sans" panose="020B0503050000000000" pitchFamily="34" charset="77"/>
                        </a:rPr>
                        <a:t>8 Gbps</a:t>
                      </a:r>
                    </a:p>
                  </a:txBody>
                  <a:tcPr marL="6272" marR="6272" marT="6272" marB="0" anchor="b">
                    <a:lnL>
                      <a:noFill/>
                    </a:lnL>
                    <a:lnR w="12700" cap="flat" cmpd="sng" algn="ctr">
                      <a:solidFill>
                        <a:schemeClr val="tx1"/>
                      </a:solidFill>
                      <a:prstDash val="solid"/>
                      <a:round/>
                      <a:headEnd type="none" w="med" len="med"/>
                      <a:tailEnd type="none" w="med" len="med"/>
                    </a:lnR>
                    <a:lnT>
                      <a:noFill/>
                    </a:lnT>
                    <a:lnB>
                      <a:noFill/>
                    </a:lnB>
                  </a:tcPr>
                </a:tc>
                <a:extLst>
                  <a:ext uri="{0D108BD9-81ED-4DB2-BD59-A6C34878D82A}">
                    <a16:rowId xmlns:a16="http://schemas.microsoft.com/office/drawing/2014/main" val="257233431"/>
                  </a:ext>
                </a:extLst>
              </a:tr>
              <a:tr h="173912">
                <a:tc>
                  <a:txBody>
                    <a:bodyPr/>
                    <a:lstStyle/>
                    <a:p>
                      <a:pPr algn="l" fontAlgn="b"/>
                      <a:endParaRPr lang="en-US" sz="1100" b="0" i="0" u="none" strike="noStrike">
                        <a:solidFill>
                          <a:srgbClr val="000000"/>
                        </a:solidFill>
                        <a:effectLst/>
                        <a:latin typeface="IBM Plex Sans" panose="020B0503050000000000" pitchFamily="34" charset="77"/>
                      </a:endParaRPr>
                    </a:p>
                  </a:txBody>
                  <a:tcPr marL="6272" marR="6272" marT="6272" marB="0" anchor="b">
                    <a:lnL w="12700" cap="flat" cmpd="sng" algn="ctr">
                      <a:solidFill>
                        <a:schemeClr val="tx1"/>
                      </a:solidFill>
                      <a:prstDash val="solid"/>
                      <a:round/>
                      <a:headEnd type="none" w="med" len="med"/>
                      <a:tailEnd type="none" w="med" len="med"/>
                    </a:lnL>
                    <a:lnR>
                      <a:noFill/>
                    </a:lnR>
                    <a:lnT>
                      <a:noFill/>
                    </a:lnT>
                    <a:lnB>
                      <a:noFill/>
                    </a:lnB>
                  </a:tcPr>
                </a:tc>
                <a:tc>
                  <a:txBody>
                    <a:bodyPr/>
                    <a:lstStyle/>
                    <a:p>
                      <a:pPr algn="l" fontAlgn="b"/>
                      <a:r>
                        <a:rPr lang="en-US" sz="1100" b="0" i="0" u="none" strike="noStrike">
                          <a:solidFill>
                            <a:srgbClr val="000000"/>
                          </a:solidFill>
                          <a:effectLst/>
                          <a:latin typeface="IBM Plex Sans" panose="020B0503050000000000" pitchFamily="34" charset="77"/>
                        </a:rPr>
                        <a:t>mx2-8x64</a:t>
                      </a:r>
                    </a:p>
                  </a:txBody>
                  <a:tcPr marL="6272" marR="6272" marT="6272" marB="0" anchor="b">
                    <a:lnL w="12700" cap="flat" cmpd="sng" algn="ctr">
                      <a:noFill/>
                      <a:prstDash val="solid"/>
                      <a:round/>
                      <a:headEnd type="none" w="med" len="med"/>
                      <a:tailEnd type="none" w="med" len="med"/>
                    </a:lnL>
                    <a:lnR>
                      <a:noFill/>
                    </a:lnR>
                    <a:lnT>
                      <a:noFill/>
                    </a:lnT>
                    <a:lnB>
                      <a:noFill/>
                    </a:lnB>
                  </a:tcPr>
                </a:tc>
                <a:tc>
                  <a:txBody>
                    <a:bodyPr/>
                    <a:lstStyle/>
                    <a:p>
                      <a:pPr algn="l" fontAlgn="b"/>
                      <a:r>
                        <a:rPr lang="en-US" sz="1100" b="0" i="0" u="none" strike="noStrike">
                          <a:solidFill>
                            <a:srgbClr val="000000"/>
                          </a:solidFill>
                          <a:effectLst/>
                          <a:latin typeface="IBM Plex Sans" panose="020B0503050000000000" pitchFamily="34" charset="77"/>
                        </a:rPr>
                        <a:t>16 Gbps</a:t>
                      </a:r>
                    </a:p>
                  </a:txBody>
                  <a:tcPr marL="6272" marR="6272" marT="6272" marB="0" anchor="b">
                    <a:lnL>
                      <a:noFill/>
                    </a:lnL>
                    <a:lnR w="12700" cap="flat" cmpd="sng" algn="ctr">
                      <a:solidFill>
                        <a:schemeClr val="tx1"/>
                      </a:solidFill>
                      <a:prstDash val="solid"/>
                      <a:round/>
                      <a:headEnd type="none" w="med" len="med"/>
                      <a:tailEnd type="none" w="med" len="med"/>
                    </a:lnR>
                    <a:lnT>
                      <a:noFill/>
                    </a:lnT>
                    <a:lnB>
                      <a:noFill/>
                    </a:lnB>
                  </a:tcPr>
                </a:tc>
                <a:tc>
                  <a:txBody>
                    <a:bodyPr/>
                    <a:lstStyle/>
                    <a:p>
                      <a:pPr algn="l" fontAlgn="b"/>
                      <a:endParaRPr lang="en-US" sz="1100" b="0" i="0" u="none" strike="noStrike">
                        <a:solidFill>
                          <a:srgbClr val="000000"/>
                        </a:solidFill>
                        <a:effectLst/>
                        <a:latin typeface="IBM Plex Sans" panose="020B0503050000000000" pitchFamily="34" charset="77"/>
                      </a:endParaRPr>
                    </a:p>
                  </a:txBody>
                  <a:tcPr marL="6272" marR="6272" marT="6272" marB="0" anchor="b">
                    <a:lnL w="12700" cap="flat" cmpd="sng" algn="ctr">
                      <a:solidFill>
                        <a:schemeClr val="tx1"/>
                      </a:solidFill>
                      <a:prstDash val="solid"/>
                      <a:round/>
                      <a:headEnd type="none" w="med" len="med"/>
                      <a:tailEnd type="none" w="med" len="med"/>
                    </a:lnL>
                    <a:lnR>
                      <a:noFill/>
                    </a:lnR>
                    <a:lnT>
                      <a:noFill/>
                    </a:lnT>
                    <a:lnB>
                      <a:noFill/>
                    </a:lnB>
                  </a:tcPr>
                </a:tc>
                <a:tc>
                  <a:txBody>
                    <a:bodyPr/>
                    <a:lstStyle/>
                    <a:p>
                      <a:pPr algn="l" fontAlgn="b"/>
                      <a:r>
                        <a:rPr lang="en-US" sz="1100" b="0" i="0" u="none" strike="noStrike">
                          <a:solidFill>
                            <a:srgbClr val="000000"/>
                          </a:solidFill>
                          <a:effectLst/>
                          <a:latin typeface="IBM Plex Sans" panose="020B0503050000000000" pitchFamily="34" charset="77"/>
                        </a:rPr>
                        <a:t>r5.2xlarge</a:t>
                      </a:r>
                    </a:p>
                  </a:txBody>
                  <a:tcPr marL="6272" marR="6272" marT="6272" marB="0" anchor="b">
                    <a:lnL>
                      <a:noFill/>
                    </a:lnL>
                    <a:lnR>
                      <a:noFill/>
                    </a:lnR>
                    <a:lnT>
                      <a:noFill/>
                    </a:lnT>
                    <a:lnB>
                      <a:noFill/>
                    </a:lnB>
                  </a:tcPr>
                </a:tc>
                <a:tc>
                  <a:txBody>
                    <a:bodyPr/>
                    <a:lstStyle/>
                    <a:p>
                      <a:pPr algn="l" fontAlgn="b"/>
                      <a:r>
                        <a:rPr lang="en-US" sz="1100" b="0" i="0" u="none" strike="noStrike" dirty="0">
                          <a:solidFill>
                            <a:srgbClr val="000000"/>
                          </a:solidFill>
                          <a:effectLst/>
                          <a:latin typeface="IBM Plex Sans" panose="020B0503050000000000" pitchFamily="34" charset="77"/>
                        </a:rPr>
                        <a:t>10 Gbps</a:t>
                      </a:r>
                    </a:p>
                  </a:txBody>
                  <a:tcPr marL="6272" marR="6272" marT="6272" marB="0" anchor="b">
                    <a:lnL>
                      <a:noFill/>
                    </a:lnL>
                    <a:lnR w="12700" cap="flat" cmpd="sng" algn="ctr">
                      <a:solidFill>
                        <a:schemeClr val="tx1"/>
                      </a:solidFill>
                      <a:prstDash val="solid"/>
                      <a:round/>
                      <a:headEnd type="none" w="med" len="med"/>
                      <a:tailEnd type="none" w="med" len="med"/>
                    </a:lnR>
                    <a:lnT>
                      <a:noFill/>
                    </a:lnT>
                    <a:lnB>
                      <a:noFill/>
                    </a:lnB>
                  </a:tcPr>
                </a:tc>
                <a:tc>
                  <a:txBody>
                    <a:bodyPr/>
                    <a:lstStyle/>
                    <a:p>
                      <a:pPr algn="l" fontAlgn="b"/>
                      <a:endParaRPr lang="en-US" sz="1100" b="0" i="0" u="none" strike="noStrike">
                        <a:solidFill>
                          <a:srgbClr val="000000"/>
                        </a:solidFill>
                        <a:effectLst/>
                        <a:latin typeface="IBM Plex Sans" panose="020B0503050000000000" pitchFamily="34" charset="77"/>
                      </a:endParaRPr>
                    </a:p>
                  </a:txBody>
                  <a:tcPr marL="6272" marR="6272" marT="6272" marB="0" anchor="b">
                    <a:lnL w="12700" cap="flat" cmpd="sng" algn="ctr">
                      <a:solidFill>
                        <a:schemeClr val="tx1"/>
                      </a:solidFill>
                      <a:prstDash val="solid"/>
                      <a:round/>
                      <a:headEnd type="none" w="med" len="med"/>
                      <a:tailEnd type="none" w="med" len="med"/>
                    </a:lnL>
                    <a:lnR>
                      <a:noFill/>
                    </a:lnR>
                    <a:lnT>
                      <a:noFill/>
                    </a:lnT>
                    <a:lnB>
                      <a:noFill/>
                    </a:lnB>
                  </a:tcPr>
                </a:tc>
                <a:tc>
                  <a:txBody>
                    <a:bodyPr/>
                    <a:lstStyle/>
                    <a:p>
                      <a:pPr algn="l" fontAlgn="b"/>
                      <a:r>
                        <a:rPr lang="en-US" sz="1100" b="0" i="0" u="none" strike="noStrike">
                          <a:solidFill>
                            <a:srgbClr val="000000"/>
                          </a:solidFill>
                          <a:effectLst/>
                          <a:latin typeface="IBM Plex Sans" panose="020B0503050000000000" pitchFamily="34" charset="77"/>
                        </a:rPr>
                        <a:t>E8 v3</a:t>
                      </a:r>
                    </a:p>
                  </a:txBody>
                  <a:tcPr marL="6272" marR="6272" marT="6272" marB="0" anchor="b">
                    <a:lnL>
                      <a:noFill/>
                    </a:lnL>
                    <a:lnR>
                      <a:noFill/>
                    </a:lnR>
                    <a:lnT>
                      <a:noFill/>
                    </a:lnT>
                    <a:lnB>
                      <a:noFill/>
                    </a:lnB>
                  </a:tcPr>
                </a:tc>
                <a:tc>
                  <a:txBody>
                    <a:bodyPr/>
                    <a:lstStyle/>
                    <a:p>
                      <a:pPr algn="l" rtl="0" fontAlgn="b"/>
                      <a:r>
                        <a:rPr lang="en-US" sz="1100" b="0" i="0" u="none" strike="noStrike">
                          <a:solidFill>
                            <a:srgbClr val="000000"/>
                          </a:solidFill>
                          <a:effectLst/>
                          <a:latin typeface="IBM Plex Sans" panose="020B0503050000000000" pitchFamily="34" charset="77"/>
                        </a:rPr>
                        <a:t>4 Gbps</a:t>
                      </a:r>
                    </a:p>
                  </a:txBody>
                  <a:tcPr marL="6272" marR="6272" marT="6272" marB="0" anchor="b">
                    <a:lnL>
                      <a:noFill/>
                    </a:lnL>
                    <a:lnR w="12700" cap="flat" cmpd="sng" algn="ctr">
                      <a:solidFill>
                        <a:schemeClr val="tx1"/>
                      </a:solidFill>
                      <a:prstDash val="solid"/>
                      <a:round/>
                      <a:headEnd type="none" w="med" len="med"/>
                      <a:tailEnd type="none" w="med" len="med"/>
                    </a:lnR>
                    <a:lnT>
                      <a:noFill/>
                    </a:lnT>
                    <a:lnB>
                      <a:noFill/>
                    </a:lnB>
                  </a:tcPr>
                </a:tc>
                <a:tc>
                  <a:txBody>
                    <a:bodyPr/>
                    <a:lstStyle/>
                    <a:p>
                      <a:pPr algn="r" rtl="0" fontAlgn="b"/>
                      <a:endParaRPr lang="en-US" sz="1100" b="0" i="0" u="none" strike="noStrike">
                        <a:solidFill>
                          <a:srgbClr val="000000"/>
                        </a:solidFill>
                        <a:effectLst/>
                        <a:latin typeface="IBM Plex Sans" panose="020B0503050000000000" pitchFamily="34" charset="77"/>
                      </a:endParaRPr>
                    </a:p>
                  </a:txBody>
                  <a:tcPr marL="6272" marR="6272" marT="6272" marB="0" anchor="b">
                    <a:lnL w="12700" cap="flat" cmpd="sng" algn="ctr">
                      <a:solidFill>
                        <a:schemeClr val="tx1"/>
                      </a:solidFill>
                      <a:prstDash val="solid"/>
                      <a:round/>
                      <a:headEnd type="none" w="med" len="med"/>
                      <a:tailEnd type="none" w="med" len="med"/>
                    </a:lnL>
                    <a:lnR>
                      <a:noFill/>
                    </a:lnR>
                    <a:lnT>
                      <a:noFill/>
                    </a:lnT>
                    <a:lnB>
                      <a:noFill/>
                    </a:lnB>
                  </a:tcPr>
                </a:tc>
                <a:tc>
                  <a:txBody>
                    <a:bodyPr/>
                    <a:lstStyle/>
                    <a:p>
                      <a:pPr algn="l" fontAlgn="b"/>
                      <a:r>
                        <a:rPr lang="en-US" sz="1100" b="0" i="0" u="none" strike="noStrike">
                          <a:solidFill>
                            <a:srgbClr val="000000"/>
                          </a:solidFill>
                          <a:effectLst/>
                          <a:latin typeface="IBM Plex Sans" panose="020B0503050000000000" pitchFamily="34" charset="77"/>
                        </a:rPr>
                        <a:t>n2-highmem-8</a:t>
                      </a:r>
                    </a:p>
                  </a:txBody>
                  <a:tcPr marL="6272" marR="6272" marT="6272" marB="0" anchor="b">
                    <a:lnL>
                      <a:noFill/>
                    </a:lnL>
                    <a:lnR>
                      <a:noFill/>
                    </a:lnR>
                    <a:lnT>
                      <a:noFill/>
                    </a:lnT>
                    <a:lnB>
                      <a:noFill/>
                    </a:lnB>
                  </a:tcPr>
                </a:tc>
                <a:tc>
                  <a:txBody>
                    <a:bodyPr/>
                    <a:lstStyle/>
                    <a:p>
                      <a:pPr algn="l" fontAlgn="b"/>
                      <a:r>
                        <a:rPr lang="en-US" sz="1100" b="0" i="0" u="none" strike="noStrike" dirty="0">
                          <a:solidFill>
                            <a:srgbClr val="000000"/>
                          </a:solidFill>
                          <a:effectLst/>
                          <a:latin typeface="IBM Plex Sans" panose="020B0503050000000000" pitchFamily="34" charset="77"/>
                        </a:rPr>
                        <a:t>16 Gbps</a:t>
                      </a:r>
                    </a:p>
                  </a:txBody>
                  <a:tcPr marL="6272" marR="6272" marT="6272" marB="0" anchor="b">
                    <a:lnL>
                      <a:noFill/>
                    </a:lnL>
                    <a:lnR w="12700" cap="flat" cmpd="sng" algn="ctr">
                      <a:solidFill>
                        <a:schemeClr val="tx1"/>
                      </a:solidFill>
                      <a:prstDash val="solid"/>
                      <a:round/>
                      <a:headEnd type="none" w="med" len="med"/>
                      <a:tailEnd type="none" w="med" len="med"/>
                    </a:lnR>
                    <a:lnT>
                      <a:noFill/>
                    </a:lnT>
                    <a:lnB>
                      <a:noFill/>
                    </a:lnB>
                  </a:tcPr>
                </a:tc>
                <a:extLst>
                  <a:ext uri="{0D108BD9-81ED-4DB2-BD59-A6C34878D82A}">
                    <a16:rowId xmlns:a16="http://schemas.microsoft.com/office/drawing/2014/main" val="1692509509"/>
                  </a:ext>
                </a:extLst>
              </a:tr>
              <a:tr h="173912">
                <a:tc>
                  <a:txBody>
                    <a:bodyPr/>
                    <a:lstStyle/>
                    <a:p>
                      <a:pPr algn="l" fontAlgn="b"/>
                      <a:endParaRPr lang="en-US" sz="1100" b="0" i="0" u="none" strike="noStrike">
                        <a:solidFill>
                          <a:srgbClr val="000000"/>
                        </a:solidFill>
                        <a:effectLst/>
                        <a:latin typeface="IBM Plex Sans" panose="020B0503050000000000" pitchFamily="34" charset="77"/>
                      </a:endParaRPr>
                    </a:p>
                  </a:txBody>
                  <a:tcPr marL="6272" marR="6272" marT="6272" marB="0" anchor="b">
                    <a:lnL w="12700" cap="flat" cmpd="sng" algn="ctr">
                      <a:solidFill>
                        <a:schemeClr val="tx1"/>
                      </a:solidFill>
                      <a:prstDash val="solid"/>
                      <a:round/>
                      <a:headEnd type="none" w="med" len="med"/>
                      <a:tailEnd type="none" w="med" len="med"/>
                    </a:lnL>
                    <a:lnR>
                      <a:noFill/>
                    </a:lnR>
                    <a:lnT>
                      <a:noFill/>
                    </a:lnT>
                    <a:lnB>
                      <a:noFill/>
                    </a:lnB>
                  </a:tcPr>
                </a:tc>
                <a:tc>
                  <a:txBody>
                    <a:bodyPr/>
                    <a:lstStyle/>
                    <a:p>
                      <a:pPr algn="l" fontAlgn="b"/>
                      <a:r>
                        <a:rPr lang="en-US" sz="1100" b="0" i="0" u="none" strike="noStrike">
                          <a:solidFill>
                            <a:srgbClr val="000000"/>
                          </a:solidFill>
                          <a:effectLst/>
                          <a:latin typeface="IBM Plex Sans" panose="020B0503050000000000" pitchFamily="34" charset="77"/>
                        </a:rPr>
                        <a:t>mx2-16x128</a:t>
                      </a:r>
                    </a:p>
                  </a:txBody>
                  <a:tcPr marL="6272" marR="6272" marT="6272" marB="0" anchor="b">
                    <a:lnL w="12700" cap="flat" cmpd="sng" algn="ctr">
                      <a:noFill/>
                      <a:prstDash val="solid"/>
                      <a:round/>
                      <a:headEnd type="none" w="med" len="med"/>
                      <a:tailEnd type="none" w="med" len="med"/>
                    </a:lnL>
                    <a:lnR>
                      <a:noFill/>
                    </a:lnR>
                    <a:lnT>
                      <a:noFill/>
                    </a:lnT>
                    <a:lnB>
                      <a:noFill/>
                    </a:lnB>
                  </a:tcPr>
                </a:tc>
                <a:tc>
                  <a:txBody>
                    <a:bodyPr/>
                    <a:lstStyle/>
                    <a:p>
                      <a:pPr algn="l" fontAlgn="b"/>
                      <a:r>
                        <a:rPr lang="en-US" sz="1100" b="0" i="0" u="none" strike="noStrike">
                          <a:solidFill>
                            <a:srgbClr val="000000"/>
                          </a:solidFill>
                          <a:effectLst/>
                          <a:latin typeface="IBM Plex Sans" panose="020B0503050000000000" pitchFamily="34" charset="77"/>
                        </a:rPr>
                        <a:t>32 Gbps</a:t>
                      </a:r>
                    </a:p>
                  </a:txBody>
                  <a:tcPr marL="6272" marR="6272" marT="6272" marB="0" anchor="b">
                    <a:lnL>
                      <a:noFill/>
                    </a:lnL>
                    <a:lnR w="12700" cap="flat" cmpd="sng" algn="ctr">
                      <a:solidFill>
                        <a:schemeClr val="tx1"/>
                      </a:solidFill>
                      <a:prstDash val="solid"/>
                      <a:round/>
                      <a:headEnd type="none" w="med" len="med"/>
                      <a:tailEnd type="none" w="med" len="med"/>
                    </a:lnR>
                    <a:lnT>
                      <a:noFill/>
                    </a:lnT>
                    <a:lnB>
                      <a:noFill/>
                    </a:lnB>
                  </a:tcPr>
                </a:tc>
                <a:tc>
                  <a:txBody>
                    <a:bodyPr/>
                    <a:lstStyle/>
                    <a:p>
                      <a:pPr algn="l" fontAlgn="b"/>
                      <a:endParaRPr lang="en-US" sz="1100" b="0" i="0" u="none" strike="noStrike">
                        <a:solidFill>
                          <a:srgbClr val="000000"/>
                        </a:solidFill>
                        <a:effectLst/>
                        <a:latin typeface="IBM Plex Sans" panose="020B0503050000000000" pitchFamily="34" charset="77"/>
                      </a:endParaRPr>
                    </a:p>
                  </a:txBody>
                  <a:tcPr marL="6272" marR="6272" marT="6272" marB="0" anchor="b">
                    <a:lnL w="12700" cap="flat" cmpd="sng" algn="ctr">
                      <a:solidFill>
                        <a:schemeClr val="tx1"/>
                      </a:solidFill>
                      <a:prstDash val="solid"/>
                      <a:round/>
                      <a:headEnd type="none" w="med" len="med"/>
                      <a:tailEnd type="none" w="med" len="med"/>
                    </a:lnL>
                    <a:lnR>
                      <a:noFill/>
                    </a:lnR>
                    <a:lnT>
                      <a:noFill/>
                    </a:lnT>
                    <a:lnB>
                      <a:noFill/>
                    </a:lnB>
                  </a:tcPr>
                </a:tc>
                <a:tc>
                  <a:txBody>
                    <a:bodyPr/>
                    <a:lstStyle/>
                    <a:p>
                      <a:pPr algn="l" fontAlgn="b"/>
                      <a:r>
                        <a:rPr lang="en-US" sz="1100" b="0" i="0" u="none" strike="noStrike">
                          <a:solidFill>
                            <a:srgbClr val="000000"/>
                          </a:solidFill>
                          <a:effectLst/>
                          <a:latin typeface="IBM Plex Sans" panose="020B0503050000000000" pitchFamily="34" charset="77"/>
                        </a:rPr>
                        <a:t>r5.4xlarge</a:t>
                      </a:r>
                    </a:p>
                  </a:txBody>
                  <a:tcPr marL="6272" marR="6272" marT="6272" marB="0" anchor="b">
                    <a:lnL>
                      <a:noFill/>
                    </a:lnL>
                    <a:lnR>
                      <a:noFill/>
                    </a:lnR>
                    <a:lnT>
                      <a:noFill/>
                    </a:lnT>
                    <a:lnB>
                      <a:noFill/>
                    </a:lnB>
                  </a:tcPr>
                </a:tc>
                <a:tc>
                  <a:txBody>
                    <a:bodyPr/>
                    <a:lstStyle/>
                    <a:p>
                      <a:pPr algn="l" fontAlgn="b"/>
                      <a:r>
                        <a:rPr lang="en-US" sz="1100" b="0" i="0" u="none" strike="noStrike" dirty="0">
                          <a:solidFill>
                            <a:srgbClr val="000000"/>
                          </a:solidFill>
                          <a:effectLst/>
                          <a:latin typeface="IBM Plex Sans" panose="020B0503050000000000" pitchFamily="34" charset="77"/>
                        </a:rPr>
                        <a:t>10 Gbps</a:t>
                      </a:r>
                    </a:p>
                  </a:txBody>
                  <a:tcPr marL="6272" marR="6272" marT="6272" marB="0" anchor="b">
                    <a:lnL>
                      <a:noFill/>
                    </a:lnL>
                    <a:lnR w="12700" cap="flat" cmpd="sng" algn="ctr">
                      <a:solidFill>
                        <a:schemeClr val="tx1"/>
                      </a:solidFill>
                      <a:prstDash val="solid"/>
                      <a:round/>
                      <a:headEnd type="none" w="med" len="med"/>
                      <a:tailEnd type="none" w="med" len="med"/>
                    </a:lnR>
                    <a:lnT>
                      <a:noFill/>
                    </a:lnT>
                    <a:lnB>
                      <a:noFill/>
                    </a:lnB>
                  </a:tcPr>
                </a:tc>
                <a:tc>
                  <a:txBody>
                    <a:bodyPr/>
                    <a:lstStyle/>
                    <a:p>
                      <a:pPr algn="l" fontAlgn="b"/>
                      <a:endParaRPr lang="en-US" sz="1100" b="0" i="0" u="none" strike="noStrike">
                        <a:solidFill>
                          <a:srgbClr val="000000"/>
                        </a:solidFill>
                        <a:effectLst/>
                        <a:latin typeface="IBM Plex Sans" panose="020B0503050000000000" pitchFamily="34" charset="77"/>
                      </a:endParaRPr>
                    </a:p>
                  </a:txBody>
                  <a:tcPr marL="6272" marR="6272" marT="6272" marB="0" anchor="b">
                    <a:lnL w="12700" cap="flat" cmpd="sng" algn="ctr">
                      <a:solidFill>
                        <a:schemeClr val="tx1"/>
                      </a:solidFill>
                      <a:prstDash val="solid"/>
                      <a:round/>
                      <a:headEnd type="none" w="med" len="med"/>
                      <a:tailEnd type="none" w="med" len="med"/>
                    </a:lnL>
                    <a:lnR>
                      <a:noFill/>
                    </a:lnR>
                    <a:lnT>
                      <a:noFill/>
                    </a:lnT>
                    <a:lnB>
                      <a:noFill/>
                    </a:lnB>
                  </a:tcPr>
                </a:tc>
                <a:tc>
                  <a:txBody>
                    <a:bodyPr/>
                    <a:lstStyle/>
                    <a:p>
                      <a:pPr algn="l" fontAlgn="b"/>
                      <a:r>
                        <a:rPr lang="en-US" sz="1100" b="0" i="0" u="none" strike="noStrike">
                          <a:solidFill>
                            <a:srgbClr val="000000"/>
                          </a:solidFill>
                          <a:effectLst/>
                          <a:latin typeface="IBM Plex Sans" panose="020B0503050000000000" pitchFamily="34" charset="77"/>
                        </a:rPr>
                        <a:t>E16 v3</a:t>
                      </a:r>
                    </a:p>
                  </a:txBody>
                  <a:tcPr marL="6272" marR="6272" marT="6272" marB="0" anchor="b">
                    <a:lnL>
                      <a:noFill/>
                    </a:lnL>
                    <a:lnR>
                      <a:noFill/>
                    </a:lnR>
                    <a:lnT>
                      <a:noFill/>
                    </a:lnT>
                    <a:lnB>
                      <a:noFill/>
                    </a:lnB>
                  </a:tcPr>
                </a:tc>
                <a:tc>
                  <a:txBody>
                    <a:bodyPr/>
                    <a:lstStyle/>
                    <a:p>
                      <a:pPr algn="l" rtl="0" fontAlgn="b"/>
                      <a:r>
                        <a:rPr lang="en-US" sz="1100" b="0" i="0" u="none" strike="noStrike">
                          <a:solidFill>
                            <a:srgbClr val="000000"/>
                          </a:solidFill>
                          <a:effectLst/>
                          <a:latin typeface="IBM Plex Sans" panose="020B0503050000000000" pitchFamily="34" charset="77"/>
                        </a:rPr>
                        <a:t>8 Gbps</a:t>
                      </a:r>
                    </a:p>
                  </a:txBody>
                  <a:tcPr marL="6272" marR="6272" marT="6272" marB="0" anchor="b">
                    <a:lnL>
                      <a:noFill/>
                    </a:lnL>
                    <a:lnR w="12700" cap="flat" cmpd="sng" algn="ctr">
                      <a:solidFill>
                        <a:schemeClr val="tx1"/>
                      </a:solidFill>
                      <a:prstDash val="solid"/>
                      <a:round/>
                      <a:headEnd type="none" w="med" len="med"/>
                      <a:tailEnd type="none" w="med" len="med"/>
                    </a:lnR>
                    <a:lnT>
                      <a:noFill/>
                    </a:lnT>
                    <a:lnB>
                      <a:noFill/>
                    </a:lnB>
                  </a:tcPr>
                </a:tc>
                <a:tc>
                  <a:txBody>
                    <a:bodyPr/>
                    <a:lstStyle/>
                    <a:p>
                      <a:pPr algn="r" rtl="0" fontAlgn="b"/>
                      <a:endParaRPr lang="en-US" sz="1100" b="0" i="0" u="none" strike="noStrike">
                        <a:solidFill>
                          <a:srgbClr val="000000"/>
                        </a:solidFill>
                        <a:effectLst/>
                        <a:latin typeface="IBM Plex Sans" panose="020B0503050000000000" pitchFamily="34" charset="77"/>
                      </a:endParaRPr>
                    </a:p>
                  </a:txBody>
                  <a:tcPr marL="6272" marR="6272" marT="6272" marB="0" anchor="b">
                    <a:lnL w="12700" cap="flat" cmpd="sng" algn="ctr">
                      <a:solidFill>
                        <a:schemeClr val="tx1"/>
                      </a:solidFill>
                      <a:prstDash val="solid"/>
                      <a:round/>
                      <a:headEnd type="none" w="med" len="med"/>
                      <a:tailEnd type="none" w="med" len="med"/>
                    </a:lnL>
                    <a:lnR>
                      <a:noFill/>
                    </a:lnR>
                    <a:lnT>
                      <a:noFill/>
                    </a:lnT>
                    <a:lnB>
                      <a:noFill/>
                    </a:lnB>
                  </a:tcPr>
                </a:tc>
                <a:tc>
                  <a:txBody>
                    <a:bodyPr/>
                    <a:lstStyle/>
                    <a:p>
                      <a:pPr algn="l" fontAlgn="b"/>
                      <a:r>
                        <a:rPr lang="en-US" sz="1100" b="0" i="0" u="none" strike="noStrike">
                          <a:solidFill>
                            <a:srgbClr val="000000"/>
                          </a:solidFill>
                          <a:effectLst/>
                          <a:latin typeface="IBM Plex Sans" panose="020B0503050000000000" pitchFamily="34" charset="77"/>
                        </a:rPr>
                        <a:t>n2-highmem-16</a:t>
                      </a:r>
                    </a:p>
                  </a:txBody>
                  <a:tcPr marL="6272" marR="6272" marT="6272" marB="0" anchor="b">
                    <a:lnL>
                      <a:noFill/>
                    </a:lnL>
                    <a:lnR>
                      <a:noFill/>
                    </a:lnR>
                    <a:lnT>
                      <a:noFill/>
                    </a:lnT>
                    <a:lnB>
                      <a:noFill/>
                    </a:lnB>
                  </a:tcPr>
                </a:tc>
                <a:tc>
                  <a:txBody>
                    <a:bodyPr/>
                    <a:lstStyle/>
                    <a:p>
                      <a:pPr algn="l" fontAlgn="b"/>
                      <a:r>
                        <a:rPr lang="en-US" sz="1100" b="0" i="0" u="none" strike="noStrike">
                          <a:solidFill>
                            <a:srgbClr val="000000"/>
                          </a:solidFill>
                          <a:effectLst/>
                          <a:latin typeface="IBM Plex Sans" panose="020B0503050000000000" pitchFamily="34" charset="77"/>
                        </a:rPr>
                        <a:t>16 Gbps</a:t>
                      </a:r>
                    </a:p>
                  </a:txBody>
                  <a:tcPr marL="6272" marR="6272" marT="6272" marB="0" anchor="b">
                    <a:lnL>
                      <a:noFill/>
                    </a:lnL>
                    <a:lnR w="12700" cap="flat" cmpd="sng" algn="ctr">
                      <a:solidFill>
                        <a:schemeClr val="tx1"/>
                      </a:solidFill>
                      <a:prstDash val="solid"/>
                      <a:round/>
                      <a:headEnd type="none" w="med" len="med"/>
                      <a:tailEnd type="none" w="med" len="med"/>
                    </a:lnR>
                    <a:lnT>
                      <a:noFill/>
                    </a:lnT>
                    <a:lnB>
                      <a:noFill/>
                    </a:lnB>
                  </a:tcPr>
                </a:tc>
                <a:extLst>
                  <a:ext uri="{0D108BD9-81ED-4DB2-BD59-A6C34878D82A}">
                    <a16:rowId xmlns:a16="http://schemas.microsoft.com/office/drawing/2014/main" val="2285341394"/>
                  </a:ext>
                </a:extLst>
              </a:tr>
              <a:tr h="173912">
                <a:tc>
                  <a:txBody>
                    <a:bodyPr/>
                    <a:lstStyle/>
                    <a:p>
                      <a:pPr algn="l" fontAlgn="b"/>
                      <a:endParaRPr lang="en-US" sz="1100" b="0" i="0" u="none" strike="noStrike">
                        <a:solidFill>
                          <a:srgbClr val="000000"/>
                        </a:solidFill>
                        <a:effectLst/>
                        <a:latin typeface="IBM Plex Sans" panose="020B0503050000000000" pitchFamily="34" charset="77"/>
                      </a:endParaRPr>
                    </a:p>
                  </a:txBody>
                  <a:tcPr marL="6272" marR="6272" marT="6272" marB="0" anchor="b">
                    <a:lnL w="12700" cap="flat" cmpd="sng" algn="ctr">
                      <a:solidFill>
                        <a:schemeClr val="tx1"/>
                      </a:solidFill>
                      <a:prstDash val="solid"/>
                      <a:round/>
                      <a:headEnd type="none" w="med" len="med"/>
                      <a:tailEnd type="none" w="med" len="med"/>
                    </a:lnL>
                    <a:lnR>
                      <a:noFill/>
                    </a:lnR>
                    <a:lnT>
                      <a:noFill/>
                    </a:lnT>
                    <a:lnB>
                      <a:noFill/>
                    </a:lnB>
                  </a:tcPr>
                </a:tc>
                <a:tc>
                  <a:txBody>
                    <a:bodyPr/>
                    <a:lstStyle/>
                    <a:p>
                      <a:pPr algn="l" fontAlgn="b"/>
                      <a:r>
                        <a:rPr lang="en-US" sz="1100" b="0" i="0" u="none" strike="noStrike">
                          <a:solidFill>
                            <a:srgbClr val="000000"/>
                          </a:solidFill>
                          <a:effectLst/>
                          <a:latin typeface="IBM Plex Sans" panose="020B0503050000000000" pitchFamily="34" charset="77"/>
                        </a:rPr>
                        <a:t>mx2-32x256</a:t>
                      </a:r>
                    </a:p>
                  </a:txBody>
                  <a:tcPr marL="6272" marR="6272" marT="6272" marB="0" anchor="b">
                    <a:lnL w="12700" cap="flat" cmpd="sng" algn="ctr">
                      <a:noFill/>
                      <a:prstDash val="solid"/>
                      <a:round/>
                      <a:headEnd type="none" w="med" len="med"/>
                      <a:tailEnd type="none" w="med" len="med"/>
                    </a:lnL>
                    <a:lnR>
                      <a:noFill/>
                    </a:lnR>
                    <a:lnT>
                      <a:noFill/>
                    </a:lnT>
                    <a:lnB>
                      <a:noFill/>
                    </a:lnB>
                  </a:tcPr>
                </a:tc>
                <a:tc>
                  <a:txBody>
                    <a:bodyPr/>
                    <a:lstStyle/>
                    <a:p>
                      <a:pPr algn="l" fontAlgn="b"/>
                      <a:r>
                        <a:rPr lang="en-US" sz="1100" b="0" i="0" u="none" strike="noStrike" dirty="0">
                          <a:solidFill>
                            <a:srgbClr val="000000"/>
                          </a:solidFill>
                          <a:effectLst/>
                          <a:latin typeface="IBM Plex Sans" panose="020B0503050000000000" pitchFamily="34" charset="77"/>
                        </a:rPr>
                        <a:t>64 Gbps</a:t>
                      </a:r>
                    </a:p>
                  </a:txBody>
                  <a:tcPr marL="6272" marR="6272" marT="6272" marB="0" anchor="b">
                    <a:lnL>
                      <a:noFill/>
                    </a:lnL>
                    <a:lnR w="12700" cap="flat" cmpd="sng" algn="ctr">
                      <a:solidFill>
                        <a:schemeClr val="tx1"/>
                      </a:solidFill>
                      <a:prstDash val="solid"/>
                      <a:round/>
                      <a:headEnd type="none" w="med" len="med"/>
                      <a:tailEnd type="none" w="med" len="med"/>
                    </a:lnR>
                    <a:lnT>
                      <a:noFill/>
                    </a:lnT>
                    <a:lnB>
                      <a:noFill/>
                    </a:lnB>
                  </a:tcPr>
                </a:tc>
                <a:tc>
                  <a:txBody>
                    <a:bodyPr/>
                    <a:lstStyle/>
                    <a:p>
                      <a:pPr algn="l" fontAlgn="b"/>
                      <a:endParaRPr lang="en-US" sz="1100" b="0" i="0" u="none" strike="noStrike">
                        <a:solidFill>
                          <a:srgbClr val="000000"/>
                        </a:solidFill>
                        <a:effectLst/>
                        <a:latin typeface="IBM Plex Sans" panose="020B0503050000000000" pitchFamily="34" charset="77"/>
                      </a:endParaRPr>
                    </a:p>
                  </a:txBody>
                  <a:tcPr marL="6272" marR="6272" marT="6272" marB="0" anchor="b">
                    <a:lnL w="12700" cap="flat" cmpd="sng" algn="ctr">
                      <a:solidFill>
                        <a:schemeClr val="tx1"/>
                      </a:solidFill>
                      <a:prstDash val="solid"/>
                      <a:round/>
                      <a:headEnd type="none" w="med" len="med"/>
                      <a:tailEnd type="none" w="med" len="med"/>
                    </a:lnL>
                    <a:lnR>
                      <a:noFill/>
                    </a:lnR>
                    <a:lnT>
                      <a:noFill/>
                    </a:lnT>
                    <a:lnB>
                      <a:noFill/>
                    </a:lnB>
                  </a:tcPr>
                </a:tc>
                <a:tc>
                  <a:txBody>
                    <a:bodyPr/>
                    <a:lstStyle/>
                    <a:p>
                      <a:pPr algn="l" fontAlgn="b"/>
                      <a:r>
                        <a:rPr lang="en-US" sz="1100" b="0" i="0" u="none" strike="noStrike">
                          <a:solidFill>
                            <a:srgbClr val="000000"/>
                          </a:solidFill>
                          <a:effectLst/>
                          <a:latin typeface="IBM Plex Sans" panose="020B0503050000000000" pitchFamily="34" charset="77"/>
                        </a:rPr>
                        <a:t>r5.8xlarge</a:t>
                      </a:r>
                    </a:p>
                  </a:txBody>
                  <a:tcPr marL="6272" marR="6272" marT="6272" marB="0" anchor="b">
                    <a:lnL>
                      <a:noFill/>
                    </a:lnL>
                    <a:lnR>
                      <a:noFill/>
                    </a:lnR>
                    <a:lnT>
                      <a:noFill/>
                    </a:lnT>
                    <a:lnB>
                      <a:noFill/>
                    </a:lnB>
                  </a:tcPr>
                </a:tc>
                <a:tc>
                  <a:txBody>
                    <a:bodyPr/>
                    <a:lstStyle/>
                    <a:p>
                      <a:pPr algn="l" fontAlgn="b"/>
                      <a:r>
                        <a:rPr lang="en-US" sz="1100" b="0" i="0" u="none" strike="noStrike" dirty="0">
                          <a:solidFill>
                            <a:srgbClr val="000000"/>
                          </a:solidFill>
                          <a:effectLst/>
                          <a:latin typeface="IBM Plex Sans" panose="020B0503050000000000" pitchFamily="34" charset="77"/>
                        </a:rPr>
                        <a:t>10 Gbps</a:t>
                      </a:r>
                    </a:p>
                  </a:txBody>
                  <a:tcPr marL="6272" marR="6272" marT="6272" marB="0" anchor="b">
                    <a:lnL>
                      <a:noFill/>
                    </a:lnL>
                    <a:lnR w="12700" cap="flat" cmpd="sng" algn="ctr">
                      <a:solidFill>
                        <a:schemeClr val="tx1"/>
                      </a:solidFill>
                      <a:prstDash val="solid"/>
                      <a:round/>
                      <a:headEnd type="none" w="med" len="med"/>
                      <a:tailEnd type="none" w="med" len="med"/>
                    </a:lnR>
                    <a:lnT>
                      <a:noFill/>
                    </a:lnT>
                    <a:lnB>
                      <a:noFill/>
                    </a:lnB>
                  </a:tcPr>
                </a:tc>
                <a:tc>
                  <a:txBody>
                    <a:bodyPr/>
                    <a:lstStyle/>
                    <a:p>
                      <a:pPr algn="l" fontAlgn="b"/>
                      <a:endParaRPr lang="en-US" sz="1100" b="0" i="0" u="none" strike="noStrike">
                        <a:solidFill>
                          <a:srgbClr val="000000"/>
                        </a:solidFill>
                        <a:effectLst/>
                        <a:latin typeface="IBM Plex Sans" panose="020B0503050000000000" pitchFamily="34" charset="77"/>
                      </a:endParaRPr>
                    </a:p>
                  </a:txBody>
                  <a:tcPr marL="6272" marR="6272" marT="6272" marB="0" anchor="b">
                    <a:lnL w="12700" cap="flat" cmpd="sng" algn="ctr">
                      <a:solidFill>
                        <a:schemeClr val="tx1"/>
                      </a:solidFill>
                      <a:prstDash val="solid"/>
                      <a:round/>
                      <a:headEnd type="none" w="med" len="med"/>
                      <a:tailEnd type="none" w="med" len="med"/>
                    </a:lnL>
                    <a:lnR>
                      <a:noFill/>
                    </a:lnR>
                    <a:lnT>
                      <a:noFill/>
                    </a:lnT>
                    <a:lnB>
                      <a:noFill/>
                    </a:lnB>
                  </a:tcPr>
                </a:tc>
                <a:tc>
                  <a:txBody>
                    <a:bodyPr/>
                    <a:lstStyle/>
                    <a:p>
                      <a:pPr algn="l" fontAlgn="b"/>
                      <a:r>
                        <a:rPr lang="en-US" sz="1100" b="0" i="0" u="none" strike="noStrike">
                          <a:solidFill>
                            <a:srgbClr val="000000"/>
                          </a:solidFill>
                          <a:effectLst/>
                          <a:latin typeface="IBM Plex Sans" panose="020B0503050000000000" pitchFamily="34" charset="77"/>
                        </a:rPr>
                        <a:t>E32 v3</a:t>
                      </a:r>
                    </a:p>
                  </a:txBody>
                  <a:tcPr marL="6272" marR="6272" marT="6272" marB="0" anchor="b">
                    <a:lnL>
                      <a:noFill/>
                    </a:lnL>
                    <a:lnR>
                      <a:noFill/>
                    </a:lnR>
                    <a:lnT>
                      <a:noFill/>
                    </a:lnT>
                    <a:lnB>
                      <a:noFill/>
                    </a:lnB>
                  </a:tcPr>
                </a:tc>
                <a:tc>
                  <a:txBody>
                    <a:bodyPr/>
                    <a:lstStyle/>
                    <a:p>
                      <a:pPr algn="l" fontAlgn="b"/>
                      <a:r>
                        <a:rPr lang="en-US" sz="1100" b="0" i="0" u="none" strike="noStrike" dirty="0">
                          <a:solidFill>
                            <a:srgbClr val="000000"/>
                          </a:solidFill>
                          <a:effectLst/>
                          <a:latin typeface="IBM Plex Sans" panose="020B0503050000000000" pitchFamily="34" charset="77"/>
                        </a:rPr>
                        <a:t>16 Gbps</a:t>
                      </a:r>
                    </a:p>
                  </a:txBody>
                  <a:tcPr marL="6272" marR="6272" marT="6272" marB="0" anchor="b">
                    <a:lnL>
                      <a:noFill/>
                    </a:lnL>
                    <a:lnR w="12700" cap="flat" cmpd="sng" algn="ctr">
                      <a:solidFill>
                        <a:schemeClr val="tx1"/>
                      </a:solidFill>
                      <a:prstDash val="solid"/>
                      <a:round/>
                      <a:headEnd type="none" w="med" len="med"/>
                      <a:tailEnd type="none" w="med" len="med"/>
                    </a:lnR>
                    <a:lnT>
                      <a:noFill/>
                    </a:lnT>
                    <a:lnB>
                      <a:noFill/>
                    </a:lnB>
                  </a:tcPr>
                </a:tc>
                <a:tc>
                  <a:txBody>
                    <a:bodyPr/>
                    <a:lstStyle/>
                    <a:p>
                      <a:pPr algn="r" fontAlgn="b"/>
                      <a:endParaRPr lang="en-US" sz="1100" b="0" i="0" u="none" strike="noStrike">
                        <a:solidFill>
                          <a:srgbClr val="000000"/>
                        </a:solidFill>
                        <a:effectLst/>
                        <a:latin typeface="IBM Plex Sans" panose="020B0503050000000000" pitchFamily="34" charset="77"/>
                      </a:endParaRPr>
                    </a:p>
                  </a:txBody>
                  <a:tcPr marL="6272" marR="6272" marT="6272" marB="0" anchor="b">
                    <a:lnL w="12700" cap="flat" cmpd="sng" algn="ctr">
                      <a:solidFill>
                        <a:schemeClr val="tx1"/>
                      </a:solidFill>
                      <a:prstDash val="solid"/>
                      <a:round/>
                      <a:headEnd type="none" w="med" len="med"/>
                      <a:tailEnd type="none" w="med" len="med"/>
                    </a:lnL>
                    <a:lnR>
                      <a:noFill/>
                    </a:lnR>
                    <a:lnT>
                      <a:noFill/>
                    </a:lnT>
                    <a:lnB>
                      <a:noFill/>
                    </a:lnB>
                  </a:tcPr>
                </a:tc>
                <a:tc>
                  <a:txBody>
                    <a:bodyPr/>
                    <a:lstStyle/>
                    <a:p>
                      <a:pPr algn="l" fontAlgn="b"/>
                      <a:r>
                        <a:rPr lang="en-US" sz="1100" b="0" i="0" u="none" strike="noStrike">
                          <a:solidFill>
                            <a:srgbClr val="000000"/>
                          </a:solidFill>
                          <a:effectLst/>
                          <a:latin typeface="IBM Plex Sans" panose="020B0503050000000000" pitchFamily="34" charset="77"/>
                        </a:rPr>
                        <a:t>n2-highmem-32</a:t>
                      </a:r>
                    </a:p>
                  </a:txBody>
                  <a:tcPr marL="6272" marR="6272" marT="6272" marB="0" anchor="b">
                    <a:lnL>
                      <a:noFill/>
                    </a:lnL>
                    <a:lnR>
                      <a:noFill/>
                    </a:lnR>
                    <a:lnT>
                      <a:noFill/>
                    </a:lnT>
                    <a:lnB>
                      <a:noFill/>
                    </a:lnB>
                  </a:tcPr>
                </a:tc>
                <a:tc>
                  <a:txBody>
                    <a:bodyPr/>
                    <a:lstStyle/>
                    <a:p>
                      <a:pPr algn="l" fontAlgn="b"/>
                      <a:r>
                        <a:rPr lang="en-US" sz="1100" b="0" i="0" u="none" strike="noStrike" dirty="0">
                          <a:solidFill>
                            <a:srgbClr val="000000"/>
                          </a:solidFill>
                          <a:effectLst/>
                          <a:latin typeface="IBM Plex Sans" panose="020B0503050000000000" pitchFamily="34" charset="77"/>
                        </a:rPr>
                        <a:t>16 Gbps</a:t>
                      </a:r>
                    </a:p>
                  </a:txBody>
                  <a:tcPr marL="6272" marR="6272" marT="6272" marB="0" anchor="b">
                    <a:lnL>
                      <a:noFill/>
                    </a:lnL>
                    <a:lnR w="12700" cap="flat" cmpd="sng" algn="ctr">
                      <a:solidFill>
                        <a:schemeClr val="tx1"/>
                      </a:solidFill>
                      <a:prstDash val="solid"/>
                      <a:round/>
                      <a:headEnd type="none" w="med" len="med"/>
                      <a:tailEnd type="none" w="med" len="med"/>
                    </a:lnR>
                    <a:lnT>
                      <a:noFill/>
                    </a:lnT>
                    <a:lnB>
                      <a:noFill/>
                    </a:lnB>
                  </a:tcPr>
                </a:tc>
                <a:extLst>
                  <a:ext uri="{0D108BD9-81ED-4DB2-BD59-A6C34878D82A}">
                    <a16:rowId xmlns:a16="http://schemas.microsoft.com/office/drawing/2014/main" val="882421028"/>
                  </a:ext>
                </a:extLst>
              </a:tr>
            </a:tbl>
          </a:graphicData>
        </a:graphic>
      </p:graphicFrame>
      <p:sp>
        <p:nvSpPr>
          <p:cNvPr id="8" name="TextBox 7">
            <a:extLst>
              <a:ext uri="{FF2B5EF4-FFF2-40B4-BE49-F238E27FC236}">
                <a16:creationId xmlns:a16="http://schemas.microsoft.com/office/drawing/2014/main" id="{5E2750D4-1BDE-FA45-83A0-D5A18F94F555}"/>
              </a:ext>
            </a:extLst>
          </p:cNvPr>
          <p:cNvSpPr txBox="1"/>
          <p:nvPr/>
        </p:nvSpPr>
        <p:spPr>
          <a:xfrm>
            <a:off x="396241" y="5243312"/>
            <a:ext cx="11007635" cy="1200329"/>
          </a:xfrm>
          <a:prstGeom prst="rect">
            <a:avLst/>
          </a:prstGeom>
          <a:noFill/>
        </p:spPr>
        <p:txBody>
          <a:bodyPr wrap="square" rtlCol="0">
            <a:spAutoFit/>
          </a:bodyPr>
          <a:lstStyle/>
          <a:p>
            <a:pPr defTabSz="914621"/>
            <a:r>
              <a:rPr lang="en-US" sz="2400" dirty="0">
                <a:solidFill>
                  <a:srgbClr val="000000"/>
                </a:solidFill>
                <a:latin typeface="IBM Plex Sans"/>
              </a:rPr>
              <a:t>In order to get equivalent network performance, if available, you must upgrade to more expensive instances </a:t>
            </a:r>
            <a:r>
              <a:rPr lang="en-US" sz="2400" b="1" dirty="0">
                <a:solidFill>
                  <a:srgbClr val="000000"/>
                </a:solidFill>
                <a:latin typeface="IBM Plex Sans"/>
              </a:rPr>
              <a:t>on other clouds</a:t>
            </a:r>
          </a:p>
          <a:p>
            <a:pPr defTabSz="914621"/>
            <a:endParaRPr lang="en-US" sz="2400" dirty="0">
              <a:solidFill>
                <a:srgbClr val="000000"/>
              </a:solidFill>
              <a:latin typeface="IBM Plex Sans"/>
            </a:endParaRPr>
          </a:p>
        </p:txBody>
      </p:sp>
      <p:sp>
        <p:nvSpPr>
          <p:cNvPr id="5" name="Rectangle 4">
            <a:extLst>
              <a:ext uri="{FF2B5EF4-FFF2-40B4-BE49-F238E27FC236}">
                <a16:creationId xmlns:a16="http://schemas.microsoft.com/office/drawing/2014/main" id="{DA0C957A-08F1-7242-809C-05010B9AB2D6}"/>
              </a:ext>
            </a:extLst>
          </p:cNvPr>
          <p:cNvSpPr/>
          <p:nvPr/>
        </p:nvSpPr>
        <p:spPr>
          <a:xfrm>
            <a:off x="5486400" y="2817707"/>
            <a:ext cx="1219200" cy="1219200"/>
          </a:xfrm>
          <a:prstGeom prst="rect">
            <a:avLst/>
          </a:prstGeom>
        </p:spPr>
        <p:txBody>
          <a:bodyPr wrap="square" lIns="0" tIns="0" rIns="0" bIns="0" rtlCol="0" anchor="ctr">
            <a:noAutofit/>
          </a:bodyPr>
          <a:lstStyle/>
          <a:p>
            <a:pPr algn="ctr" defTabSz="914621"/>
            <a:endParaRPr lang="en-US" sz="1600" dirty="0" err="1">
              <a:solidFill>
                <a:srgbClr val="FFFFFF"/>
              </a:solidFill>
              <a:latin typeface="Arial"/>
              <a:cs typeface="Arial"/>
            </a:endParaRPr>
          </a:p>
        </p:txBody>
      </p:sp>
      <p:sp>
        <p:nvSpPr>
          <p:cNvPr id="7" name="Rectangle 6">
            <a:extLst>
              <a:ext uri="{FF2B5EF4-FFF2-40B4-BE49-F238E27FC236}">
                <a16:creationId xmlns:a16="http://schemas.microsoft.com/office/drawing/2014/main" id="{51CEAB55-620F-4241-80CB-80E988DAB75C}"/>
              </a:ext>
            </a:extLst>
          </p:cNvPr>
          <p:cNvSpPr/>
          <p:nvPr/>
        </p:nvSpPr>
        <p:spPr>
          <a:xfrm>
            <a:off x="162561" y="2683059"/>
            <a:ext cx="11686899" cy="182880"/>
          </a:xfrm>
          <a:prstGeom prst="rect">
            <a:avLst/>
          </a:prstGeom>
          <a:ln w="28575">
            <a:solidFill>
              <a:schemeClr val="accent1"/>
            </a:solidFill>
          </a:ln>
        </p:spPr>
        <p:txBody>
          <a:bodyPr wrap="square" lIns="0" tIns="0" rIns="0" bIns="0" rtlCol="0" anchor="ctr">
            <a:noAutofit/>
          </a:bodyPr>
          <a:lstStyle/>
          <a:p>
            <a:pPr algn="ctr" defTabSz="914621"/>
            <a:endParaRPr lang="en-US" sz="1600" dirty="0" err="1">
              <a:solidFill>
                <a:srgbClr val="FFFFFF"/>
              </a:solidFill>
              <a:latin typeface="Arial"/>
              <a:cs typeface="Arial"/>
            </a:endParaRPr>
          </a:p>
        </p:txBody>
      </p:sp>
      <p:sp>
        <p:nvSpPr>
          <p:cNvPr id="9" name="Rectangle 8">
            <a:extLst>
              <a:ext uri="{FF2B5EF4-FFF2-40B4-BE49-F238E27FC236}">
                <a16:creationId xmlns:a16="http://schemas.microsoft.com/office/drawing/2014/main" id="{017A41A9-FC5D-3242-8245-753E54886F54}"/>
              </a:ext>
            </a:extLst>
          </p:cNvPr>
          <p:cNvSpPr/>
          <p:nvPr/>
        </p:nvSpPr>
        <p:spPr>
          <a:xfrm>
            <a:off x="162559" y="3721544"/>
            <a:ext cx="11686899" cy="182880"/>
          </a:xfrm>
          <a:prstGeom prst="rect">
            <a:avLst/>
          </a:prstGeom>
          <a:ln w="28575">
            <a:solidFill>
              <a:schemeClr val="accent1"/>
            </a:solidFill>
          </a:ln>
        </p:spPr>
        <p:txBody>
          <a:bodyPr wrap="square" lIns="0" tIns="0" rIns="0" bIns="0" rtlCol="0" anchor="ctr">
            <a:noAutofit/>
          </a:bodyPr>
          <a:lstStyle/>
          <a:p>
            <a:pPr algn="ctr" defTabSz="914621"/>
            <a:endParaRPr lang="en-US" sz="1600" dirty="0" err="1">
              <a:solidFill>
                <a:srgbClr val="FFFFFF"/>
              </a:solidFill>
              <a:latin typeface="Arial"/>
              <a:cs typeface="Arial"/>
            </a:endParaRPr>
          </a:p>
        </p:txBody>
      </p:sp>
      <p:sp>
        <p:nvSpPr>
          <p:cNvPr id="10" name="Rectangle 9">
            <a:extLst>
              <a:ext uri="{FF2B5EF4-FFF2-40B4-BE49-F238E27FC236}">
                <a16:creationId xmlns:a16="http://schemas.microsoft.com/office/drawing/2014/main" id="{0C550285-EB70-A54B-B137-8B7F415D5332}"/>
              </a:ext>
            </a:extLst>
          </p:cNvPr>
          <p:cNvSpPr/>
          <p:nvPr/>
        </p:nvSpPr>
        <p:spPr>
          <a:xfrm>
            <a:off x="162557" y="4760031"/>
            <a:ext cx="11686899" cy="182880"/>
          </a:xfrm>
          <a:prstGeom prst="rect">
            <a:avLst/>
          </a:prstGeom>
          <a:ln w="28575">
            <a:solidFill>
              <a:schemeClr val="accent1"/>
            </a:solidFill>
          </a:ln>
        </p:spPr>
        <p:txBody>
          <a:bodyPr wrap="square" lIns="0" tIns="0" rIns="0" bIns="0" rtlCol="0" anchor="ctr">
            <a:noAutofit/>
          </a:bodyPr>
          <a:lstStyle/>
          <a:p>
            <a:pPr algn="ctr" defTabSz="914621"/>
            <a:endParaRPr lang="en-US" sz="1600" dirty="0" err="1">
              <a:solidFill>
                <a:srgbClr val="FFFFFF"/>
              </a:solidFill>
              <a:latin typeface="Arial"/>
              <a:cs typeface="Arial"/>
            </a:endParaRPr>
          </a:p>
        </p:txBody>
      </p:sp>
    </p:spTree>
    <p:extLst>
      <p:ext uri="{BB962C8B-B14F-4D97-AF65-F5344CB8AC3E}">
        <p14:creationId xmlns:p14="http://schemas.microsoft.com/office/powerpoint/2010/main" val="170251467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C95EAC44-2452-7C40-AC3F-EBFDED063FA9}"/>
              </a:ext>
            </a:extLst>
          </p:cNvPr>
          <p:cNvSpPr/>
          <p:nvPr/>
        </p:nvSpPr>
        <p:spPr>
          <a:xfrm>
            <a:off x="0" y="776813"/>
            <a:ext cx="12192000" cy="6081187"/>
          </a:xfrm>
          <a:prstGeom prst="rect">
            <a:avLst/>
          </a:prstGeom>
          <a:solidFill>
            <a:srgbClr val="003AC8"/>
          </a:solidFill>
        </p:spPr>
        <p:txBody>
          <a:bodyPr wrap="square" lIns="0" tIns="0" rIns="0" bIns="0" rtlCol="0" anchor="ctr">
            <a:noAutofit/>
          </a:bodyPr>
          <a:lstStyle/>
          <a:p>
            <a:pPr algn="ctr" defTabSz="914354">
              <a:defRPr/>
            </a:pPr>
            <a:endParaRPr lang="en-US" sz="1600" dirty="0" err="1">
              <a:solidFill>
                <a:srgbClr val="FFFFFF"/>
              </a:solidFill>
              <a:latin typeface="Arial"/>
              <a:cs typeface="Arial"/>
            </a:endParaRPr>
          </a:p>
        </p:txBody>
      </p:sp>
      <p:sp>
        <p:nvSpPr>
          <p:cNvPr id="3" name="Slide Number Placeholder 2">
            <a:extLst>
              <a:ext uri="{FF2B5EF4-FFF2-40B4-BE49-F238E27FC236}">
                <a16:creationId xmlns:a16="http://schemas.microsoft.com/office/drawing/2014/main" id="{83800B6C-B7F9-FA48-9FBA-9B16F99AF11B}"/>
              </a:ext>
            </a:extLst>
          </p:cNvPr>
          <p:cNvSpPr>
            <a:spLocks noGrp="1"/>
          </p:cNvSpPr>
          <p:nvPr>
            <p:ph type="sldNum" sz="quarter" idx="10"/>
          </p:nvPr>
        </p:nvSpPr>
        <p:spPr/>
        <p:txBody>
          <a:bodyPr/>
          <a:lstStyle/>
          <a:p>
            <a:pPr defTabSz="914354">
              <a:defRPr/>
            </a:pPr>
            <a:fld id="{D0BE6F14-FF48-0F4F-A8AA-2E3F25371E4A}" type="slidenum">
              <a:rPr lang="en-US">
                <a:solidFill>
                  <a:srgbClr val="FFFFFF"/>
                </a:solidFill>
                <a:latin typeface="IBM Plex Sans"/>
              </a:rPr>
              <a:pPr defTabSz="914354">
                <a:defRPr/>
              </a:pPr>
              <a:t>61</a:t>
            </a:fld>
            <a:endParaRPr lang="en-US">
              <a:solidFill>
                <a:srgbClr val="FFFFFF"/>
              </a:solidFill>
              <a:latin typeface="IBM Plex Sans"/>
            </a:endParaRPr>
          </a:p>
        </p:txBody>
      </p:sp>
      <p:sp>
        <p:nvSpPr>
          <p:cNvPr id="4" name="Footer Placeholder 3">
            <a:extLst>
              <a:ext uri="{FF2B5EF4-FFF2-40B4-BE49-F238E27FC236}">
                <a16:creationId xmlns:a16="http://schemas.microsoft.com/office/drawing/2014/main" id="{1E8C4B4C-0FA2-FB44-8FA1-B52F7D4F3734}"/>
              </a:ext>
            </a:extLst>
          </p:cNvPr>
          <p:cNvSpPr>
            <a:spLocks noGrp="1"/>
          </p:cNvSpPr>
          <p:nvPr>
            <p:ph type="ftr" sz="quarter" idx="4294967295"/>
          </p:nvPr>
        </p:nvSpPr>
        <p:spPr>
          <a:xfrm>
            <a:off x="0" y="6615114"/>
            <a:ext cx="8534400" cy="184151"/>
          </a:xfrm>
          <a:prstGeom prst="rect">
            <a:avLst/>
          </a:prstGeom>
        </p:spPr>
        <p:txBody>
          <a:bodyPr/>
          <a:lstStyle/>
          <a:p>
            <a:pPr defTabSz="914354">
              <a:defRPr/>
            </a:pPr>
            <a:r>
              <a:rPr lang="de-DE" dirty="0">
                <a:solidFill>
                  <a:srgbClr val="FFFFFF"/>
                </a:solidFill>
                <a:latin typeface="IBM Plex Sans"/>
              </a:rPr>
              <a:t>| © 2019 IBM Corporation</a:t>
            </a:r>
            <a:endParaRPr lang="en-US" dirty="0">
              <a:solidFill>
                <a:srgbClr val="FFFFFF"/>
              </a:solidFill>
              <a:latin typeface="IBM Plex Sans"/>
            </a:endParaRPr>
          </a:p>
        </p:txBody>
      </p:sp>
      <p:sp>
        <p:nvSpPr>
          <p:cNvPr id="2" name="Title 1">
            <a:extLst>
              <a:ext uri="{FF2B5EF4-FFF2-40B4-BE49-F238E27FC236}">
                <a16:creationId xmlns:a16="http://schemas.microsoft.com/office/drawing/2014/main" id="{58345526-AD4F-3244-97A6-4561E7346B49}"/>
              </a:ext>
            </a:extLst>
          </p:cNvPr>
          <p:cNvSpPr>
            <a:spLocks noGrp="1"/>
          </p:cNvSpPr>
          <p:nvPr>
            <p:ph type="title" idx="4294967295"/>
          </p:nvPr>
        </p:nvSpPr>
        <p:spPr>
          <a:xfrm>
            <a:off x="211913" y="156979"/>
            <a:ext cx="10995025" cy="508000"/>
          </a:xfrm>
        </p:spPr>
        <p:txBody>
          <a:bodyPr/>
          <a:lstStyle/>
          <a:p>
            <a:r>
              <a:rPr lang="en-US" b="1" dirty="0">
                <a:latin typeface="IBM Plex Sans" panose="020B0503050203000203" pitchFamily="34" charset="0"/>
              </a:rPr>
              <a:t>POWER GPU Accelerated VSI Profiles</a:t>
            </a:r>
          </a:p>
        </p:txBody>
      </p:sp>
      <p:sp>
        <p:nvSpPr>
          <p:cNvPr id="11" name="TextBox 10">
            <a:extLst>
              <a:ext uri="{FF2B5EF4-FFF2-40B4-BE49-F238E27FC236}">
                <a16:creationId xmlns:a16="http://schemas.microsoft.com/office/drawing/2014/main" id="{38C107E6-9006-6844-9E0E-649CFA7D0DBC}"/>
              </a:ext>
            </a:extLst>
          </p:cNvPr>
          <p:cNvSpPr txBox="1"/>
          <p:nvPr/>
        </p:nvSpPr>
        <p:spPr>
          <a:xfrm>
            <a:off x="355627" y="1032707"/>
            <a:ext cx="5558388" cy="666977"/>
          </a:xfrm>
          <a:prstGeom prst="rect">
            <a:avLst/>
          </a:prstGeom>
          <a:noFill/>
        </p:spPr>
        <p:txBody>
          <a:bodyPr wrap="square" rtlCol="0">
            <a:spAutoFit/>
          </a:bodyPr>
          <a:lstStyle/>
          <a:p>
            <a:pPr defTabSz="914354">
              <a:defRPr/>
            </a:pPr>
            <a:r>
              <a:rPr lang="en-US" sz="1867" b="1" dirty="0">
                <a:solidFill>
                  <a:srgbClr val="FFFFFF"/>
                </a:solidFill>
                <a:latin typeface="IBM Plex Sans" panose="020B0503050203000203" pitchFamily="34" charset="0"/>
              </a:rPr>
              <a:t>POWER GPU Profiles </a:t>
            </a:r>
          </a:p>
          <a:p>
            <a:pPr defTabSz="914354">
              <a:defRPr/>
            </a:pPr>
            <a:r>
              <a:rPr lang="en-US" sz="1867" b="1" dirty="0">
                <a:solidFill>
                  <a:srgbClr val="FFFFFF"/>
                </a:solidFill>
                <a:latin typeface="IBM Plex Sans" panose="020B0503050203000203" pitchFamily="34" charset="0"/>
              </a:rPr>
              <a:t>(Tesla V100 GPUs with 32 GB memory) </a:t>
            </a:r>
          </a:p>
        </p:txBody>
      </p:sp>
      <p:cxnSp>
        <p:nvCxnSpPr>
          <p:cNvPr id="7" name="Straight Arrow Connector 6">
            <a:extLst>
              <a:ext uri="{FF2B5EF4-FFF2-40B4-BE49-F238E27FC236}">
                <a16:creationId xmlns:a16="http://schemas.microsoft.com/office/drawing/2014/main" id="{AAF793B9-388E-354C-9660-167E94B3ADDF}"/>
              </a:ext>
            </a:extLst>
          </p:cNvPr>
          <p:cNvCxnSpPr>
            <a:cxnSpLocks/>
          </p:cNvCxnSpPr>
          <p:nvPr/>
        </p:nvCxnSpPr>
        <p:spPr>
          <a:xfrm flipV="1">
            <a:off x="0" y="764583"/>
            <a:ext cx="12192000" cy="2981"/>
          </a:xfrm>
          <a:prstGeom prst="straightConnector1">
            <a:avLst/>
          </a:prstGeom>
        </p:spPr>
        <p:style>
          <a:lnRef idx="2">
            <a:schemeClr val="dk1"/>
          </a:lnRef>
          <a:fillRef idx="0">
            <a:schemeClr val="dk1"/>
          </a:fillRef>
          <a:effectRef idx="1">
            <a:schemeClr val="dk1"/>
          </a:effectRef>
          <a:fontRef idx="minor">
            <a:schemeClr val="tx1"/>
          </a:fontRef>
        </p:style>
      </p:cxnSp>
      <p:sp>
        <p:nvSpPr>
          <p:cNvPr id="12" name="TextBox 11">
            <a:extLst>
              <a:ext uri="{FF2B5EF4-FFF2-40B4-BE49-F238E27FC236}">
                <a16:creationId xmlns:a16="http://schemas.microsoft.com/office/drawing/2014/main" id="{0F8E8B13-9EAA-F24A-88FB-339A45F837FB}"/>
              </a:ext>
            </a:extLst>
          </p:cNvPr>
          <p:cNvSpPr txBox="1"/>
          <p:nvPr/>
        </p:nvSpPr>
        <p:spPr>
          <a:xfrm>
            <a:off x="7587053" y="1012589"/>
            <a:ext cx="4300147" cy="4401205"/>
          </a:xfrm>
          <a:prstGeom prst="rect">
            <a:avLst/>
          </a:prstGeom>
          <a:noFill/>
        </p:spPr>
        <p:txBody>
          <a:bodyPr wrap="square" rtlCol="0">
            <a:spAutoFit/>
          </a:bodyPr>
          <a:lstStyle/>
          <a:p>
            <a:pPr marL="380972" indent="-380972" defTabSz="914354">
              <a:spcBef>
                <a:spcPts val="1800"/>
              </a:spcBef>
              <a:buFont typeface="Arial" panose="020B0604020202020204" pitchFamily="34" charset="0"/>
              <a:buChar char="•"/>
              <a:defRPr/>
            </a:pPr>
            <a:r>
              <a:rPr lang="en-US" sz="2000" dirty="0">
                <a:solidFill>
                  <a:srgbClr val="FFFFFF"/>
                </a:solidFill>
                <a:latin typeface="IBM Plex Sans" panose="020B0503050203000203" pitchFamily="34" charset="0"/>
              </a:rPr>
              <a:t>POWER in VPC Gen 2 Profiles include</a:t>
            </a:r>
            <a:r>
              <a:rPr lang="en-US" sz="2000" b="1" dirty="0">
                <a:solidFill>
                  <a:srgbClr val="FFFFFF"/>
                </a:solidFill>
                <a:latin typeface="IBM Plex Sans" panose="020B0503050203000203" pitchFamily="34" charset="0"/>
              </a:rPr>
              <a:t> up to 100 Gbps </a:t>
            </a:r>
            <a:r>
              <a:rPr lang="en-US" sz="2000" dirty="0">
                <a:solidFill>
                  <a:srgbClr val="FFFFFF"/>
                </a:solidFill>
                <a:latin typeface="IBM Plex Sans" panose="020B0503050203000203" pitchFamily="34" charset="0"/>
              </a:rPr>
              <a:t>in Networking Performance</a:t>
            </a:r>
          </a:p>
          <a:p>
            <a:pPr marL="380972" indent="-380972" defTabSz="914354">
              <a:spcBef>
                <a:spcPts val="1800"/>
              </a:spcBef>
              <a:buFont typeface="Arial" panose="020B0604020202020204" pitchFamily="34" charset="0"/>
              <a:buChar char="•"/>
              <a:defRPr/>
            </a:pPr>
            <a:endParaRPr lang="en-US" sz="2000" dirty="0">
              <a:solidFill>
                <a:srgbClr val="FFFFFF"/>
              </a:solidFill>
              <a:latin typeface="IBM Plex Sans" panose="020B0503050203000203" pitchFamily="34" charset="0"/>
            </a:endParaRPr>
          </a:p>
          <a:p>
            <a:pPr marL="380972" indent="-380972" defTabSz="914354">
              <a:spcBef>
                <a:spcPts val="1800"/>
              </a:spcBef>
              <a:buFont typeface="Arial" panose="020B0604020202020204" pitchFamily="34" charset="0"/>
              <a:buChar char="•"/>
              <a:defRPr/>
            </a:pPr>
            <a:r>
              <a:rPr lang="en-US" sz="2000" dirty="0">
                <a:solidFill>
                  <a:srgbClr val="FFFFFF"/>
                </a:solidFill>
                <a:latin typeface="IBM Plex Sans" panose="020B0503050203000203" pitchFamily="34" charset="0"/>
              </a:rPr>
              <a:t>Up to </a:t>
            </a:r>
            <a:r>
              <a:rPr lang="en-US" sz="2000" u="sng" dirty="0">
                <a:solidFill>
                  <a:srgbClr val="FFFFFF"/>
                </a:solidFill>
                <a:latin typeface="IBM Plex Sans" panose="020B0503050203000203" pitchFamily="34" charset="0"/>
              </a:rPr>
              <a:t>3 Gbps per vCPU</a:t>
            </a:r>
            <a:r>
              <a:rPr lang="en-US" sz="2000" dirty="0">
                <a:solidFill>
                  <a:srgbClr val="FFFFFF"/>
                </a:solidFill>
                <a:latin typeface="IBM Plex Sans" panose="020B0503050203000203" pitchFamily="34" charset="0"/>
              </a:rPr>
              <a:t>, with a cap at </a:t>
            </a:r>
            <a:r>
              <a:rPr lang="en-US" sz="2000" u="sng" dirty="0">
                <a:solidFill>
                  <a:srgbClr val="FFFFFF"/>
                </a:solidFill>
                <a:latin typeface="IBM Plex Sans" panose="020B0503050203000203" pitchFamily="34" charset="0"/>
              </a:rPr>
              <a:t>100 Gbps</a:t>
            </a:r>
          </a:p>
          <a:p>
            <a:pPr marL="380972" indent="-380972" defTabSz="914354">
              <a:spcBef>
                <a:spcPts val="1800"/>
              </a:spcBef>
              <a:buFont typeface="Arial" panose="020B0604020202020204" pitchFamily="34" charset="0"/>
              <a:buChar char="•"/>
              <a:defRPr/>
            </a:pPr>
            <a:endParaRPr lang="en-US" sz="2000" dirty="0">
              <a:solidFill>
                <a:srgbClr val="FFFFFF"/>
              </a:solidFill>
              <a:latin typeface="IBM Plex Sans" panose="020B0503050203000203" pitchFamily="34" charset="0"/>
            </a:endParaRPr>
          </a:p>
          <a:p>
            <a:pPr marL="380972" indent="-380972" defTabSz="914354">
              <a:spcBef>
                <a:spcPts val="1800"/>
              </a:spcBef>
              <a:buFont typeface="Arial" panose="020B0604020202020204" pitchFamily="34" charset="0"/>
              <a:buChar char="•"/>
              <a:defRPr/>
            </a:pPr>
            <a:r>
              <a:rPr lang="en-US" sz="2000" dirty="0">
                <a:solidFill>
                  <a:srgbClr val="FFFFFF"/>
                </a:solidFill>
                <a:latin typeface="IBM Plex Sans" panose="020B0503050203000203" pitchFamily="34" charset="0"/>
              </a:rPr>
              <a:t>This is shared across all network interfaces of a virtual server, and each network interface can generally handle ~24 Gbps</a:t>
            </a:r>
          </a:p>
        </p:txBody>
      </p:sp>
      <p:cxnSp>
        <p:nvCxnSpPr>
          <p:cNvPr id="6" name="Straight Connector 5">
            <a:extLst>
              <a:ext uri="{FF2B5EF4-FFF2-40B4-BE49-F238E27FC236}">
                <a16:creationId xmlns:a16="http://schemas.microsoft.com/office/drawing/2014/main" id="{D271C9A3-741E-4949-A695-313B24411872}"/>
              </a:ext>
            </a:extLst>
          </p:cNvPr>
          <p:cNvCxnSpPr>
            <a:cxnSpLocks/>
          </p:cNvCxnSpPr>
          <p:nvPr/>
        </p:nvCxnSpPr>
        <p:spPr>
          <a:xfrm flipV="1">
            <a:off x="7488195" y="943761"/>
            <a:ext cx="0" cy="5582987"/>
          </a:xfrm>
          <a:prstGeom prst="line">
            <a:avLst/>
          </a:prstGeom>
          <a:ln>
            <a:solidFill>
              <a:schemeClr val="bg2"/>
            </a:solidFill>
          </a:ln>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A1372BC7-730B-8249-B733-5F11782FA050}"/>
              </a:ext>
            </a:extLst>
          </p:cNvPr>
          <p:cNvSpPr txBox="1"/>
          <p:nvPr/>
        </p:nvSpPr>
        <p:spPr>
          <a:xfrm>
            <a:off x="0" y="6188983"/>
            <a:ext cx="12192000" cy="400110"/>
          </a:xfrm>
          <a:prstGeom prst="rect">
            <a:avLst/>
          </a:prstGeom>
          <a:solidFill>
            <a:schemeClr val="bg2">
              <a:lumMod val="95000"/>
            </a:schemeClr>
          </a:solidFill>
        </p:spPr>
        <p:txBody>
          <a:bodyPr wrap="square" rtlCol="0">
            <a:spAutoFit/>
          </a:bodyPr>
          <a:lstStyle/>
          <a:p>
            <a:pPr algn="ctr" defTabSz="914621"/>
            <a:r>
              <a:rPr lang="en-US" sz="2000" b="1" dirty="0">
                <a:solidFill>
                  <a:srgbClr val="FF0000"/>
                </a:solidFill>
                <a:latin typeface="IBM Plex Sans"/>
              </a:rPr>
              <a:t>VSI prices lower than comparable x86 offerings! </a:t>
            </a:r>
          </a:p>
        </p:txBody>
      </p:sp>
      <p:sp>
        <p:nvSpPr>
          <p:cNvPr id="13" name="Oval 12">
            <a:extLst>
              <a:ext uri="{FF2B5EF4-FFF2-40B4-BE49-F238E27FC236}">
                <a16:creationId xmlns:a16="http://schemas.microsoft.com/office/drawing/2014/main" id="{7395F426-AE50-F24F-8299-475C387913A7}"/>
              </a:ext>
            </a:extLst>
          </p:cNvPr>
          <p:cNvSpPr/>
          <p:nvPr/>
        </p:nvSpPr>
        <p:spPr>
          <a:xfrm>
            <a:off x="11649856" y="73350"/>
            <a:ext cx="384797" cy="376031"/>
          </a:xfrm>
          <a:prstGeom prst="ellipse">
            <a:avLst/>
          </a:prstGeom>
          <a:solidFill>
            <a:schemeClr val="bg2"/>
          </a:solidFill>
          <a:ln w="38100">
            <a:solidFill>
              <a:srgbClr val="92D050"/>
            </a:solidFill>
          </a:ln>
        </p:spPr>
        <p:txBody>
          <a:bodyPr wrap="square" lIns="0" tIns="0" rIns="0" bIns="0" rtlCol="0" anchor="ctr">
            <a:noAutofit/>
          </a:bodyPr>
          <a:lstStyle/>
          <a:p>
            <a:pPr algn="ctr" defTabSz="914621"/>
            <a:endParaRPr lang="en-US" sz="1200" dirty="0" err="1">
              <a:solidFill>
                <a:srgbClr val="FFFFFF"/>
              </a:solidFill>
              <a:latin typeface="Arial"/>
              <a:cs typeface="Arial"/>
            </a:endParaRPr>
          </a:p>
        </p:txBody>
      </p:sp>
      <p:pic>
        <p:nvPicPr>
          <p:cNvPr id="14" name="Picture 13">
            <a:extLst>
              <a:ext uri="{FF2B5EF4-FFF2-40B4-BE49-F238E27FC236}">
                <a16:creationId xmlns:a16="http://schemas.microsoft.com/office/drawing/2014/main" id="{5D0B88CA-267C-C34A-95FF-8ADD0928827E}"/>
              </a:ext>
            </a:extLst>
          </p:cNvPr>
          <p:cNvPicPr>
            <a:picLocks noChangeAspect="1"/>
          </p:cNvPicPr>
          <p:nvPr/>
        </p:nvPicPr>
        <p:blipFill>
          <a:blip r:embed="rId3"/>
          <a:stretch>
            <a:fillRect/>
          </a:stretch>
        </p:blipFill>
        <p:spPr>
          <a:xfrm>
            <a:off x="11671994" y="84063"/>
            <a:ext cx="348900" cy="363852"/>
          </a:xfrm>
          <a:prstGeom prst="ellipse">
            <a:avLst/>
          </a:prstGeom>
        </p:spPr>
      </p:pic>
      <p:graphicFrame>
        <p:nvGraphicFramePr>
          <p:cNvPr id="15" name="Table 14">
            <a:extLst>
              <a:ext uri="{FF2B5EF4-FFF2-40B4-BE49-F238E27FC236}">
                <a16:creationId xmlns:a16="http://schemas.microsoft.com/office/drawing/2014/main" id="{0FB333C4-E3AD-8D4E-9E2D-40ECC673133D}"/>
              </a:ext>
            </a:extLst>
          </p:cNvPr>
          <p:cNvGraphicFramePr>
            <a:graphicFrameLocks noGrp="1"/>
          </p:cNvGraphicFramePr>
          <p:nvPr/>
        </p:nvGraphicFramePr>
        <p:xfrm>
          <a:off x="432464" y="2119815"/>
          <a:ext cx="6750921" cy="1859280"/>
        </p:xfrm>
        <a:graphic>
          <a:graphicData uri="http://schemas.openxmlformats.org/drawingml/2006/table">
            <a:tbl>
              <a:tblPr bandRow="1">
                <a:tableStyleId>{5C22544A-7EE6-4342-B048-85BDC9FD1C3A}</a:tableStyleId>
              </a:tblPr>
              <a:tblGrid>
                <a:gridCol w="1421265">
                  <a:extLst>
                    <a:ext uri="{9D8B030D-6E8A-4147-A177-3AD203B41FA5}">
                      <a16:colId xmlns:a16="http://schemas.microsoft.com/office/drawing/2014/main" val="4169885144"/>
                    </a:ext>
                  </a:extLst>
                </a:gridCol>
                <a:gridCol w="1262079">
                  <a:extLst>
                    <a:ext uri="{9D8B030D-6E8A-4147-A177-3AD203B41FA5}">
                      <a16:colId xmlns:a16="http://schemas.microsoft.com/office/drawing/2014/main" val="208961850"/>
                    </a:ext>
                  </a:extLst>
                </a:gridCol>
                <a:gridCol w="1094832">
                  <a:extLst>
                    <a:ext uri="{9D8B030D-6E8A-4147-A177-3AD203B41FA5}">
                      <a16:colId xmlns:a16="http://schemas.microsoft.com/office/drawing/2014/main" val="4043602492"/>
                    </a:ext>
                  </a:extLst>
                </a:gridCol>
                <a:gridCol w="1435880">
                  <a:extLst>
                    <a:ext uri="{9D8B030D-6E8A-4147-A177-3AD203B41FA5}">
                      <a16:colId xmlns:a16="http://schemas.microsoft.com/office/drawing/2014/main" val="3716056304"/>
                    </a:ext>
                  </a:extLst>
                </a:gridCol>
                <a:gridCol w="1536865">
                  <a:extLst>
                    <a:ext uri="{9D8B030D-6E8A-4147-A177-3AD203B41FA5}">
                      <a16:colId xmlns:a16="http://schemas.microsoft.com/office/drawing/2014/main" val="1769442530"/>
                    </a:ext>
                  </a:extLst>
                </a:gridCol>
              </a:tblGrid>
              <a:tr h="335280">
                <a:tc>
                  <a:txBody>
                    <a:bodyPr/>
                    <a:lstStyle/>
                    <a:p>
                      <a:r>
                        <a:rPr lang="en-US" sz="1500" b="1" dirty="0"/>
                        <a:t>Name</a:t>
                      </a:r>
                    </a:p>
                  </a:txBody>
                  <a:tcPr marL="146765" marR="146765">
                    <a:solidFill>
                      <a:schemeClr val="bg2">
                        <a:lumMod val="85000"/>
                      </a:schemeClr>
                    </a:solidFill>
                  </a:tcPr>
                </a:tc>
                <a:tc>
                  <a:txBody>
                    <a:bodyPr/>
                    <a:lstStyle/>
                    <a:p>
                      <a:r>
                        <a:rPr lang="en-US" sz="1500" b="1" dirty="0"/>
                        <a:t>Compute </a:t>
                      </a:r>
                    </a:p>
                  </a:txBody>
                  <a:tcPr marL="146765" marR="146765">
                    <a:solidFill>
                      <a:schemeClr val="bg2">
                        <a:lumMod val="85000"/>
                      </a:schemeClr>
                    </a:solidFill>
                  </a:tcPr>
                </a:tc>
                <a:tc>
                  <a:txBody>
                    <a:bodyPr/>
                    <a:lstStyle/>
                    <a:p>
                      <a:r>
                        <a:rPr lang="en-US" sz="1500" b="1" dirty="0"/>
                        <a:t>Memory</a:t>
                      </a:r>
                    </a:p>
                  </a:txBody>
                  <a:tcPr marL="146765" marR="146765">
                    <a:solidFill>
                      <a:schemeClr val="bg2">
                        <a:lumMod val="85000"/>
                      </a:schemeClr>
                    </a:solidFill>
                  </a:tcPr>
                </a:tc>
                <a:tc>
                  <a:txBody>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lang="en-US" sz="1500" b="1" dirty="0"/>
                        <a:t>Network I/O</a:t>
                      </a:r>
                    </a:p>
                  </a:txBody>
                  <a:tcPr marL="146765" marR="146765">
                    <a:solidFill>
                      <a:schemeClr val="bg2">
                        <a:lumMod val="85000"/>
                      </a:schemeClr>
                    </a:solidFill>
                  </a:tcPr>
                </a:tc>
                <a:tc>
                  <a:txBody>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lang="en-US" sz="1500" b="1" dirty="0">
                          <a:solidFill>
                            <a:schemeClr val="tx1"/>
                          </a:solidFill>
                          <a:latin typeface="IBM Plex Sans" panose="020B0503050203000203" pitchFamily="34" charset="0"/>
                        </a:rPr>
                        <a:t>PAYGO Price</a:t>
                      </a:r>
                      <a:endParaRPr lang="en-US" sz="1500" b="1" dirty="0"/>
                    </a:p>
                  </a:txBody>
                  <a:tcPr marL="146765" marR="146765">
                    <a:solidFill>
                      <a:schemeClr val="bg2">
                        <a:lumMod val="85000"/>
                      </a:schemeClr>
                    </a:solidFill>
                  </a:tcPr>
                </a:tc>
                <a:extLst>
                  <a:ext uri="{0D108BD9-81ED-4DB2-BD59-A6C34878D82A}">
                    <a16:rowId xmlns:a16="http://schemas.microsoft.com/office/drawing/2014/main" val="4108375861"/>
                  </a:ext>
                </a:extLst>
              </a:tr>
              <a:tr h="3048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gp2-16x128x2</a:t>
                      </a:r>
                      <a:endParaRPr lang="en-US" sz="1200" b="0" dirty="0">
                        <a:solidFill>
                          <a:schemeClr val="tx1"/>
                        </a:solidFill>
                      </a:endParaRPr>
                    </a:p>
                  </a:txBody>
                  <a:tcPr marL="146765" marR="146765" anchor="ctr"/>
                </a:tc>
                <a:tc>
                  <a:txBody>
                    <a:bodyPr/>
                    <a:lstStyle/>
                    <a:p>
                      <a:pPr algn="l"/>
                      <a:r>
                        <a:rPr lang="en-US" sz="1200" dirty="0"/>
                        <a:t>16 vCPU</a:t>
                      </a:r>
                      <a:endParaRPr lang="en-US" sz="1200" b="0" dirty="0">
                        <a:solidFill>
                          <a:schemeClr val="tx1"/>
                        </a:solidFill>
                      </a:endParaRPr>
                    </a:p>
                  </a:txBody>
                  <a:tcPr marL="146765" marR="146765" anchor="ctr"/>
                </a:tc>
                <a:tc>
                  <a:txBody>
                    <a:bodyPr/>
                    <a:lstStyle/>
                    <a:p>
                      <a:pPr algn="l"/>
                      <a:r>
                        <a:rPr lang="en-US" sz="1200" dirty="0"/>
                        <a:t>128 GB</a:t>
                      </a:r>
                      <a:endParaRPr lang="en-US" sz="1200" b="0" dirty="0">
                        <a:solidFill>
                          <a:schemeClr val="tx1"/>
                        </a:solidFill>
                      </a:endParaRPr>
                    </a:p>
                  </a:txBody>
                  <a:tcPr marL="146765" marR="146765" anchor="ctr"/>
                </a:tc>
                <a:tc>
                  <a:txBody>
                    <a:bodyPr/>
                    <a:lstStyle/>
                    <a:p>
                      <a:pPr marL="91440" lvl="0" algn="l" fontAlgn="b">
                        <a:spcBef>
                          <a:spcPts val="0"/>
                        </a:spcBef>
                      </a:pPr>
                      <a:r>
                        <a:rPr lang="en-US" sz="1200" b="0" i="0" u="none" strike="noStrike" dirty="0">
                          <a:solidFill>
                            <a:srgbClr val="000000"/>
                          </a:solidFill>
                          <a:effectLst/>
                          <a:latin typeface="Arial" panose="020B0604020202020204" pitchFamily="34" charset="0"/>
                        </a:rPr>
                        <a:t>48 Gbps</a:t>
                      </a:r>
                    </a:p>
                  </a:txBody>
                  <a:tcPr marL="0" marR="0" marT="0" marB="0" anchor="ctr"/>
                </a:tc>
                <a:tc>
                  <a:txBody>
                    <a:bodyPr/>
                    <a:lstStyle/>
                    <a:p>
                      <a:pPr marL="91440" algn="l" fontAlgn="b"/>
                      <a:r>
                        <a:rPr lang="en-US" sz="1200" b="0" i="0" u="none" strike="noStrike" dirty="0">
                          <a:solidFill>
                            <a:srgbClr val="000000"/>
                          </a:solidFill>
                          <a:effectLst/>
                          <a:latin typeface="Arial" panose="020B0604020202020204" pitchFamily="34" charset="0"/>
                        </a:rPr>
                        <a:t> $5.890 / hr</a:t>
                      </a:r>
                    </a:p>
                  </a:txBody>
                  <a:tcPr marL="0" marR="0" marT="0" marB="0" anchor="ctr"/>
                </a:tc>
                <a:extLst>
                  <a:ext uri="{0D108BD9-81ED-4DB2-BD59-A6C34878D82A}">
                    <a16:rowId xmlns:a16="http://schemas.microsoft.com/office/drawing/2014/main" val="3444558203"/>
                  </a:ext>
                </a:extLst>
              </a:tr>
              <a:tr h="3048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gp2-24x224x2</a:t>
                      </a:r>
                      <a:endParaRPr lang="en-US" sz="1200" b="0" dirty="0">
                        <a:solidFill>
                          <a:schemeClr val="tx1"/>
                        </a:solidFill>
                      </a:endParaRPr>
                    </a:p>
                  </a:txBody>
                  <a:tcPr marL="146765" marR="146765" anchor="ctr"/>
                </a:tc>
                <a:tc>
                  <a:txBody>
                    <a:bodyPr/>
                    <a:lstStyle/>
                    <a:p>
                      <a:pPr algn="l"/>
                      <a:r>
                        <a:rPr lang="en-US" sz="1200" dirty="0"/>
                        <a:t>24 vCPU</a:t>
                      </a:r>
                      <a:endParaRPr lang="en-US" sz="1200" b="0" dirty="0">
                        <a:solidFill>
                          <a:schemeClr val="tx1"/>
                        </a:solidFill>
                      </a:endParaRPr>
                    </a:p>
                  </a:txBody>
                  <a:tcPr marL="146765" marR="146765" anchor="ctr"/>
                </a:tc>
                <a:tc>
                  <a:txBody>
                    <a:bodyPr/>
                    <a:lstStyle/>
                    <a:p>
                      <a:pPr algn="l"/>
                      <a:r>
                        <a:rPr lang="en-US" sz="1200" dirty="0"/>
                        <a:t>224 GB</a:t>
                      </a:r>
                      <a:endParaRPr lang="en-US" sz="1200" b="0" dirty="0">
                        <a:solidFill>
                          <a:schemeClr val="tx1"/>
                        </a:solidFill>
                      </a:endParaRPr>
                    </a:p>
                  </a:txBody>
                  <a:tcPr marL="146765" marR="146765" anchor="ctr"/>
                </a:tc>
                <a:tc>
                  <a:txBody>
                    <a:bodyPr/>
                    <a:lstStyle/>
                    <a:p>
                      <a:pPr marL="91440" lvl="0" algn="l" fontAlgn="b">
                        <a:spcBef>
                          <a:spcPts val="0"/>
                        </a:spcBef>
                      </a:pPr>
                      <a:r>
                        <a:rPr lang="en-US" sz="1200" b="0" i="0" u="none" strike="noStrike" dirty="0">
                          <a:solidFill>
                            <a:srgbClr val="000000"/>
                          </a:solidFill>
                          <a:effectLst/>
                          <a:latin typeface="Arial" panose="020B0604020202020204" pitchFamily="34" charset="0"/>
                        </a:rPr>
                        <a:t>72 Gbps</a:t>
                      </a:r>
                    </a:p>
                  </a:txBody>
                  <a:tcPr marL="0" marR="0" marT="0" marB="0" anchor="ctr"/>
                </a:tc>
                <a:tc>
                  <a:txBody>
                    <a:bodyPr/>
                    <a:lstStyle/>
                    <a:p>
                      <a:pPr marL="91440" algn="l" fontAlgn="b"/>
                      <a:r>
                        <a:rPr lang="en-US" sz="1200" b="0" i="0" u="none" strike="noStrike" dirty="0">
                          <a:solidFill>
                            <a:srgbClr val="000000"/>
                          </a:solidFill>
                          <a:effectLst/>
                          <a:latin typeface="Arial" panose="020B0604020202020204" pitchFamily="34" charset="0"/>
                        </a:rPr>
                        <a:t> $6.502 / hr</a:t>
                      </a:r>
                    </a:p>
                  </a:txBody>
                  <a:tcPr marL="0" marR="0" marT="0" marB="0" anchor="ctr"/>
                </a:tc>
                <a:extLst>
                  <a:ext uri="{0D108BD9-81ED-4DB2-BD59-A6C34878D82A}">
                    <a16:rowId xmlns:a16="http://schemas.microsoft.com/office/drawing/2014/main" val="2587658533"/>
                  </a:ext>
                </a:extLst>
              </a:tr>
              <a:tr h="3048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gp2-32x256x4</a:t>
                      </a:r>
                      <a:endParaRPr lang="en-US" sz="1200" b="0" dirty="0">
                        <a:solidFill>
                          <a:schemeClr val="tx1"/>
                        </a:solidFill>
                      </a:endParaRPr>
                    </a:p>
                  </a:txBody>
                  <a:tcPr marL="146765" marR="146765" anchor="ctr"/>
                </a:tc>
                <a:tc>
                  <a:txBody>
                    <a:bodyPr/>
                    <a:lstStyle/>
                    <a:p>
                      <a:pPr algn="l"/>
                      <a:r>
                        <a:rPr lang="en-US" sz="1200" dirty="0"/>
                        <a:t>32 vCPU</a:t>
                      </a:r>
                      <a:endParaRPr lang="en-US" sz="1200" b="0" dirty="0">
                        <a:solidFill>
                          <a:schemeClr val="tx1"/>
                        </a:solidFill>
                      </a:endParaRPr>
                    </a:p>
                  </a:txBody>
                  <a:tcPr marL="146765" marR="146765" anchor="ctr"/>
                </a:tc>
                <a:tc>
                  <a:txBody>
                    <a:bodyPr/>
                    <a:lstStyle/>
                    <a:p>
                      <a:pPr algn="l"/>
                      <a:r>
                        <a:rPr lang="en-US" sz="1200" dirty="0"/>
                        <a:t>256 GB</a:t>
                      </a:r>
                      <a:endParaRPr lang="en-US" sz="1200" b="0" dirty="0">
                        <a:solidFill>
                          <a:schemeClr val="tx1"/>
                        </a:solidFill>
                      </a:endParaRPr>
                    </a:p>
                  </a:txBody>
                  <a:tcPr marL="146765" marR="146765" anchor="ctr"/>
                </a:tc>
                <a:tc>
                  <a:txBody>
                    <a:bodyPr/>
                    <a:lstStyle/>
                    <a:p>
                      <a:pPr marL="91440" lvl="0" algn="l" fontAlgn="b">
                        <a:spcBef>
                          <a:spcPts val="0"/>
                        </a:spcBef>
                      </a:pPr>
                      <a:r>
                        <a:rPr lang="en-US" sz="1200" b="0" i="0" u="none" strike="noStrike" dirty="0">
                          <a:solidFill>
                            <a:srgbClr val="000000"/>
                          </a:solidFill>
                          <a:effectLst/>
                          <a:latin typeface="Arial" panose="020B0604020202020204" pitchFamily="34" charset="0"/>
                        </a:rPr>
                        <a:t>96 Gbps</a:t>
                      </a:r>
                    </a:p>
                  </a:txBody>
                  <a:tcPr marL="0" marR="0" marT="0" marB="0" anchor="ctr"/>
                </a:tc>
                <a:tc>
                  <a:txBody>
                    <a:bodyPr/>
                    <a:lstStyle/>
                    <a:p>
                      <a:pPr marL="91440" algn="l" fontAlgn="b"/>
                      <a:r>
                        <a:rPr lang="en-US" sz="1200" b="0" i="0" u="none" strike="noStrike" dirty="0">
                          <a:solidFill>
                            <a:srgbClr val="000000"/>
                          </a:solidFill>
                          <a:effectLst/>
                          <a:latin typeface="Arial" panose="020B0604020202020204" pitchFamily="34" charset="0"/>
                        </a:rPr>
                        <a:t> $11.781 / hr</a:t>
                      </a:r>
                    </a:p>
                  </a:txBody>
                  <a:tcPr marL="0" marR="0" marT="0" marB="0" anchor="ctr"/>
                </a:tc>
                <a:extLst>
                  <a:ext uri="{0D108BD9-81ED-4DB2-BD59-A6C34878D82A}">
                    <a16:rowId xmlns:a16="http://schemas.microsoft.com/office/drawing/2014/main" val="1009654609"/>
                  </a:ext>
                </a:extLst>
              </a:tr>
              <a:tr h="3048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gp2-56x448x4</a:t>
                      </a:r>
                      <a:endParaRPr lang="en-US" sz="1200" b="0" dirty="0">
                        <a:solidFill>
                          <a:schemeClr val="tx1"/>
                        </a:solidFill>
                      </a:endParaRPr>
                    </a:p>
                  </a:txBody>
                  <a:tcPr marL="146765" marR="146765" anchor="ctr"/>
                </a:tc>
                <a:tc>
                  <a:txBody>
                    <a:bodyPr/>
                    <a:lstStyle/>
                    <a:p>
                      <a:pPr algn="l"/>
                      <a:r>
                        <a:rPr lang="en-US" sz="1200" dirty="0"/>
                        <a:t>56 vCPU</a:t>
                      </a:r>
                      <a:endParaRPr lang="en-US" sz="1200" b="0" dirty="0">
                        <a:solidFill>
                          <a:schemeClr val="tx1"/>
                        </a:solidFill>
                      </a:endParaRPr>
                    </a:p>
                  </a:txBody>
                  <a:tcPr marL="146765" marR="146765" anchor="ctr"/>
                </a:tc>
                <a:tc>
                  <a:txBody>
                    <a:bodyPr/>
                    <a:lstStyle/>
                    <a:p>
                      <a:pPr algn="l"/>
                      <a:r>
                        <a:rPr lang="en-US" sz="1200" dirty="0"/>
                        <a:t>448 GB</a:t>
                      </a:r>
                      <a:endParaRPr lang="en-US" sz="1200" b="0" dirty="0">
                        <a:solidFill>
                          <a:schemeClr val="tx1"/>
                        </a:solidFill>
                      </a:endParaRPr>
                    </a:p>
                  </a:txBody>
                  <a:tcPr marL="146765" marR="146765" anchor="ctr"/>
                </a:tc>
                <a:tc>
                  <a:txBody>
                    <a:bodyPr/>
                    <a:lstStyle/>
                    <a:p>
                      <a:pPr marL="91440" marR="0" lvl="0" indent="0" algn="l" defTabSz="914400" rtl="0" eaLnBrk="1" fontAlgn="b" latinLnBrk="0" hangingPunct="1">
                        <a:lnSpc>
                          <a:spcPct val="100000"/>
                        </a:lnSpc>
                        <a:spcBef>
                          <a:spcPts val="0"/>
                        </a:spcBef>
                        <a:spcAft>
                          <a:spcPts val="0"/>
                        </a:spcAft>
                        <a:buClrTx/>
                        <a:buSzTx/>
                        <a:buFontTx/>
                        <a:buNone/>
                        <a:tabLst/>
                        <a:defRPr/>
                      </a:pPr>
                      <a:r>
                        <a:rPr lang="en-US" sz="1200" b="0" i="0" u="none" strike="noStrike" dirty="0">
                          <a:solidFill>
                            <a:srgbClr val="000000"/>
                          </a:solidFill>
                          <a:effectLst/>
                          <a:latin typeface="Arial" panose="020B0604020202020204" pitchFamily="34" charset="0"/>
                        </a:rPr>
                        <a:t>100 Gbps</a:t>
                      </a:r>
                    </a:p>
                  </a:txBody>
                  <a:tcPr marL="0" marR="0" marT="0" marB="0" anchor="ctr"/>
                </a:tc>
                <a:tc>
                  <a:txBody>
                    <a:bodyPr/>
                    <a:lstStyle/>
                    <a:p>
                      <a:pPr marL="91440" marR="0" lvl="0" indent="0" algn="l" defTabSz="914400" rtl="0" eaLnBrk="1" fontAlgn="b" latinLnBrk="0" hangingPunct="1">
                        <a:lnSpc>
                          <a:spcPct val="100000"/>
                        </a:lnSpc>
                        <a:spcBef>
                          <a:spcPts val="0"/>
                        </a:spcBef>
                        <a:spcAft>
                          <a:spcPts val="0"/>
                        </a:spcAft>
                        <a:buClrTx/>
                        <a:buSzTx/>
                        <a:buFontTx/>
                        <a:buNone/>
                        <a:tabLst/>
                        <a:defRPr/>
                      </a:pPr>
                      <a:r>
                        <a:rPr lang="en-US" sz="1200" b="0" i="0" u="none" strike="noStrike" dirty="0">
                          <a:solidFill>
                            <a:srgbClr val="000000"/>
                          </a:solidFill>
                          <a:effectLst/>
                          <a:latin typeface="Arial" panose="020B0604020202020204" pitchFamily="34" charset="0"/>
                        </a:rPr>
                        <a:t> $13.116 / hr</a:t>
                      </a:r>
                    </a:p>
                  </a:txBody>
                  <a:tcPr marL="0" marR="0" marT="0" marB="0" anchor="ctr"/>
                </a:tc>
                <a:extLst>
                  <a:ext uri="{0D108BD9-81ED-4DB2-BD59-A6C34878D82A}">
                    <a16:rowId xmlns:a16="http://schemas.microsoft.com/office/drawing/2014/main" val="2157035338"/>
                  </a:ext>
                </a:extLst>
              </a:tr>
              <a:tr h="3048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gp2-56x896x4</a:t>
                      </a:r>
                      <a:endParaRPr lang="en-US" sz="1200" b="0" dirty="0">
                        <a:solidFill>
                          <a:schemeClr val="tx1"/>
                        </a:solidFill>
                      </a:endParaRPr>
                    </a:p>
                  </a:txBody>
                  <a:tcPr marL="146765" marR="146765" anchor="ctr"/>
                </a:tc>
                <a:tc>
                  <a:txBody>
                    <a:bodyPr/>
                    <a:lstStyle/>
                    <a:p>
                      <a:pPr algn="l"/>
                      <a:r>
                        <a:rPr lang="en-US" sz="1200" dirty="0"/>
                        <a:t>56 vCPU</a:t>
                      </a:r>
                      <a:endParaRPr lang="en-US" sz="1200" b="0" dirty="0">
                        <a:solidFill>
                          <a:schemeClr val="tx1"/>
                        </a:solidFill>
                      </a:endParaRPr>
                    </a:p>
                  </a:txBody>
                  <a:tcPr marL="146765" marR="146765" anchor="ctr"/>
                </a:tc>
                <a:tc>
                  <a:txBody>
                    <a:bodyPr/>
                    <a:lstStyle/>
                    <a:p>
                      <a:pPr algn="l"/>
                      <a:r>
                        <a:rPr lang="en-US" sz="1200" dirty="0"/>
                        <a:t>896 GB</a:t>
                      </a:r>
                      <a:endParaRPr lang="en-US" sz="1200" b="0" dirty="0">
                        <a:solidFill>
                          <a:schemeClr val="tx1"/>
                        </a:solidFill>
                      </a:endParaRPr>
                    </a:p>
                  </a:txBody>
                  <a:tcPr marL="146765" marR="146765" anchor="ctr"/>
                </a:tc>
                <a:tc>
                  <a:txBody>
                    <a:bodyPr/>
                    <a:lstStyle/>
                    <a:p>
                      <a:pPr marL="91440" lvl="0" algn="l" fontAlgn="b">
                        <a:spcBef>
                          <a:spcPts val="0"/>
                        </a:spcBef>
                      </a:pPr>
                      <a:r>
                        <a:rPr lang="en-US" sz="1200" b="0" i="0" u="none" strike="noStrike" dirty="0">
                          <a:solidFill>
                            <a:srgbClr val="000000"/>
                          </a:solidFill>
                          <a:effectLst/>
                          <a:latin typeface="Arial" panose="020B0604020202020204" pitchFamily="34" charset="0"/>
                        </a:rPr>
                        <a:t>100 Gbps</a:t>
                      </a:r>
                    </a:p>
                  </a:txBody>
                  <a:tcPr marL="0" marR="0" marT="0" marB="0" anchor="ctr"/>
                </a:tc>
                <a:tc>
                  <a:txBody>
                    <a:bodyPr/>
                    <a:lstStyle/>
                    <a:p>
                      <a:pPr marL="91440" lvl="0" algn="l" fontAlgn="b"/>
                      <a:r>
                        <a:rPr lang="en-US" sz="1200" b="0" i="0" u="none" strike="noStrike" dirty="0">
                          <a:solidFill>
                            <a:srgbClr val="000000"/>
                          </a:solidFill>
                          <a:effectLst/>
                          <a:latin typeface="Arial" panose="020B0604020202020204" pitchFamily="34" charset="0"/>
                        </a:rPr>
                        <a:t> $15.446 / hr</a:t>
                      </a:r>
                    </a:p>
                  </a:txBody>
                  <a:tcPr marL="0" marR="0" marT="0" marB="0" anchor="ctr"/>
                </a:tc>
                <a:extLst>
                  <a:ext uri="{0D108BD9-81ED-4DB2-BD59-A6C34878D82A}">
                    <a16:rowId xmlns:a16="http://schemas.microsoft.com/office/drawing/2014/main" val="1922159290"/>
                  </a:ext>
                </a:extLst>
              </a:tr>
            </a:tbl>
          </a:graphicData>
        </a:graphic>
      </p:graphicFrame>
      <p:sp>
        <p:nvSpPr>
          <p:cNvPr id="5" name="Rectangle 4">
            <a:extLst>
              <a:ext uri="{FF2B5EF4-FFF2-40B4-BE49-F238E27FC236}">
                <a16:creationId xmlns:a16="http://schemas.microsoft.com/office/drawing/2014/main" id="{5084FBAE-22E7-0845-9646-B7156DFAFDD8}"/>
              </a:ext>
            </a:extLst>
          </p:cNvPr>
          <p:cNvSpPr/>
          <p:nvPr/>
        </p:nvSpPr>
        <p:spPr>
          <a:xfrm>
            <a:off x="355627" y="5337292"/>
            <a:ext cx="2751074" cy="300210"/>
          </a:xfrm>
          <a:prstGeom prst="rect">
            <a:avLst/>
          </a:prstGeom>
        </p:spPr>
        <p:txBody>
          <a:bodyPr wrap="none">
            <a:spAutoFit/>
          </a:bodyPr>
          <a:lstStyle/>
          <a:p>
            <a:pPr defTabSz="914621"/>
            <a:r>
              <a:rPr lang="en-US" sz="1351" dirty="0">
                <a:solidFill>
                  <a:srgbClr val="FFFFFF"/>
                </a:solidFill>
                <a:latin typeface="IBM Plex Sans"/>
              </a:rPr>
              <a:t>Available on Ubuntu Linux 18.04 </a:t>
            </a:r>
          </a:p>
        </p:txBody>
      </p:sp>
    </p:spTree>
    <p:extLst>
      <p:ext uri="{BB962C8B-B14F-4D97-AF65-F5344CB8AC3E}">
        <p14:creationId xmlns:p14="http://schemas.microsoft.com/office/powerpoint/2010/main" val="179237355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20CB27-DAAD-EE45-8865-6165EF6B8EF0}"/>
              </a:ext>
            </a:extLst>
          </p:cNvPr>
          <p:cNvSpPr>
            <a:spLocks noGrp="1"/>
          </p:cNvSpPr>
          <p:nvPr>
            <p:ph type="title"/>
          </p:nvPr>
        </p:nvSpPr>
        <p:spPr>
          <a:xfrm>
            <a:off x="265044" y="198651"/>
            <a:ext cx="5486400" cy="5988135"/>
          </a:xfrm>
        </p:spPr>
        <p:txBody>
          <a:bodyPr/>
          <a:lstStyle/>
          <a:p>
            <a:r>
              <a:rPr lang="en-US" dirty="0"/>
              <a:t>Section 2.4 – VPC Demo</a:t>
            </a:r>
          </a:p>
        </p:txBody>
      </p:sp>
      <p:sp>
        <p:nvSpPr>
          <p:cNvPr id="4" name="Slide Number Placeholder 3">
            <a:extLst>
              <a:ext uri="{FF2B5EF4-FFF2-40B4-BE49-F238E27FC236}">
                <a16:creationId xmlns:a16="http://schemas.microsoft.com/office/drawing/2014/main" id="{E8D2E63D-86D1-5B4B-9569-EDB7AAD7F573}"/>
              </a:ext>
            </a:extLst>
          </p:cNvPr>
          <p:cNvSpPr>
            <a:spLocks noGrp="1"/>
          </p:cNvSpPr>
          <p:nvPr>
            <p:ph type="sldNum" sz="quarter" idx="11"/>
          </p:nvPr>
        </p:nvSpPr>
        <p:spPr bwMode="auto">
          <a:xfrm>
            <a:off x="46038" y="6534150"/>
            <a:ext cx="769937" cy="3238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144000" tIns="68400" rIns="91440" bIns="45720" numCol="1" anchor="t" anchorCtr="0" compatLnSpc="1">
            <a:prstTxWarp prst="textNoShape">
              <a:avLst/>
            </a:prstTxWarp>
          </a:bodyPr>
          <a:lstStyle>
            <a:defPPr>
              <a:defRPr lang="en-US"/>
            </a:defPPr>
            <a:lvl1pPr marL="0" algn="l" defTabSz="914400" rtl="0" eaLnBrk="1" fontAlgn="auto" latinLnBrk="0" hangingPunct="1">
              <a:spcBef>
                <a:spcPts val="0"/>
              </a:spcBef>
              <a:spcAft>
                <a:spcPts val="0"/>
              </a:spcAft>
              <a:defRPr sz="800" kern="1200">
                <a:solidFill>
                  <a:srgbClr val="000000"/>
                </a:solidFill>
                <a:latin typeface="IBM Plex Sans" panose="020B0503050203000203"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CDF6E626-488F-47BA-B12F-748BCA394C6A}" type="slidenum">
              <a:rPr lang="en-AU" altLang="en-US" smtClean="0"/>
              <a:pPr>
                <a:defRPr/>
              </a:pPr>
              <a:t>62</a:t>
            </a:fld>
            <a:endParaRPr lang="en-AU" altLang="en-US"/>
          </a:p>
        </p:txBody>
      </p:sp>
      <p:sp>
        <p:nvSpPr>
          <p:cNvPr id="5" name="Rectangle 4">
            <a:extLst>
              <a:ext uri="{FF2B5EF4-FFF2-40B4-BE49-F238E27FC236}">
                <a16:creationId xmlns:a16="http://schemas.microsoft.com/office/drawing/2014/main" id="{A04DA993-4D30-1740-8808-11C5D1855E45}"/>
              </a:ext>
            </a:extLst>
          </p:cNvPr>
          <p:cNvSpPr/>
          <p:nvPr/>
        </p:nvSpPr>
        <p:spPr>
          <a:xfrm>
            <a:off x="2334729" y="6534150"/>
            <a:ext cx="6927574" cy="307777"/>
          </a:xfrm>
          <a:prstGeom prst="rect">
            <a:avLst/>
          </a:prstGeom>
        </p:spPr>
        <p:txBody>
          <a:bodyPr wrap="square">
            <a:spAutoFit/>
          </a:bodyPr>
          <a:lstStyle/>
          <a:p>
            <a:pPr algn="ctr"/>
            <a:r>
              <a:rPr lang="en-US" sz="1400" dirty="0">
                <a:hlinkClick r:id="rId2"/>
              </a:rPr>
              <a:t>https://github.com/billgriffith/ibm-vpc-tutorial</a:t>
            </a:r>
            <a:endParaRPr lang="en-US" sz="1400" dirty="0"/>
          </a:p>
        </p:txBody>
      </p:sp>
      <p:pic>
        <p:nvPicPr>
          <p:cNvPr id="3" name="Picture 2">
            <a:extLst>
              <a:ext uri="{FF2B5EF4-FFF2-40B4-BE49-F238E27FC236}">
                <a16:creationId xmlns:a16="http://schemas.microsoft.com/office/drawing/2014/main" id="{606D7FBC-9EEE-3941-BB43-6B4C682CFE53}"/>
              </a:ext>
            </a:extLst>
          </p:cNvPr>
          <p:cNvPicPr>
            <a:picLocks noChangeAspect="1"/>
          </p:cNvPicPr>
          <p:nvPr/>
        </p:nvPicPr>
        <p:blipFill>
          <a:blip r:embed="rId3"/>
          <a:stretch>
            <a:fillRect/>
          </a:stretch>
        </p:blipFill>
        <p:spPr>
          <a:xfrm>
            <a:off x="2256183" y="601640"/>
            <a:ext cx="7442762" cy="5840602"/>
          </a:xfrm>
          <a:prstGeom prst="rect">
            <a:avLst/>
          </a:prstGeom>
        </p:spPr>
      </p:pic>
    </p:spTree>
    <p:extLst>
      <p:ext uri="{BB962C8B-B14F-4D97-AF65-F5344CB8AC3E}">
        <p14:creationId xmlns:p14="http://schemas.microsoft.com/office/powerpoint/2010/main" val="151302201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20CB27-DAAD-EE45-8865-6165EF6B8EF0}"/>
              </a:ext>
            </a:extLst>
          </p:cNvPr>
          <p:cNvSpPr>
            <a:spLocks noGrp="1"/>
          </p:cNvSpPr>
          <p:nvPr>
            <p:ph type="title"/>
          </p:nvPr>
        </p:nvSpPr>
        <p:spPr/>
        <p:txBody>
          <a:bodyPr/>
          <a:lstStyle/>
          <a:p>
            <a:r>
              <a:rPr lang="en-US" dirty="0"/>
              <a:t>Section 2.5 – Understand the benefits and options for IBM VMWare Solutions</a:t>
            </a:r>
          </a:p>
        </p:txBody>
      </p:sp>
      <p:sp>
        <p:nvSpPr>
          <p:cNvPr id="3" name="Content Placeholder 2">
            <a:extLst>
              <a:ext uri="{FF2B5EF4-FFF2-40B4-BE49-F238E27FC236}">
                <a16:creationId xmlns:a16="http://schemas.microsoft.com/office/drawing/2014/main" id="{7080AEED-E756-A641-806C-4CF8FE20664D}"/>
              </a:ext>
            </a:extLst>
          </p:cNvPr>
          <p:cNvSpPr>
            <a:spLocks noGrp="1"/>
          </p:cNvSpPr>
          <p:nvPr>
            <p:ph idx="1"/>
          </p:nvPr>
        </p:nvSpPr>
        <p:spPr>
          <a:xfrm>
            <a:off x="366712" y="1063487"/>
            <a:ext cx="11458575" cy="5555974"/>
          </a:xfrm>
        </p:spPr>
        <p:txBody>
          <a:bodyPr/>
          <a:lstStyle/>
          <a:p>
            <a:pPr marL="0" indent="0">
              <a:buNone/>
            </a:pPr>
            <a:endParaRPr lang="en-US" sz="1600" b="1" dirty="0"/>
          </a:p>
          <a:p>
            <a:pPr marL="0" indent="0">
              <a:buNone/>
            </a:pPr>
            <a:endParaRPr lang="en-US" sz="1400" b="1" dirty="0"/>
          </a:p>
        </p:txBody>
      </p:sp>
      <p:sp>
        <p:nvSpPr>
          <p:cNvPr id="4" name="Slide Number Placeholder 3">
            <a:extLst>
              <a:ext uri="{FF2B5EF4-FFF2-40B4-BE49-F238E27FC236}">
                <a16:creationId xmlns:a16="http://schemas.microsoft.com/office/drawing/2014/main" id="{E8D2E63D-86D1-5B4B-9569-EDB7AAD7F573}"/>
              </a:ext>
            </a:extLst>
          </p:cNvPr>
          <p:cNvSpPr>
            <a:spLocks noGrp="1"/>
          </p:cNvSpPr>
          <p:nvPr>
            <p:ph type="sldNum" sz="quarter" idx="11"/>
          </p:nvPr>
        </p:nvSpPr>
        <p:spPr/>
        <p:txBody>
          <a:bodyPr/>
          <a:lstStyle/>
          <a:p>
            <a:pPr>
              <a:defRPr/>
            </a:pPr>
            <a:fld id="{CDF6E626-488F-47BA-B12F-748BCA394C6A}" type="slidenum">
              <a:rPr lang="en-AU" altLang="en-US" smtClean="0"/>
              <a:pPr>
                <a:defRPr/>
              </a:pPr>
              <a:t>63</a:t>
            </a:fld>
            <a:endParaRPr lang="en-AU" altLang="en-US"/>
          </a:p>
        </p:txBody>
      </p:sp>
      <p:sp>
        <p:nvSpPr>
          <p:cNvPr id="5" name="Rectangle 4">
            <a:extLst>
              <a:ext uri="{FF2B5EF4-FFF2-40B4-BE49-F238E27FC236}">
                <a16:creationId xmlns:a16="http://schemas.microsoft.com/office/drawing/2014/main" id="{A04DA993-4D30-1740-8808-11C5D1855E45}"/>
              </a:ext>
            </a:extLst>
          </p:cNvPr>
          <p:cNvSpPr/>
          <p:nvPr/>
        </p:nvSpPr>
        <p:spPr>
          <a:xfrm>
            <a:off x="1884430" y="6379602"/>
            <a:ext cx="8423137" cy="307777"/>
          </a:xfrm>
          <a:prstGeom prst="rect">
            <a:avLst/>
          </a:prstGeom>
        </p:spPr>
        <p:txBody>
          <a:bodyPr wrap="square">
            <a:spAutoFit/>
          </a:bodyPr>
          <a:lstStyle/>
          <a:p>
            <a:pPr algn="ctr"/>
            <a:r>
              <a:rPr lang="en-US" sz="1400" dirty="0">
                <a:hlinkClick r:id="rId2"/>
              </a:rPr>
              <a:t>https://cloud.ibm.com/docs/services/vmwaresolutions?topic=vmware-solutions-getting-started</a:t>
            </a:r>
            <a:endParaRPr lang="en-US" sz="1400" dirty="0"/>
          </a:p>
        </p:txBody>
      </p:sp>
      <p:sp>
        <p:nvSpPr>
          <p:cNvPr id="6" name="Content Placeholder 2">
            <a:extLst>
              <a:ext uri="{FF2B5EF4-FFF2-40B4-BE49-F238E27FC236}">
                <a16:creationId xmlns:a16="http://schemas.microsoft.com/office/drawing/2014/main" id="{888D1C43-9897-CF49-B923-EC5970653C48}"/>
              </a:ext>
            </a:extLst>
          </p:cNvPr>
          <p:cNvSpPr txBox="1">
            <a:spLocks/>
          </p:cNvSpPr>
          <p:nvPr/>
        </p:nvSpPr>
        <p:spPr bwMode="auto">
          <a:xfrm>
            <a:off x="519112" y="1215887"/>
            <a:ext cx="11458575" cy="555597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45720" rIns="0" bIns="45720" numCol="1" anchor="t" anchorCtr="0" compatLnSpc="1">
            <a:prstTxWarp prst="textNoShape">
              <a:avLst/>
            </a:prstTxWarp>
          </a:bodyPr>
          <a:lstStyle>
            <a:lvl1pPr marL="179388" indent="-179388" algn="l" rtl="0" eaLnBrk="1" fontAlgn="base" hangingPunct="1">
              <a:spcBef>
                <a:spcPct val="40000"/>
              </a:spcBef>
              <a:spcAft>
                <a:spcPct val="0"/>
              </a:spcAft>
              <a:buClr>
                <a:schemeClr val="accent1"/>
              </a:buClr>
              <a:buFont typeface="Wingdings" panose="05000000000000000000" pitchFamily="2" charset="2"/>
              <a:buChar char="§"/>
              <a:defRPr kern="1200">
                <a:solidFill>
                  <a:schemeClr val="tx1"/>
                </a:solidFill>
                <a:latin typeface="IBM Plex Sans" panose="020B0503050203000203" pitchFamily="34" charset="0"/>
                <a:ea typeface="MS PGothic" panose="020B0600070205080204" pitchFamily="34" charset="-128"/>
                <a:cs typeface="+mn-cs"/>
              </a:defRPr>
            </a:lvl1pPr>
            <a:lvl2pPr marL="536575" indent="-179388" algn="l" rtl="0" eaLnBrk="1" fontAlgn="base" hangingPunct="1">
              <a:spcBef>
                <a:spcPct val="40000"/>
              </a:spcBef>
              <a:spcAft>
                <a:spcPct val="0"/>
              </a:spcAft>
              <a:buFont typeface="Arial" panose="020B0604020202020204" pitchFamily="34" charset="0"/>
              <a:buChar char="–"/>
              <a:defRPr sz="1600" kern="1200">
                <a:solidFill>
                  <a:schemeClr val="tx1"/>
                </a:solidFill>
                <a:latin typeface="IBM Plex Sans" panose="020B0503050203000203" pitchFamily="34" charset="0"/>
                <a:ea typeface="Arial" charset="0"/>
                <a:cs typeface="+mn-cs"/>
              </a:defRPr>
            </a:lvl2pPr>
            <a:lvl3pPr marL="893763" indent="-179388" algn="l" rtl="0" eaLnBrk="1" fontAlgn="base" hangingPunct="1">
              <a:spcBef>
                <a:spcPct val="40000"/>
              </a:spcBef>
              <a:spcAft>
                <a:spcPct val="0"/>
              </a:spcAft>
              <a:buChar char="•"/>
              <a:defRPr sz="1600" kern="1200">
                <a:solidFill>
                  <a:schemeClr val="tx1"/>
                </a:solidFill>
                <a:latin typeface="IBM Plex Sans" panose="020B0503050203000203" pitchFamily="34" charset="0"/>
                <a:ea typeface="Arial" charset="0"/>
                <a:cs typeface="+mn-cs"/>
              </a:defRPr>
            </a:lvl3pPr>
            <a:lvl4pPr marL="1250950" indent="-179388" algn="l" rtl="0" eaLnBrk="1" fontAlgn="base" hangingPunct="1">
              <a:spcBef>
                <a:spcPct val="40000"/>
              </a:spcBef>
              <a:spcAft>
                <a:spcPct val="0"/>
              </a:spcAft>
              <a:buFont typeface="Arial" panose="020B0604020202020204" pitchFamily="34" charset="0"/>
              <a:buChar char="-"/>
              <a:defRPr sz="1600" kern="1200">
                <a:solidFill>
                  <a:schemeClr val="tx1"/>
                </a:solidFill>
                <a:latin typeface="IBM Plex Sans" panose="020B0503050203000203" pitchFamily="34" charset="0"/>
                <a:ea typeface="Arial" charset="0"/>
                <a:cs typeface="+mn-cs"/>
              </a:defRPr>
            </a:lvl4pPr>
            <a:lvl5pPr marL="1619250" indent="-179388" algn="l" rtl="0" eaLnBrk="1" fontAlgn="base" hangingPunct="1">
              <a:spcBef>
                <a:spcPct val="40000"/>
              </a:spcBef>
              <a:spcAft>
                <a:spcPct val="0"/>
              </a:spcAft>
              <a:buFont typeface="Arial" panose="020B0604020202020204" pitchFamily="34" charset="0"/>
              <a:buChar char="-"/>
              <a:defRPr sz="1400" kern="1200">
                <a:solidFill>
                  <a:schemeClr val="tx1"/>
                </a:solidFill>
                <a:latin typeface="IBM Plex Sans" panose="020B0503050203000203" pitchFamily="34" charset="0"/>
                <a:ea typeface="Arial"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anose="05000000000000000000" pitchFamily="2" charset="2"/>
              <a:buNone/>
            </a:pPr>
            <a:endParaRPr lang="en-US" sz="1600" b="1" dirty="0"/>
          </a:p>
          <a:p>
            <a:pPr marL="342900" indent="-342900">
              <a:buFont typeface="+mj-lt"/>
              <a:buAutoNum type="arabicPeriod"/>
            </a:pPr>
            <a:r>
              <a:rPr lang="en-US" sz="1600" b="1" dirty="0"/>
              <a:t>VMWare solution options</a:t>
            </a:r>
          </a:p>
          <a:p>
            <a:pPr lvl="1"/>
            <a:r>
              <a:rPr lang="en-US" sz="1200" b="1" dirty="0"/>
              <a:t>VMWare vSphere - dedicated</a:t>
            </a:r>
          </a:p>
          <a:p>
            <a:pPr lvl="1"/>
            <a:r>
              <a:rPr lang="en-US" sz="1200" b="1" dirty="0"/>
              <a:t>VMWare vCenter - dedicated</a:t>
            </a:r>
          </a:p>
          <a:p>
            <a:pPr lvl="1"/>
            <a:r>
              <a:rPr lang="en-US" sz="1200" b="1" dirty="0"/>
              <a:t>VMWare </a:t>
            </a:r>
            <a:r>
              <a:rPr lang="en-US" sz="1200" b="1" dirty="0" err="1"/>
              <a:t>vCloud</a:t>
            </a:r>
            <a:r>
              <a:rPr lang="en-US" sz="1200" b="1" dirty="0"/>
              <a:t> Director –shared</a:t>
            </a:r>
          </a:p>
          <a:p>
            <a:pPr marL="342900" indent="-342900">
              <a:buFont typeface="+mj-lt"/>
              <a:buAutoNum type="arabicPeriod"/>
            </a:pPr>
            <a:r>
              <a:rPr lang="en-US" sz="1400" b="1" dirty="0"/>
              <a:t>VMWare Networking</a:t>
            </a:r>
          </a:p>
          <a:p>
            <a:pPr lvl="1"/>
            <a:r>
              <a:rPr lang="en-US" sz="1200" b="1" dirty="0"/>
              <a:t>NSX-T</a:t>
            </a:r>
          </a:p>
          <a:p>
            <a:pPr lvl="1"/>
            <a:r>
              <a:rPr lang="en-US" sz="1200" b="1" dirty="0"/>
              <a:t>HCX</a:t>
            </a:r>
          </a:p>
          <a:p>
            <a:pPr marL="342900" indent="-342900">
              <a:buFont typeface="+mj-lt"/>
              <a:buAutoNum type="arabicPeriod"/>
            </a:pPr>
            <a:r>
              <a:rPr lang="en-US" sz="1400" b="1" dirty="0"/>
              <a:t>VMWare Optional Components</a:t>
            </a:r>
          </a:p>
          <a:p>
            <a:pPr lvl="1"/>
            <a:r>
              <a:rPr lang="en-US" sz="1200" b="1" dirty="0" err="1"/>
              <a:t>Caveonix</a:t>
            </a:r>
            <a:r>
              <a:rPr lang="en-US" sz="1200" b="1" dirty="0"/>
              <a:t> </a:t>
            </a:r>
            <a:r>
              <a:rPr lang="en-US" sz="1200" b="1" dirty="0" err="1"/>
              <a:t>RiskForesight</a:t>
            </a:r>
            <a:endParaRPr lang="en-US" sz="1200" b="1" dirty="0"/>
          </a:p>
          <a:p>
            <a:pPr lvl="1"/>
            <a:r>
              <a:rPr lang="en-US" sz="1200" b="1" dirty="0"/>
              <a:t>FortiGate Security Appliance</a:t>
            </a:r>
          </a:p>
          <a:p>
            <a:pPr lvl="1"/>
            <a:r>
              <a:rPr lang="en-US" sz="1200" b="1" dirty="0"/>
              <a:t>F5 Big IP</a:t>
            </a:r>
          </a:p>
          <a:p>
            <a:pPr lvl="1"/>
            <a:r>
              <a:rPr lang="en-US" sz="1200" b="1" dirty="0"/>
              <a:t>HCX</a:t>
            </a:r>
          </a:p>
          <a:p>
            <a:pPr lvl="1"/>
            <a:r>
              <a:rPr lang="en-US" sz="1200" b="1" dirty="0" err="1"/>
              <a:t>HyTrust</a:t>
            </a:r>
            <a:endParaRPr lang="en-US" sz="1200" b="1" dirty="0"/>
          </a:p>
          <a:p>
            <a:pPr lvl="1"/>
            <a:r>
              <a:rPr lang="en-US" sz="1200" b="1" dirty="0"/>
              <a:t>Juniper </a:t>
            </a:r>
            <a:r>
              <a:rPr lang="en-US" sz="1200" b="1" dirty="0" err="1"/>
              <a:t>vSRX</a:t>
            </a:r>
            <a:endParaRPr lang="en-US" sz="1200" b="1" dirty="0"/>
          </a:p>
          <a:p>
            <a:pPr lvl="1"/>
            <a:r>
              <a:rPr lang="en-US" sz="1200" b="1" dirty="0"/>
              <a:t>Veeam</a:t>
            </a:r>
          </a:p>
          <a:p>
            <a:pPr lvl="1"/>
            <a:r>
              <a:rPr lang="en-US" sz="1200" b="1" dirty="0" err="1"/>
              <a:t>Zerto</a:t>
            </a:r>
            <a:endParaRPr lang="en-US" sz="1200" b="1" dirty="0"/>
          </a:p>
          <a:p>
            <a:pPr lvl="1"/>
            <a:endParaRPr lang="en-US" sz="1200" b="1" dirty="0"/>
          </a:p>
        </p:txBody>
      </p:sp>
    </p:spTree>
    <p:extLst>
      <p:ext uri="{BB962C8B-B14F-4D97-AF65-F5344CB8AC3E}">
        <p14:creationId xmlns:p14="http://schemas.microsoft.com/office/powerpoint/2010/main" val="243048016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04799" y="268224"/>
            <a:ext cx="6335951" cy="5991669"/>
          </a:xfrm>
        </p:spPr>
        <p:txBody>
          <a:bodyPr/>
          <a:lstStyle/>
          <a:p>
            <a:r>
              <a:rPr lang="en-US" sz="7200" dirty="0"/>
              <a:t>VMware on IBM Cloud Overview</a:t>
            </a:r>
          </a:p>
        </p:txBody>
      </p:sp>
      <p:sp>
        <p:nvSpPr>
          <p:cNvPr id="7" name="Footer Placeholder 3">
            <a:extLst>
              <a:ext uri="{FF2B5EF4-FFF2-40B4-BE49-F238E27FC236}">
                <a16:creationId xmlns:a16="http://schemas.microsoft.com/office/drawing/2014/main" id="{B0A54327-5348-324E-9132-40856ACFE5AA}"/>
              </a:ext>
            </a:extLst>
          </p:cNvPr>
          <p:cNvSpPr>
            <a:spLocks noGrp="1"/>
          </p:cNvSpPr>
          <p:nvPr>
            <p:ph type="ftr" sz="quarter" idx="10"/>
          </p:nvPr>
        </p:nvSpPr>
        <p:spPr>
          <a:xfrm>
            <a:off x="304800" y="6437376"/>
            <a:ext cx="8534400" cy="182880"/>
          </a:xfrm>
        </p:spPr>
        <p:txBody>
          <a:bodyPr/>
          <a:lstStyle/>
          <a:p>
            <a:pPr defTabSz="914377"/>
            <a:r>
              <a:rPr lang="en-GB" dirty="0">
                <a:solidFill>
                  <a:srgbClr val="FFFFFF"/>
                </a:solidFill>
                <a:latin typeface="IBM Plex Sans"/>
              </a:rPr>
              <a:t>IBM Cloud / VMware April 2020 / © 2020 IBM Corporation</a:t>
            </a:r>
            <a:endParaRPr lang="en-US" dirty="0">
              <a:solidFill>
                <a:srgbClr val="FFFFFF"/>
              </a:solidFill>
              <a:latin typeface="IBM Plex Sans"/>
            </a:endParaRPr>
          </a:p>
        </p:txBody>
      </p:sp>
    </p:spTree>
    <p:extLst>
      <p:ext uri="{BB962C8B-B14F-4D97-AF65-F5344CB8AC3E}">
        <p14:creationId xmlns:p14="http://schemas.microsoft.com/office/powerpoint/2010/main" val="157643826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3CBF196-2922-434A-9C59-A04E529C8D27}"/>
              </a:ext>
            </a:extLst>
          </p:cNvPr>
          <p:cNvPicPr>
            <a:picLocks noChangeAspect="1"/>
          </p:cNvPicPr>
          <p:nvPr/>
        </p:nvPicPr>
        <p:blipFill>
          <a:blip r:embed="rId2"/>
          <a:stretch>
            <a:fillRect/>
          </a:stretch>
        </p:blipFill>
        <p:spPr>
          <a:xfrm>
            <a:off x="6096000" y="2049781"/>
            <a:ext cx="6096000" cy="2758439"/>
          </a:xfrm>
          <a:prstGeom prst="rect">
            <a:avLst/>
          </a:prstGeom>
          <a:noFill/>
        </p:spPr>
      </p:pic>
      <p:sp>
        <p:nvSpPr>
          <p:cNvPr id="4" name="Title 3"/>
          <p:cNvSpPr>
            <a:spLocks noGrp="1"/>
          </p:cNvSpPr>
          <p:nvPr>
            <p:ph type="title"/>
          </p:nvPr>
        </p:nvSpPr>
        <p:spPr>
          <a:xfrm>
            <a:off x="304800" y="548640"/>
            <a:ext cx="5486400" cy="853440"/>
          </a:xfrm>
        </p:spPr>
        <p:txBody>
          <a:bodyPr anchor="t">
            <a:normAutofit/>
          </a:bodyPr>
          <a:lstStyle/>
          <a:p>
            <a:r>
              <a:rPr lang="en-US" b="1" dirty="0"/>
              <a:t>What is VMware on IBM Cloud?</a:t>
            </a:r>
          </a:p>
        </p:txBody>
      </p:sp>
      <p:sp>
        <p:nvSpPr>
          <p:cNvPr id="10" name="Text Placeholder 5">
            <a:extLst>
              <a:ext uri="{FF2B5EF4-FFF2-40B4-BE49-F238E27FC236}">
                <a16:creationId xmlns:a16="http://schemas.microsoft.com/office/drawing/2014/main" id="{0F7C80CE-E4CD-47DA-B7AE-3A44DA3148C7}"/>
              </a:ext>
            </a:extLst>
          </p:cNvPr>
          <p:cNvSpPr>
            <a:spLocks noGrp="1"/>
          </p:cNvSpPr>
          <p:nvPr>
            <p:ph type="body" sz="quarter" idx="14"/>
          </p:nvPr>
        </p:nvSpPr>
        <p:spPr>
          <a:xfrm>
            <a:off x="304800" y="2564257"/>
            <a:ext cx="5486400" cy="1965960"/>
          </a:xfrm>
        </p:spPr>
        <p:txBody>
          <a:bodyPr/>
          <a:lstStyle/>
          <a:p>
            <a:r>
              <a:rPr lang="en-US" dirty="0"/>
              <a:t>First announced in early 2016</a:t>
            </a:r>
          </a:p>
          <a:p>
            <a:r>
              <a:rPr lang="en-US" dirty="0"/>
              <a:t>First services available later that year</a:t>
            </a:r>
          </a:p>
          <a:p>
            <a:r>
              <a:rPr lang="en-US" dirty="0"/>
              <a:t>Provides a means for running VMware workloads in the cloud</a:t>
            </a:r>
          </a:p>
        </p:txBody>
      </p:sp>
      <p:sp>
        <p:nvSpPr>
          <p:cNvPr id="37" name="Footer Placeholder 3">
            <a:extLst>
              <a:ext uri="{FF2B5EF4-FFF2-40B4-BE49-F238E27FC236}">
                <a16:creationId xmlns:a16="http://schemas.microsoft.com/office/drawing/2014/main" id="{F09499DD-E5E2-4544-9D2A-D85186BA2DE5}"/>
              </a:ext>
            </a:extLst>
          </p:cNvPr>
          <p:cNvSpPr txBox="1">
            <a:spLocks/>
          </p:cNvSpPr>
          <p:nvPr/>
        </p:nvSpPr>
        <p:spPr>
          <a:xfrm>
            <a:off x="304800" y="6437376"/>
            <a:ext cx="8534400" cy="182880"/>
          </a:xfrm>
          <a:prstGeom prst="rect">
            <a:avLst/>
          </a:prstGeom>
        </p:spPr>
        <p:txBody>
          <a:bodyPr vert="horz" lIns="0" tIns="0" rIns="0" bIns="0" rtlCol="0" anchor="ctr"/>
          <a:lstStyle>
            <a:defPPr>
              <a:defRPr lang="en-US"/>
            </a:defPPr>
            <a:lvl1pPr marL="0" algn="r" defTabSz="685800" rtl="0" eaLnBrk="1" latinLnBrk="0" hangingPunct="1">
              <a:defRPr sz="600" kern="1200" baseline="0">
                <a:solidFill>
                  <a:schemeClr val="bg2"/>
                </a:solidFill>
                <a:latin typeface="+mn-lt"/>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defTabSz="914377"/>
            <a:r>
              <a:rPr lang="en-GB" sz="800">
                <a:solidFill>
                  <a:srgbClr val="FFFFFF"/>
                </a:solidFill>
                <a:latin typeface="IBM Plex Sans"/>
              </a:rPr>
              <a:t>IBM Cloud / VMware April 2020 / © 2020 IBM Corporation</a:t>
            </a:r>
            <a:endParaRPr lang="en-US" sz="800" dirty="0">
              <a:solidFill>
                <a:srgbClr val="FFFFFF"/>
              </a:solidFill>
              <a:latin typeface="IBM Plex Sans"/>
            </a:endParaRPr>
          </a:p>
        </p:txBody>
      </p:sp>
    </p:spTree>
    <p:extLst>
      <p:ext uri="{BB962C8B-B14F-4D97-AF65-F5344CB8AC3E}">
        <p14:creationId xmlns:p14="http://schemas.microsoft.com/office/powerpoint/2010/main" val="364602963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04800" y="548640"/>
            <a:ext cx="5486400" cy="853440"/>
          </a:xfrm>
        </p:spPr>
        <p:txBody>
          <a:bodyPr anchor="t">
            <a:normAutofit fontScale="90000"/>
          </a:bodyPr>
          <a:lstStyle/>
          <a:p>
            <a:r>
              <a:rPr lang="en-US" b="1" dirty="0"/>
              <a:t>Why use VMware on IBM Cloud?</a:t>
            </a:r>
          </a:p>
        </p:txBody>
      </p:sp>
      <p:sp>
        <p:nvSpPr>
          <p:cNvPr id="10" name="Text Placeholder 5">
            <a:extLst>
              <a:ext uri="{FF2B5EF4-FFF2-40B4-BE49-F238E27FC236}">
                <a16:creationId xmlns:a16="http://schemas.microsoft.com/office/drawing/2014/main" id="{0F7C80CE-E4CD-47DA-B7AE-3A44DA3148C7}"/>
              </a:ext>
            </a:extLst>
          </p:cNvPr>
          <p:cNvSpPr>
            <a:spLocks noGrp="1"/>
          </p:cNvSpPr>
          <p:nvPr>
            <p:ph type="body" sz="quarter" idx="14"/>
          </p:nvPr>
        </p:nvSpPr>
        <p:spPr>
          <a:xfrm>
            <a:off x="439024" y="2452404"/>
            <a:ext cx="5486400" cy="1965960"/>
          </a:xfrm>
        </p:spPr>
        <p:txBody>
          <a:bodyPr/>
          <a:lstStyle/>
          <a:p>
            <a:pPr marL="457189" indent="-457189">
              <a:buAutoNum type="arabicPeriod"/>
            </a:pPr>
            <a:r>
              <a:rPr lang="en-US" dirty="0"/>
              <a:t>Bring cloud economies to VMware workloads</a:t>
            </a:r>
          </a:p>
          <a:p>
            <a:pPr marL="457189" indent="-457189">
              <a:buAutoNum type="arabicPeriod"/>
            </a:pPr>
            <a:r>
              <a:rPr lang="en-US" dirty="0"/>
              <a:t>Scalability / elasticity</a:t>
            </a:r>
          </a:p>
          <a:p>
            <a:pPr marL="457189" indent="-457189">
              <a:buAutoNum type="arabicPeriod"/>
            </a:pPr>
            <a:r>
              <a:rPr lang="en-US" dirty="0"/>
              <a:t>High availability</a:t>
            </a:r>
          </a:p>
          <a:p>
            <a:pPr marL="457189" indent="-457189">
              <a:buAutoNum type="arabicPeriod"/>
            </a:pPr>
            <a:r>
              <a:rPr lang="en-US" dirty="0"/>
              <a:t>Bursting</a:t>
            </a:r>
          </a:p>
          <a:p>
            <a:pPr marL="457189" indent="-457189">
              <a:buAutoNum type="arabicPeriod"/>
            </a:pPr>
            <a:r>
              <a:rPr lang="en-US" dirty="0"/>
              <a:t>Reuse</a:t>
            </a:r>
          </a:p>
        </p:txBody>
      </p:sp>
      <p:sp>
        <p:nvSpPr>
          <p:cNvPr id="7" name="Footer Placeholder 3">
            <a:extLst>
              <a:ext uri="{FF2B5EF4-FFF2-40B4-BE49-F238E27FC236}">
                <a16:creationId xmlns:a16="http://schemas.microsoft.com/office/drawing/2014/main" id="{EEDBEB78-26B3-CD4F-8520-D84DCD473EE8}"/>
              </a:ext>
            </a:extLst>
          </p:cNvPr>
          <p:cNvSpPr txBox="1">
            <a:spLocks/>
          </p:cNvSpPr>
          <p:nvPr/>
        </p:nvSpPr>
        <p:spPr>
          <a:xfrm>
            <a:off x="304800" y="6437376"/>
            <a:ext cx="8534400" cy="182880"/>
          </a:xfrm>
          <a:prstGeom prst="rect">
            <a:avLst/>
          </a:prstGeom>
        </p:spPr>
        <p:txBody>
          <a:bodyPr vert="horz" lIns="0" tIns="0" rIns="0" bIns="0" rtlCol="0" anchor="ctr"/>
          <a:lstStyle>
            <a:defPPr>
              <a:defRPr lang="en-US"/>
            </a:defPPr>
            <a:lvl1pPr marL="0" algn="r" defTabSz="685800" rtl="0" eaLnBrk="1" latinLnBrk="0" hangingPunct="1">
              <a:defRPr sz="600" kern="1200" baseline="0">
                <a:solidFill>
                  <a:schemeClr val="bg2"/>
                </a:solidFill>
                <a:latin typeface="+mn-lt"/>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defTabSz="914377"/>
            <a:r>
              <a:rPr lang="en-GB" sz="800">
                <a:solidFill>
                  <a:srgbClr val="FFFFFF"/>
                </a:solidFill>
                <a:latin typeface="IBM Plex Sans"/>
              </a:rPr>
              <a:t>IBM Cloud / VMware April 2020 / © 2020 IBM Corporation</a:t>
            </a:r>
            <a:endParaRPr lang="en-US" sz="800" dirty="0">
              <a:solidFill>
                <a:srgbClr val="FFFFFF"/>
              </a:solidFill>
              <a:latin typeface="IBM Plex Sans"/>
            </a:endParaRPr>
          </a:p>
        </p:txBody>
      </p:sp>
    </p:spTree>
    <p:extLst>
      <p:ext uri="{BB962C8B-B14F-4D97-AF65-F5344CB8AC3E}">
        <p14:creationId xmlns:p14="http://schemas.microsoft.com/office/powerpoint/2010/main" val="372410360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3CBF196-2922-434A-9C59-A04E529C8D27}"/>
              </a:ext>
            </a:extLst>
          </p:cNvPr>
          <p:cNvPicPr>
            <a:picLocks noChangeAspect="1"/>
          </p:cNvPicPr>
          <p:nvPr/>
        </p:nvPicPr>
        <p:blipFill>
          <a:blip r:embed="rId2"/>
          <a:stretch>
            <a:fillRect/>
          </a:stretch>
        </p:blipFill>
        <p:spPr>
          <a:xfrm>
            <a:off x="6096000" y="2049781"/>
            <a:ext cx="6096000" cy="2758439"/>
          </a:xfrm>
          <a:prstGeom prst="rect">
            <a:avLst/>
          </a:prstGeom>
          <a:noFill/>
        </p:spPr>
      </p:pic>
      <p:sp>
        <p:nvSpPr>
          <p:cNvPr id="4" name="Title 3"/>
          <p:cNvSpPr>
            <a:spLocks noGrp="1"/>
          </p:cNvSpPr>
          <p:nvPr>
            <p:ph type="title"/>
          </p:nvPr>
        </p:nvSpPr>
        <p:spPr>
          <a:xfrm>
            <a:off x="304800" y="548640"/>
            <a:ext cx="5486400" cy="853440"/>
          </a:xfrm>
        </p:spPr>
        <p:txBody>
          <a:bodyPr anchor="t">
            <a:normAutofit fontScale="90000"/>
          </a:bodyPr>
          <a:lstStyle/>
          <a:p>
            <a:r>
              <a:rPr lang="en-US" b="1" dirty="0"/>
              <a:t>What VMware Services are Available?</a:t>
            </a:r>
          </a:p>
        </p:txBody>
      </p:sp>
      <p:sp>
        <p:nvSpPr>
          <p:cNvPr id="10" name="Text Placeholder 5">
            <a:extLst>
              <a:ext uri="{FF2B5EF4-FFF2-40B4-BE49-F238E27FC236}">
                <a16:creationId xmlns:a16="http://schemas.microsoft.com/office/drawing/2014/main" id="{0F7C80CE-E4CD-47DA-B7AE-3A44DA3148C7}"/>
              </a:ext>
            </a:extLst>
          </p:cNvPr>
          <p:cNvSpPr>
            <a:spLocks noGrp="1"/>
          </p:cNvSpPr>
          <p:nvPr>
            <p:ph type="body" sz="quarter" idx="14"/>
          </p:nvPr>
        </p:nvSpPr>
        <p:spPr>
          <a:xfrm>
            <a:off x="439024" y="2150400"/>
            <a:ext cx="5486400" cy="1965960"/>
          </a:xfrm>
        </p:spPr>
        <p:txBody>
          <a:bodyPr/>
          <a:lstStyle/>
          <a:p>
            <a:r>
              <a:rPr lang="en-US" dirty="0" err="1"/>
              <a:t>ESXi</a:t>
            </a:r>
            <a:r>
              <a:rPr lang="en-US" dirty="0"/>
              <a:t> on a bare metal server</a:t>
            </a:r>
          </a:p>
          <a:p>
            <a:r>
              <a:rPr lang="en-US" dirty="0"/>
              <a:t>VMware Solutions Dedicated </a:t>
            </a:r>
          </a:p>
          <a:p>
            <a:r>
              <a:rPr lang="en-US" dirty="0"/>
              <a:t>	</a:t>
            </a:r>
            <a:r>
              <a:rPr lang="en-US" dirty="0" err="1"/>
              <a:t>vCentre</a:t>
            </a:r>
            <a:r>
              <a:rPr lang="en-US" dirty="0"/>
              <a:t> Server</a:t>
            </a:r>
          </a:p>
          <a:p>
            <a:r>
              <a:rPr lang="en-US" dirty="0"/>
              <a:t>	VMware vSphere</a:t>
            </a:r>
          </a:p>
          <a:p>
            <a:r>
              <a:rPr lang="en-US" dirty="0"/>
              <a:t>VMware Solutions Shared</a:t>
            </a:r>
          </a:p>
          <a:p>
            <a:r>
              <a:rPr lang="en-US" dirty="0"/>
              <a:t>VMware HSX</a:t>
            </a:r>
          </a:p>
        </p:txBody>
      </p:sp>
      <p:sp>
        <p:nvSpPr>
          <p:cNvPr id="7" name="Footer Placeholder 3">
            <a:extLst>
              <a:ext uri="{FF2B5EF4-FFF2-40B4-BE49-F238E27FC236}">
                <a16:creationId xmlns:a16="http://schemas.microsoft.com/office/drawing/2014/main" id="{EEDBEB78-26B3-CD4F-8520-D84DCD473EE8}"/>
              </a:ext>
            </a:extLst>
          </p:cNvPr>
          <p:cNvSpPr txBox="1">
            <a:spLocks/>
          </p:cNvSpPr>
          <p:nvPr/>
        </p:nvSpPr>
        <p:spPr>
          <a:xfrm>
            <a:off x="304800" y="6437376"/>
            <a:ext cx="8534400" cy="182880"/>
          </a:xfrm>
          <a:prstGeom prst="rect">
            <a:avLst/>
          </a:prstGeom>
        </p:spPr>
        <p:txBody>
          <a:bodyPr vert="horz" lIns="0" tIns="0" rIns="0" bIns="0" rtlCol="0" anchor="ctr"/>
          <a:lstStyle>
            <a:defPPr>
              <a:defRPr lang="en-US"/>
            </a:defPPr>
            <a:lvl1pPr marL="0" algn="r" defTabSz="685800" rtl="0" eaLnBrk="1" latinLnBrk="0" hangingPunct="1">
              <a:defRPr sz="600" kern="1200" baseline="0">
                <a:solidFill>
                  <a:schemeClr val="bg2"/>
                </a:solidFill>
                <a:latin typeface="+mn-lt"/>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defTabSz="914377"/>
            <a:r>
              <a:rPr lang="en-GB" sz="800">
                <a:solidFill>
                  <a:srgbClr val="FFFFFF"/>
                </a:solidFill>
                <a:latin typeface="IBM Plex Sans"/>
              </a:rPr>
              <a:t>IBM Cloud / VMware April 2020 / © 2020 IBM Corporation</a:t>
            </a:r>
            <a:endParaRPr lang="en-US" sz="800" dirty="0">
              <a:solidFill>
                <a:srgbClr val="FFFFFF"/>
              </a:solidFill>
              <a:latin typeface="IBM Plex Sans"/>
            </a:endParaRPr>
          </a:p>
        </p:txBody>
      </p:sp>
    </p:spTree>
    <p:extLst>
      <p:ext uri="{BB962C8B-B14F-4D97-AF65-F5344CB8AC3E}">
        <p14:creationId xmlns:p14="http://schemas.microsoft.com/office/powerpoint/2010/main" val="370581231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04800" y="548640"/>
            <a:ext cx="5486400" cy="853440"/>
          </a:xfrm>
        </p:spPr>
        <p:txBody>
          <a:bodyPr anchor="t">
            <a:normAutofit/>
          </a:bodyPr>
          <a:lstStyle/>
          <a:p>
            <a:r>
              <a:rPr lang="en-US" b="1" dirty="0"/>
              <a:t>Other related services</a:t>
            </a:r>
          </a:p>
        </p:txBody>
      </p:sp>
      <p:sp>
        <p:nvSpPr>
          <p:cNvPr id="10" name="Text Placeholder 5">
            <a:extLst>
              <a:ext uri="{FF2B5EF4-FFF2-40B4-BE49-F238E27FC236}">
                <a16:creationId xmlns:a16="http://schemas.microsoft.com/office/drawing/2014/main" id="{0F7C80CE-E4CD-47DA-B7AE-3A44DA3148C7}"/>
              </a:ext>
            </a:extLst>
          </p:cNvPr>
          <p:cNvSpPr>
            <a:spLocks noGrp="1"/>
          </p:cNvSpPr>
          <p:nvPr>
            <p:ph type="body" sz="quarter" idx="14"/>
          </p:nvPr>
        </p:nvSpPr>
        <p:spPr>
          <a:xfrm>
            <a:off x="658761" y="2564257"/>
            <a:ext cx="5486400" cy="1965960"/>
          </a:xfrm>
        </p:spPr>
        <p:txBody>
          <a:bodyPr/>
          <a:lstStyle/>
          <a:p>
            <a:r>
              <a:rPr lang="en-US" dirty="0"/>
              <a:t>Veeam </a:t>
            </a:r>
          </a:p>
          <a:p>
            <a:r>
              <a:rPr lang="en-US" dirty="0" err="1"/>
              <a:t>Zerto</a:t>
            </a:r>
            <a:endParaRPr lang="en-US" dirty="0"/>
          </a:p>
          <a:p>
            <a:r>
              <a:rPr lang="en-US" dirty="0" err="1"/>
              <a:t>Caveonix</a:t>
            </a:r>
            <a:r>
              <a:rPr lang="en-US" dirty="0"/>
              <a:t> </a:t>
            </a:r>
            <a:r>
              <a:rPr lang="en-US" dirty="0" err="1"/>
              <a:t>RiskForesight</a:t>
            </a:r>
            <a:endParaRPr lang="en-US" dirty="0"/>
          </a:p>
          <a:p>
            <a:endParaRPr lang="en-US" dirty="0"/>
          </a:p>
        </p:txBody>
      </p:sp>
      <p:pic>
        <p:nvPicPr>
          <p:cNvPr id="7" name="Picture 6">
            <a:extLst>
              <a:ext uri="{FF2B5EF4-FFF2-40B4-BE49-F238E27FC236}">
                <a16:creationId xmlns:a16="http://schemas.microsoft.com/office/drawing/2014/main" id="{A7C477CB-3503-DA45-8981-8A6970607EFC}"/>
              </a:ext>
            </a:extLst>
          </p:cNvPr>
          <p:cNvPicPr>
            <a:picLocks noChangeAspect="1"/>
          </p:cNvPicPr>
          <p:nvPr/>
        </p:nvPicPr>
        <p:blipFill>
          <a:blip r:embed="rId2"/>
          <a:stretch>
            <a:fillRect/>
          </a:stretch>
        </p:blipFill>
        <p:spPr>
          <a:xfrm>
            <a:off x="7629287" y="1158023"/>
            <a:ext cx="3488267" cy="897467"/>
          </a:xfrm>
          <a:prstGeom prst="rect">
            <a:avLst/>
          </a:prstGeom>
        </p:spPr>
      </p:pic>
      <p:pic>
        <p:nvPicPr>
          <p:cNvPr id="8" name="Picture 7">
            <a:extLst>
              <a:ext uri="{FF2B5EF4-FFF2-40B4-BE49-F238E27FC236}">
                <a16:creationId xmlns:a16="http://schemas.microsoft.com/office/drawing/2014/main" id="{65B05012-1613-9B45-A221-6634D0331938}"/>
              </a:ext>
            </a:extLst>
          </p:cNvPr>
          <p:cNvPicPr>
            <a:picLocks noChangeAspect="1"/>
          </p:cNvPicPr>
          <p:nvPr/>
        </p:nvPicPr>
        <p:blipFill>
          <a:blip r:embed="rId3"/>
          <a:stretch>
            <a:fillRect/>
          </a:stretch>
        </p:blipFill>
        <p:spPr>
          <a:xfrm>
            <a:off x="7629287" y="2962925"/>
            <a:ext cx="3430532" cy="997655"/>
          </a:xfrm>
          <a:prstGeom prst="rect">
            <a:avLst/>
          </a:prstGeom>
        </p:spPr>
      </p:pic>
      <p:pic>
        <p:nvPicPr>
          <p:cNvPr id="9" name="Picture 8">
            <a:extLst>
              <a:ext uri="{FF2B5EF4-FFF2-40B4-BE49-F238E27FC236}">
                <a16:creationId xmlns:a16="http://schemas.microsoft.com/office/drawing/2014/main" id="{F6C23BEF-7B6E-154E-98BE-EF11AA3BC8F0}"/>
              </a:ext>
            </a:extLst>
          </p:cNvPr>
          <p:cNvPicPr>
            <a:picLocks noChangeAspect="1"/>
          </p:cNvPicPr>
          <p:nvPr/>
        </p:nvPicPr>
        <p:blipFill>
          <a:blip r:embed="rId4"/>
          <a:stretch>
            <a:fillRect/>
          </a:stretch>
        </p:blipFill>
        <p:spPr>
          <a:xfrm>
            <a:off x="7654321" y="4868014"/>
            <a:ext cx="3463232" cy="1101937"/>
          </a:xfrm>
          <a:prstGeom prst="rect">
            <a:avLst/>
          </a:prstGeom>
        </p:spPr>
      </p:pic>
      <p:sp>
        <p:nvSpPr>
          <p:cNvPr id="11" name="Footer Placeholder 3">
            <a:extLst>
              <a:ext uri="{FF2B5EF4-FFF2-40B4-BE49-F238E27FC236}">
                <a16:creationId xmlns:a16="http://schemas.microsoft.com/office/drawing/2014/main" id="{A8287112-245C-2E45-9600-27D4DD137A62}"/>
              </a:ext>
            </a:extLst>
          </p:cNvPr>
          <p:cNvSpPr txBox="1">
            <a:spLocks/>
          </p:cNvSpPr>
          <p:nvPr/>
        </p:nvSpPr>
        <p:spPr>
          <a:xfrm>
            <a:off x="304800" y="6437376"/>
            <a:ext cx="8534400" cy="182880"/>
          </a:xfrm>
          <a:prstGeom prst="rect">
            <a:avLst/>
          </a:prstGeom>
        </p:spPr>
        <p:txBody>
          <a:bodyPr vert="horz" lIns="0" tIns="0" rIns="0" bIns="0" rtlCol="0" anchor="ctr"/>
          <a:lstStyle>
            <a:defPPr>
              <a:defRPr lang="en-US"/>
            </a:defPPr>
            <a:lvl1pPr marL="0" algn="r" defTabSz="685800" rtl="0" eaLnBrk="1" latinLnBrk="0" hangingPunct="1">
              <a:defRPr sz="600" kern="1200" baseline="0">
                <a:solidFill>
                  <a:schemeClr val="bg2"/>
                </a:solidFill>
                <a:latin typeface="+mn-lt"/>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defTabSz="914377"/>
            <a:r>
              <a:rPr lang="en-GB" sz="800">
                <a:solidFill>
                  <a:srgbClr val="FFFFFF"/>
                </a:solidFill>
                <a:latin typeface="IBM Plex Sans"/>
              </a:rPr>
              <a:t>IBM Cloud / VMware April 2020 / © 2020 IBM Corporation</a:t>
            </a:r>
            <a:endParaRPr lang="en-US" sz="800" dirty="0">
              <a:solidFill>
                <a:srgbClr val="FFFFFF"/>
              </a:solidFill>
              <a:latin typeface="IBM Plex Sans"/>
            </a:endParaRPr>
          </a:p>
        </p:txBody>
      </p:sp>
    </p:spTree>
    <p:extLst>
      <p:ext uri="{BB962C8B-B14F-4D97-AF65-F5344CB8AC3E}">
        <p14:creationId xmlns:p14="http://schemas.microsoft.com/office/powerpoint/2010/main" val="85649678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04799" y="268224"/>
            <a:ext cx="6335951" cy="5991669"/>
          </a:xfrm>
        </p:spPr>
        <p:txBody>
          <a:bodyPr/>
          <a:lstStyle/>
          <a:p>
            <a:r>
              <a:rPr lang="en-US" sz="7200" dirty="0"/>
              <a:t>VMware Solutions Dedicated</a:t>
            </a:r>
          </a:p>
        </p:txBody>
      </p:sp>
      <p:sp>
        <p:nvSpPr>
          <p:cNvPr id="7" name="Footer Placeholder 3">
            <a:extLst>
              <a:ext uri="{FF2B5EF4-FFF2-40B4-BE49-F238E27FC236}">
                <a16:creationId xmlns:a16="http://schemas.microsoft.com/office/drawing/2014/main" id="{B0A54327-5348-324E-9132-40856ACFE5AA}"/>
              </a:ext>
            </a:extLst>
          </p:cNvPr>
          <p:cNvSpPr>
            <a:spLocks noGrp="1"/>
          </p:cNvSpPr>
          <p:nvPr>
            <p:ph type="ftr" sz="quarter" idx="10"/>
          </p:nvPr>
        </p:nvSpPr>
        <p:spPr>
          <a:xfrm>
            <a:off x="304800" y="6437376"/>
            <a:ext cx="8534400" cy="182880"/>
          </a:xfrm>
        </p:spPr>
        <p:txBody>
          <a:bodyPr/>
          <a:lstStyle/>
          <a:p>
            <a:pPr defTabSz="914377"/>
            <a:r>
              <a:rPr lang="en-GB" dirty="0">
                <a:solidFill>
                  <a:srgbClr val="FFFFFF"/>
                </a:solidFill>
                <a:latin typeface="IBM Plex Sans"/>
              </a:rPr>
              <a:t>IBM Cloud / VMware April 2020 / © 2020 IBM Corporation</a:t>
            </a:r>
            <a:endParaRPr lang="en-US" dirty="0">
              <a:solidFill>
                <a:srgbClr val="FFFFFF"/>
              </a:solidFill>
              <a:latin typeface="IBM Plex Sans"/>
            </a:endParaRPr>
          </a:p>
        </p:txBody>
      </p:sp>
    </p:spTree>
    <p:extLst>
      <p:ext uri="{BB962C8B-B14F-4D97-AF65-F5344CB8AC3E}">
        <p14:creationId xmlns:p14="http://schemas.microsoft.com/office/powerpoint/2010/main" val="1777694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0"/>
          </p:nvPr>
        </p:nvSpPr>
        <p:spPr>
          <a:xfrm>
            <a:off x="304800" y="6416255"/>
            <a:ext cx="8534400" cy="182880"/>
          </a:xfrm>
        </p:spPr>
        <p:txBody>
          <a:bodyPr/>
          <a:lstStyle/>
          <a:p>
            <a:pPr defTabSz="914377"/>
            <a:r>
              <a:rPr lang="en-GB">
                <a:solidFill>
                  <a:srgbClr val="FFFFFF"/>
                </a:solidFill>
                <a:latin typeface="IBM Plex Sans"/>
              </a:rPr>
              <a:t>IBM Cloud / VMBasics / November 2018 / © 2018 IBM Corporation</a:t>
            </a:r>
            <a:endParaRPr lang="en-US" dirty="0">
              <a:solidFill>
                <a:srgbClr val="FFFFFF"/>
              </a:solidFill>
              <a:latin typeface="IBM Plex Sans"/>
            </a:endParaRPr>
          </a:p>
        </p:txBody>
      </p:sp>
      <p:sp>
        <p:nvSpPr>
          <p:cNvPr id="4" name="Title 3"/>
          <p:cNvSpPr>
            <a:spLocks noGrp="1"/>
          </p:cNvSpPr>
          <p:nvPr>
            <p:ph type="title"/>
          </p:nvPr>
        </p:nvSpPr>
        <p:spPr>
          <a:xfrm>
            <a:off x="304799" y="655656"/>
            <a:ext cx="10691223" cy="692616"/>
          </a:xfrm>
        </p:spPr>
        <p:txBody>
          <a:bodyPr/>
          <a:lstStyle/>
          <a:p>
            <a:r>
              <a:rPr lang="en-US" sz="4267" dirty="0"/>
              <a:t>Virtual Servers come in the following </a:t>
            </a:r>
            <a:r>
              <a:rPr lang="en-US" sz="4267" dirty="0" err="1"/>
              <a:t>flavours</a:t>
            </a:r>
            <a:r>
              <a:rPr lang="en-US" sz="4267" dirty="0"/>
              <a:t>:</a:t>
            </a:r>
            <a:endParaRPr lang="en-US" sz="4267" dirty="0">
              <a:solidFill>
                <a:schemeClr val="accent2"/>
              </a:solidFill>
            </a:endParaRPr>
          </a:p>
        </p:txBody>
      </p:sp>
      <p:sp>
        <p:nvSpPr>
          <p:cNvPr id="6" name="Title 3">
            <a:extLst>
              <a:ext uri="{FF2B5EF4-FFF2-40B4-BE49-F238E27FC236}">
                <a16:creationId xmlns:a16="http://schemas.microsoft.com/office/drawing/2014/main" id="{FC29D98F-CFFF-5947-AAEB-53AC792EACAA}"/>
              </a:ext>
            </a:extLst>
          </p:cNvPr>
          <p:cNvSpPr txBox="1">
            <a:spLocks/>
          </p:cNvSpPr>
          <p:nvPr/>
        </p:nvSpPr>
        <p:spPr>
          <a:xfrm>
            <a:off x="304798" y="2327939"/>
            <a:ext cx="10691223" cy="692616"/>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kern="1200">
                <a:solidFill>
                  <a:schemeClr val="bg2"/>
                </a:solidFill>
                <a:latin typeface="+mj-lt"/>
                <a:ea typeface="Arial" charset="0"/>
                <a:cs typeface="Arial" charset="0"/>
              </a:defRPr>
            </a:lvl1pPr>
          </a:lstStyle>
          <a:p>
            <a:pPr defTabSz="609585"/>
            <a:r>
              <a:rPr lang="en-US" sz="4267" dirty="0">
                <a:solidFill>
                  <a:srgbClr val="FFFFFF"/>
                </a:solidFill>
                <a:latin typeface="IBM Plex Sans"/>
              </a:rPr>
              <a:t>- Public</a:t>
            </a:r>
            <a:endParaRPr lang="en-US" sz="4267" dirty="0">
              <a:solidFill>
                <a:srgbClr val="0F6FFF"/>
              </a:solidFill>
              <a:latin typeface="IBM Plex Sans"/>
            </a:endParaRPr>
          </a:p>
        </p:txBody>
      </p:sp>
      <p:sp>
        <p:nvSpPr>
          <p:cNvPr id="7" name="Title 3">
            <a:extLst>
              <a:ext uri="{FF2B5EF4-FFF2-40B4-BE49-F238E27FC236}">
                <a16:creationId xmlns:a16="http://schemas.microsoft.com/office/drawing/2014/main" id="{1A5BA0D5-5831-944F-8FC2-EEBB59CA4CC9}"/>
              </a:ext>
            </a:extLst>
          </p:cNvPr>
          <p:cNvSpPr txBox="1">
            <a:spLocks/>
          </p:cNvSpPr>
          <p:nvPr/>
        </p:nvSpPr>
        <p:spPr>
          <a:xfrm>
            <a:off x="304798" y="3403591"/>
            <a:ext cx="10691223" cy="692616"/>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kern="1200">
                <a:solidFill>
                  <a:schemeClr val="bg2"/>
                </a:solidFill>
                <a:latin typeface="+mj-lt"/>
                <a:ea typeface="Arial" charset="0"/>
                <a:cs typeface="Arial" charset="0"/>
              </a:defRPr>
            </a:lvl1pPr>
          </a:lstStyle>
          <a:p>
            <a:pPr defTabSz="609585"/>
            <a:r>
              <a:rPr lang="en-US" sz="4267" dirty="0">
                <a:solidFill>
                  <a:srgbClr val="FFFFFF"/>
                </a:solidFill>
                <a:latin typeface="IBM Plex Sans"/>
              </a:rPr>
              <a:t>- Dedicated</a:t>
            </a:r>
            <a:endParaRPr lang="en-US" sz="4267" dirty="0">
              <a:solidFill>
                <a:srgbClr val="0F6FFF"/>
              </a:solidFill>
              <a:latin typeface="IBM Plex Sans"/>
            </a:endParaRPr>
          </a:p>
        </p:txBody>
      </p:sp>
      <p:sp>
        <p:nvSpPr>
          <p:cNvPr id="8" name="Title 3">
            <a:extLst>
              <a:ext uri="{FF2B5EF4-FFF2-40B4-BE49-F238E27FC236}">
                <a16:creationId xmlns:a16="http://schemas.microsoft.com/office/drawing/2014/main" id="{B6F2E227-5F70-0449-BD96-BE879DA84716}"/>
              </a:ext>
            </a:extLst>
          </p:cNvPr>
          <p:cNvSpPr txBox="1">
            <a:spLocks/>
          </p:cNvSpPr>
          <p:nvPr/>
        </p:nvSpPr>
        <p:spPr>
          <a:xfrm>
            <a:off x="304798" y="4479243"/>
            <a:ext cx="10691223" cy="692616"/>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kern="1200">
                <a:solidFill>
                  <a:schemeClr val="bg2"/>
                </a:solidFill>
                <a:latin typeface="+mj-lt"/>
                <a:ea typeface="Arial" charset="0"/>
                <a:cs typeface="Arial" charset="0"/>
              </a:defRPr>
            </a:lvl1pPr>
          </a:lstStyle>
          <a:p>
            <a:pPr defTabSz="609585"/>
            <a:r>
              <a:rPr lang="en-US" sz="4267" dirty="0">
                <a:solidFill>
                  <a:srgbClr val="FFFFFF"/>
                </a:solidFill>
                <a:latin typeface="IBM Plex Sans"/>
              </a:rPr>
              <a:t>-Transient</a:t>
            </a:r>
            <a:endParaRPr lang="en-US" sz="4267" dirty="0">
              <a:solidFill>
                <a:srgbClr val="0F6FFF"/>
              </a:solidFill>
              <a:latin typeface="IBM Plex Sans"/>
            </a:endParaRPr>
          </a:p>
        </p:txBody>
      </p:sp>
      <p:sp>
        <p:nvSpPr>
          <p:cNvPr id="9" name="Title 3">
            <a:extLst>
              <a:ext uri="{FF2B5EF4-FFF2-40B4-BE49-F238E27FC236}">
                <a16:creationId xmlns:a16="http://schemas.microsoft.com/office/drawing/2014/main" id="{02803B3D-2FD8-D24D-927B-00A038A47F09}"/>
              </a:ext>
            </a:extLst>
          </p:cNvPr>
          <p:cNvSpPr txBox="1">
            <a:spLocks/>
          </p:cNvSpPr>
          <p:nvPr/>
        </p:nvSpPr>
        <p:spPr>
          <a:xfrm>
            <a:off x="304797" y="5554895"/>
            <a:ext cx="10691223" cy="692616"/>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kern="1200">
                <a:solidFill>
                  <a:schemeClr val="bg2"/>
                </a:solidFill>
                <a:latin typeface="+mj-lt"/>
                <a:ea typeface="Arial" charset="0"/>
                <a:cs typeface="Arial" charset="0"/>
              </a:defRPr>
            </a:lvl1pPr>
          </a:lstStyle>
          <a:p>
            <a:pPr defTabSz="609585"/>
            <a:r>
              <a:rPr lang="en-US" sz="4267" dirty="0">
                <a:solidFill>
                  <a:srgbClr val="FFFFFF"/>
                </a:solidFill>
                <a:latin typeface="IBM Plex Sans"/>
              </a:rPr>
              <a:t>-Reserved</a:t>
            </a:r>
            <a:endParaRPr lang="en-US" sz="4267" dirty="0">
              <a:solidFill>
                <a:srgbClr val="0F6FFF"/>
              </a:solidFill>
              <a:latin typeface="IBM Plex Sans"/>
            </a:endParaRPr>
          </a:p>
        </p:txBody>
      </p:sp>
    </p:spTree>
    <p:extLst>
      <p:ext uri="{BB962C8B-B14F-4D97-AF65-F5344CB8AC3E}">
        <p14:creationId xmlns:p14="http://schemas.microsoft.com/office/powerpoint/2010/main" val="835494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04800" y="548640"/>
            <a:ext cx="5486400" cy="853440"/>
          </a:xfrm>
        </p:spPr>
        <p:txBody>
          <a:bodyPr anchor="t">
            <a:normAutofit fontScale="90000"/>
          </a:bodyPr>
          <a:lstStyle/>
          <a:p>
            <a:r>
              <a:rPr lang="en-US" b="1" dirty="0"/>
              <a:t>Option video – Getting Started </a:t>
            </a:r>
            <a:br>
              <a:rPr lang="en-US" b="1" dirty="0"/>
            </a:br>
            <a:r>
              <a:rPr lang="en-US" b="1" dirty="0"/>
              <a:t>With vCenter</a:t>
            </a:r>
          </a:p>
        </p:txBody>
      </p:sp>
      <p:sp>
        <p:nvSpPr>
          <p:cNvPr id="10" name="Text Placeholder 5">
            <a:extLst>
              <a:ext uri="{FF2B5EF4-FFF2-40B4-BE49-F238E27FC236}">
                <a16:creationId xmlns:a16="http://schemas.microsoft.com/office/drawing/2014/main" id="{0F7C80CE-E4CD-47DA-B7AE-3A44DA3148C7}"/>
              </a:ext>
            </a:extLst>
          </p:cNvPr>
          <p:cNvSpPr>
            <a:spLocks noGrp="1"/>
          </p:cNvSpPr>
          <p:nvPr>
            <p:ph type="body" sz="quarter" idx="14"/>
          </p:nvPr>
        </p:nvSpPr>
        <p:spPr>
          <a:xfrm>
            <a:off x="640360" y="3171254"/>
            <a:ext cx="4210221" cy="498983"/>
          </a:xfrm>
        </p:spPr>
        <p:txBody>
          <a:bodyPr/>
          <a:lstStyle/>
          <a:p>
            <a:r>
              <a:rPr lang="en-GB" i="1" dirty="0"/>
              <a:t>https://</a:t>
            </a:r>
            <a:r>
              <a:rPr lang="en-GB" i="1" dirty="0" err="1"/>
              <a:t>youtu.be</a:t>
            </a:r>
            <a:r>
              <a:rPr lang="en-GB" i="1" dirty="0"/>
              <a:t>/BbtQ1UWhxT4</a:t>
            </a:r>
            <a:endParaRPr lang="en-US" i="1" dirty="0"/>
          </a:p>
        </p:txBody>
      </p:sp>
      <p:sp>
        <p:nvSpPr>
          <p:cNvPr id="37" name="Footer Placeholder 3">
            <a:extLst>
              <a:ext uri="{FF2B5EF4-FFF2-40B4-BE49-F238E27FC236}">
                <a16:creationId xmlns:a16="http://schemas.microsoft.com/office/drawing/2014/main" id="{F09499DD-E5E2-4544-9D2A-D85186BA2DE5}"/>
              </a:ext>
            </a:extLst>
          </p:cNvPr>
          <p:cNvSpPr txBox="1">
            <a:spLocks/>
          </p:cNvSpPr>
          <p:nvPr/>
        </p:nvSpPr>
        <p:spPr>
          <a:xfrm>
            <a:off x="304800" y="6437376"/>
            <a:ext cx="8534400" cy="182880"/>
          </a:xfrm>
          <a:prstGeom prst="rect">
            <a:avLst/>
          </a:prstGeom>
        </p:spPr>
        <p:txBody>
          <a:bodyPr vert="horz" lIns="0" tIns="0" rIns="0" bIns="0" rtlCol="0" anchor="ctr"/>
          <a:lstStyle>
            <a:defPPr>
              <a:defRPr lang="en-US"/>
            </a:defPPr>
            <a:lvl1pPr marL="0" algn="r" defTabSz="685800" rtl="0" eaLnBrk="1" latinLnBrk="0" hangingPunct="1">
              <a:defRPr sz="600" kern="1200" baseline="0">
                <a:solidFill>
                  <a:schemeClr val="bg2"/>
                </a:solidFill>
                <a:latin typeface="+mn-lt"/>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defTabSz="914377"/>
            <a:r>
              <a:rPr lang="en-GB" sz="800">
                <a:solidFill>
                  <a:srgbClr val="FFFFFF"/>
                </a:solidFill>
                <a:latin typeface="IBM Plex Sans"/>
              </a:rPr>
              <a:t>IBM Cloud / VMware April 2020 / © 2020 IBM Corporation</a:t>
            </a:r>
            <a:endParaRPr lang="en-US" sz="800" dirty="0">
              <a:solidFill>
                <a:srgbClr val="FFFFFF"/>
              </a:solidFill>
              <a:latin typeface="IBM Plex Sans"/>
            </a:endParaRPr>
          </a:p>
        </p:txBody>
      </p:sp>
      <p:pic>
        <p:nvPicPr>
          <p:cNvPr id="5" name="Picture 4">
            <a:extLst>
              <a:ext uri="{FF2B5EF4-FFF2-40B4-BE49-F238E27FC236}">
                <a16:creationId xmlns:a16="http://schemas.microsoft.com/office/drawing/2014/main" id="{91431B0B-390A-B946-BB75-16FD144E8203}"/>
              </a:ext>
            </a:extLst>
          </p:cNvPr>
          <p:cNvPicPr>
            <a:picLocks noChangeAspect="1"/>
          </p:cNvPicPr>
          <p:nvPr/>
        </p:nvPicPr>
        <p:blipFill>
          <a:blip r:embed="rId2"/>
          <a:stretch>
            <a:fillRect/>
          </a:stretch>
        </p:blipFill>
        <p:spPr>
          <a:xfrm>
            <a:off x="5768624" y="1634884"/>
            <a:ext cx="6423377" cy="3588232"/>
          </a:xfrm>
          <a:prstGeom prst="rect">
            <a:avLst/>
          </a:prstGeom>
        </p:spPr>
      </p:pic>
    </p:spTree>
    <p:extLst>
      <p:ext uri="{BB962C8B-B14F-4D97-AF65-F5344CB8AC3E}">
        <p14:creationId xmlns:p14="http://schemas.microsoft.com/office/powerpoint/2010/main" val="360971308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04800" y="548640"/>
            <a:ext cx="5486400" cy="853440"/>
          </a:xfrm>
        </p:spPr>
        <p:txBody>
          <a:bodyPr anchor="t">
            <a:normAutofit fontScale="90000"/>
          </a:bodyPr>
          <a:lstStyle/>
          <a:p>
            <a:r>
              <a:rPr lang="en-US" b="1" dirty="0"/>
              <a:t>What is VMware Solutions Dedicated?</a:t>
            </a:r>
          </a:p>
        </p:txBody>
      </p:sp>
      <p:sp>
        <p:nvSpPr>
          <p:cNvPr id="10" name="Text Placeholder 5">
            <a:extLst>
              <a:ext uri="{FF2B5EF4-FFF2-40B4-BE49-F238E27FC236}">
                <a16:creationId xmlns:a16="http://schemas.microsoft.com/office/drawing/2014/main" id="{0F7C80CE-E4CD-47DA-B7AE-3A44DA3148C7}"/>
              </a:ext>
            </a:extLst>
          </p:cNvPr>
          <p:cNvSpPr>
            <a:spLocks noGrp="1"/>
          </p:cNvSpPr>
          <p:nvPr>
            <p:ph type="body" sz="quarter" idx="14"/>
          </p:nvPr>
        </p:nvSpPr>
        <p:spPr>
          <a:xfrm>
            <a:off x="640359" y="2747137"/>
            <a:ext cx="9683692" cy="1171640"/>
          </a:xfrm>
        </p:spPr>
        <p:txBody>
          <a:bodyPr/>
          <a:lstStyle/>
          <a:p>
            <a:r>
              <a:rPr lang="en-GB" i="1" dirty="0"/>
              <a:t>VMware Solutions Dedicated provides a single-tenant, client-managed VMware Software Defined Data </a:t>
            </a:r>
            <a:r>
              <a:rPr lang="en-GB" i="1" dirty="0" err="1"/>
              <a:t>Center</a:t>
            </a:r>
            <a:r>
              <a:rPr lang="en-GB" i="1" dirty="0"/>
              <a:t> (SDDC) solution that is designed to deliver extreme flexibility for  customers with root access down to the hypervisor level.</a:t>
            </a:r>
            <a:endParaRPr lang="en-US" i="1" dirty="0"/>
          </a:p>
        </p:txBody>
      </p:sp>
      <p:sp>
        <p:nvSpPr>
          <p:cNvPr id="37" name="Footer Placeholder 3">
            <a:extLst>
              <a:ext uri="{FF2B5EF4-FFF2-40B4-BE49-F238E27FC236}">
                <a16:creationId xmlns:a16="http://schemas.microsoft.com/office/drawing/2014/main" id="{F09499DD-E5E2-4544-9D2A-D85186BA2DE5}"/>
              </a:ext>
            </a:extLst>
          </p:cNvPr>
          <p:cNvSpPr txBox="1">
            <a:spLocks/>
          </p:cNvSpPr>
          <p:nvPr/>
        </p:nvSpPr>
        <p:spPr>
          <a:xfrm>
            <a:off x="304800" y="6437376"/>
            <a:ext cx="8534400" cy="182880"/>
          </a:xfrm>
          <a:prstGeom prst="rect">
            <a:avLst/>
          </a:prstGeom>
        </p:spPr>
        <p:txBody>
          <a:bodyPr vert="horz" lIns="0" tIns="0" rIns="0" bIns="0" rtlCol="0" anchor="ctr"/>
          <a:lstStyle>
            <a:defPPr>
              <a:defRPr lang="en-US"/>
            </a:defPPr>
            <a:lvl1pPr marL="0" algn="r" defTabSz="685800" rtl="0" eaLnBrk="1" latinLnBrk="0" hangingPunct="1">
              <a:defRPr sz="600" kern="1200" baseline="0">
                <a:solidFill>
                  <a:schemeClr val="bg2"/>
                </a:solidFill>
                <a:latin typeface="+mn-lt"/>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defTabSz="914377"/>
            <a:r>
              <a:rPr lang="en-GB" sz="800">
                <a:solidFill>
                  <a:srgbClr val="FFFFFF"/>
                </a:solidFill>
                <a:latin typeface="IBM Plex Sans"/>
              </a:rPr>
              <a:t>IBM Cloud / VMware April 2020 / © 2020 IBM Corporation</a:t>
            </a:r>
            <a:endParaRPr lang="en-US" sz="800" dirty="0">
              <a:solidFill>
                <a:srgbClr val="FFFFFF"/>
              </a:solidFill>
              <a:latin typeface="IBM Plex Sans"/>
            </a:endParaRPr>
          </a:p>
        </p:txBody>
      </p:sp>
    </p:spTree>
    <p:extLst>
      <p:ext uri="{BB962C8B-B14F-4D97-AF65-F5344CB8AC3E}">
        <p14:creationId xmlns:p14="http://schemas.microsoft.com/office/powerpoint/2010/main" val="421858714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04800" y="548640"/>
            <a:ext cx="5486400" cy="853440"/>
          </a:xfrm>
        </p:spPr>
        <p:txBody>
          <a:bodyPr anchor="t">
            <a:normAutofit/>
          </a:bodyPr>
          <a:lstStyle/>
          <a:p>
            <a:r>
              <a:rPr lang="en-US" b="1" dirty="0" err="1"/>
              <a:t>vCentre</a:t>
            </a:r>
            <a:r>
              <a:rPr lang="en-US" b="1" dirty="0"/>
              <a:t> or vSphere?</a:t>
            </a:r>
          </a:p>
        </p:txBody>
      </p:sp>
      <p:sp>
        <p:nvSpPr>
          <p:cNvPr id="7" name="Footer Placeholder 3">
            <a:extLst>
              <a:ext uri="{FF2B5EF4-FFF2-40B4-BE49-F238E27FC236}">
                <a16:creationId xmlns:a16="http://schemas.microsoft.com/office/drawing/2014/main" id="{EEDBEB78-26B3-CD4F-8520-D84DCD473EE8}"/>
              </a:ext>
            </a:extLst>
          </p:cNvPr>
          <p:cNvSpPr txBox="1">
            <a:spLocks/>
          </p:cNvSpPr>
          <p:nvPr/>
        </p:nvSpPr>
        <p:spPr>
          <a:xfrm>
            <a:off x="304800" y="6437376"/>
            <a:ext cx="8534400" cy="182880"/>
          </a:xfrm>
          <a:prstGeom prst="rect">
            <a:avLst/>
          </a:prstGeom>
        </p:spPr>
        <p:txBody>
          <a:bodyPr vert="horz" lIns="0" tIns="0" rIns="0" bIns="0" rtlCol="0" anchor="ctr"/>
          <a:lstStyle>
            <a:defPPr>
              <a:defRPr lang="en-US"/>
            </a:defPPr>
            <a:lvl1pPr marL="0" algn="r" defTabSz="685800" rtl="0" eaLnBrk="1" latinLnBrk="0" hangingPunct="1">
              <a:defRPr sz="600" kern="1200" baseline="0">
                <a:solidFill>
                  <a:schemeClr val="bg2"/>
                </a:solidFill>
                <a:latin typeface="+mn-lt"/>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defTabSz="914377"/>
            <a:r>
              <a:rPr lang="en-GB" sz="800">
                <a:solidFill>
                  <a:srgbClr val="FFFFFF"/>
                </a:solidFill>
                <a:latin typeface="IBM Plex Sans"/>
              </a:rPr>
              <a:t>IBM Cloud / VMware April 2020 / © 2020 IBM Corporation</a:t>
            </a:r>
            <a:endParaRPr lang="en-US" sz="800" dirty="0">
              <a:solidFill>
                <a:srgbClr val="FFFFFF"/>
              </a:solidFill>
              <a:latin typeface="IBM Plex Sans"/>
            </a:endParaRPr>
          </a:p>
        </p:txBody>
      </p:sp>
      <p:pic>
        <p:nvPicPr>
          <p:cNvPr id="3" name="Picture 2">
            <a:extLst>
              <a:ext uri="{FF2B5EF4-FFF2-40B4-BE49-F238E27FC236}">
                <a16:creationId xmlns:a16="http://schemas.microsoft.com/office/drawing/2014/main" id="{125F4396-CCF9-B64D-A52E-81F488A507BC}"/>
              </a:ext>
            </a:extLst>
          </p:cNvPr>
          <p:cNvPicPr>
            <a:picLocks noChangeAspect="1"/>
          </p:cNvPicPr>
          <p:nvPr/>
        </p:nvPicPr>
        <p:blipFill>
          <a:blip r:embed="rId2"/>
          <a:stretch>
            <a:fillRect/>
          </a:stretch>
        </p:blipFill>
        <p:spPr>
          <a:xfrm>
            <a:off x="1294366" y="1736467"/>
            <a:ext cx="9603268" cy="4179604"/>
          </a:xfrm>
          <a:prstGeom prst="rect">
            <a:avLst/>
          </a:prstGeom>
        </p:spPr>
      </p:pic>
    </p:spTree>
    <p:extLst>
      <p:ext uri="{BB962C8B-B14F-4D97-AF65-F5344CB8AC3E}">
        <p14:creationId xmlns:p14="http://schemas.microsoft.com/office/powerpoint/2010/main" val="190197231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04800" y="548640"/>
            <a:ext cx="5486400" cy="853440"/>
          </a:xfrm>
        </p:spPr>
        <p:txBody>
          <a:bodyPr anchor="t">
            <a:normAutofit/>
          </a:bodyPr>
          <a:lstStyle/>
          <a:p>
            <a:r>
              <a:rPr lang="en-US" b="1" dirty="0"/>
              <a:t>Quick Summary</a:t>
            </a:r>
          </a:p>
        </p:txBody>
      </p:sp>
      <p:sp>
        <p:nvSpPr>
          <p:cNvPr id="10" name="Text Placeholder 5">
            <a:extLst>
              <a:ext uri="{FF2B5EF4-FFF2-40B4-BE49-F238E27FC236}">
                <a16:creationId xmlns:a16="http://schemas.microsoft.com/office/drawing/2014/main" id="{0F7C80CE-E4CD-47DA-B7AE-3A44DA3148C7}"/>
              </a:ext>
            </a:extLst>
          </p:cNvPr>
          <p:cNvSpPr>
            <a:spLocks noGrp="1"/>
          </p:cNvSpPr>
          <p:nvPr>
            <p:ph type="body" sz="quarter" idx="14"/>
          </p:nvPr>
        </p:nvSpPr>
        <p:spPr>
          <a:xfrm>
            <a:off x="439024" y="2150400"/>
            <a:ext cx="11123712" cy="1965960"/>
          </a:xfrm>
        </p:spPr>
        <p:txBody>
          <a:bodyPr/>
          <a:lstStyle/>
          <a:p>
            <a:r>
              <a:rPr lang="en-US" dirty="0"/>
              <a:t>VMWare Solutions Dedicated provides a single-tenant, dedicated </a:t>
            </a:r>
            <a:r>
              <a:rPr lang="en-US" dirty="0" err="1"/>
              <a:t>Vmware</a:t>
            </a:r>
            <a:r>
              <a:rPr lang="en-US" dirty="0"/>
              <a:t> Software Defined DC in IBM Cloud</a:t>
            </a:r>
          </a:p>
          <a:p>
            <a:r>
              <a:rPr lang="en-US" dirty="0"/>
              <a:t>Choose from vCenter Server or vSphere</a:t>
            </a:r>
          </a:p>
          <a:p>
            <a:r>
              <a:rPr lang="en-US" dirty="0" err="1"/>
              <a:t>vCentre</a:t>
            </a:r>
            <a:r>
              <a:rPr lang="en-US" dirty="0"/>
              <a:t>  Server is a fully fledged, automated standard VMware stack, whereas vSphere lets you customize the environment </a:t>
            </a:r>
          </a:p>
          <a:p>
            <a:r>
              <a:rPr lang="en-US" dirty="0"/>
              <a:t>vCenter provides a single zone or a multi-zone stretched cluster</a:t>
            </a:r>
          </a:p>
          <a:p>
            <a:r>
              <a:rPr lang="en-US" dirty="0"/>
              <a:t>Both allow you to either bring your own licensing or use licenses provide by IBM Cloud</a:t>
            </a:r>
          </a:p>
          <a:p>
            <a:r>
              <a:rPr lang="en-US" dirty="0"/>
              <a:t>You need either a PAYGO or subscription account to use VMware services</a:t>
            </a:r>
          </a:p>
        </p:txBody>
      </p:sp>
      <p:sp>
        <p:nvSpPr>
          <p:cNvPr id="7" name="Footer Placeholder 3">
            <a:extLst>
              <a:ext uri="{FF2B5EF4-FFF2-40B4-BE49-F238E27FC236}">
                <a16:creationId xmlns:a16="http://schemas.microsoft.com/office/drawing/2014/main" id="{EEDBEB78-26B3-CD4F-8520-D84DCD473EE8}"/>
              </a:ext>
            </a:extLst>
          </p:cNvPr>
          <p:cNvSpPr txBox="1">
            <a:spLocks/>
          </p:cNvSpPr>
          <p:nvPr/>
        </p:nvSpPr>
        <p:spPr>
          <a:xfrm>
            <a:off x="304800" y="6437376"/>
            <a:ext cx="8534400" cy="182880"/>
          </a:xfrm>
          <a:prstGeom prst="rect">
            <a:avLst/>
          </a:prstGeom>
        </p:spPr>
        <p:txBody>
          <a:bodyPr vert="horz" lIns="0" tIns="0" rIns="0" bIns="0" rtlCol="0" anchor="ctr"/>
          <a:lstStyle>
            <a:defPPr>
              <a:defRPr lang="en-US"/>
            </a:defPPr>
            <a:lvl1pPr marL="0" algn="r" defTabSz="685800" rtl="0" eaLnBrk="1" latinLnBrk="0" hangingPunct="1">
              <a:defRPr sz="600" kern="1200" baseline="0">
                <a:solidFill>
                  <a:schemeClr val="bg2"/>
                </a:solidFill>
                <a:latin typeface="+mn-lt"/>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defTabSz="914377"/>
            <a:r>
              <a:rPr lang="en-GB" sz="800">
                <a:solidFill>
                  <a:srgbClr val="FFFFFF"/>
                </a:solidFill>
                <a:latin typeface="IBM Plex Sans"/>
              </a:rPr>
              <a:t>IBM Cloud / VMware April 2020 / © 2020 IBM Corporation</a:t>
            </a:r>
            <a:endParaRPr lang="en-US" sz="800" dirty="0">
              <a:solidFill>
                <a:srgbClr val="FFFFFF"/>
              </a:solidFill>
              <a:latin typeface="IBM Plex Sans"/>
            </a:endParaRPr>
          </a:p>
        </p:txBody>
      </p:sp>
    </p:spTree>
    <p:extLst>
      <p:ext uri="{BB962C8B-B14F-4D97-AF65-F5344CB8AC3E}">
        <p14:creationId xmlns:p14="http://schemas.microsoft.com/office/powerpoint/2010/main" val="95636966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04799" y="268224"/>
            <a:ext cx="6335951" cy="5991669"/>
          </a:xfrm>
        </p:spPr>
        <p:txBody>
          <a:bodyPr/>
          <a:lstStyle/>
          <a:p>
            <a:r>
              <a:rPr lang="en-US" sz="7200" dirty="0"/>
              <a:t>VMware Solutions Shared</a:t>
            </a:r>
          </a:p>
        </p:txBody>
      </p:sp>
      <p:sp>
        <p:nvSpPr>
          <p:cNvPr id="7" name="Footer Placeholder 3">
            <a:extLst>
              <a:ext uri="{FF2B5EF4-FFF2-40B4-BE49-F238E27FC236}">
                <a16:creationId xmlns:a16="http://schemas.microsoft.com/office/drawing/2014/main" id="{B0A54327-5348-324E-9132-40856ACFE5AA}"/>
              </a:ext>
            </a:extLst>
          </p:cNvPr>
          <p:cNvSpPr>
            <a:spLocks noGrp="1"/>
          </p:cNvSpPr>
          <p:nvPr>
            <p:ph type="ftr" sz="quarter" idx="10"/>
          </p:nvPr>
        </p:nvSpPr>
        <p:spPr>
          <a:xfrm>
            <a:off x="304800" y="6437376"/>
            <a:ext cx="8534400" cy="182880"/>
          </a:xfrm>
        </p:spPr>
        <p:txBody>
          <a:bodyPr/>
          <a:lstStyle/>
          <a:p>
            <a:pPr defTabSz="914377"/>
            <a:r>
              <a:rPr lang="en-GB" dirty="0">
                <a:solidFill>
                  <a:srgbClr val="FFFFFF"/>
                </a:solidFill>
                <a:latin typeface="IBM Plex Sans"/>
              </a:rPr>
              <a:t>IBM Cloud / VMware April 2020 / © 2020 IBM Corporation</a:t>
            </a:r>
            <a:endParaRPr lang="en-US" dirty="0">
              <a:solidFill>
                <a:srgbClr val="FFFFFF"/>
              </a:solidFill>
              <a:latin typeface="IBM Plex Sans"/>
            </a:endParaRPr>
          </a:p>
        </p:txBody>
      </p:sp>
    </p:spTree>
    <p:extLst>
      <p:ext uri="{BB962C8B-B14F-4D97-AF65-F5344CB8AC3E}">
        <p14:creationId xmlns:p14="http://schemas.microsoft.com/office/powerpoint/2010/main" val="283124511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04800" y="548640"/>
            <a:ext cx="5486400" cy="853440"/>
          </a:xfrm>
        </p:spPr>
        <p:txBody>
          <a:bodyPr anchor="t">
            <a:normAutofit fontScale="90000"/>
          </a:bodyPr>
          <a:lstStyle/>
          <a:p>
            <a:r>
              <a:rPr lang="en-US" b="1" dirty="0"/>
              <a:t>What is VMware Solutions Shared?</a:t>
            </a:r>
          </a:p>
        </p:txBody>
      </p:sp>
      <p:sp>
        <p:nvSpPr>
          <p:cNvPr id="10" name="Text Placeholder 5">
            <a:extLst>
              <a:ext uri="{FF2B5EF4-FFF2-40B4-BE49-F238E27FC236}">
                <a16:creationId xmlns:a16="http://schemas.microsoft.com/office/drawing/2014/main" id="{0F7C80CE-E4CD-47DA-B7AE-3A44DA3148C7}"/>
              </a:ext>
            </a:extLst>
          </p:cNvPr>
          <p:cNvSpPr>
            <a:spLocks noGrp="1"/>
          </p:cNvSpPr>
          <p:nvPr>
            <p:ph type="body" sz="quarter" idx="14"/>
          </p:nvPr>
        </p:nvSpPr>
        <p:spPr>
          <a:xfrm>
            <a:off x="685101" y="2162268"/>
            <a:ext cx="9683692" cy="1171640"/>
          </a:xfrm>
        </p:spPr>
        <p:txBody>
          <a:bodyPr/>
          <a:lstStyle/>
          <a:p>
            <a:r>
              <a:rPr lang="en-US" dirty="0"/>
              <a:t>Standardized and customizable deployment of a </a:t>
            </a:r>
            <a:r>
              <a:rPr lang="en-US" dirty="0" err="1"/>
              <a:t>Vmware</a:t>
            </a:r>
            <a:r>
              <a:rPr lang="en-US" dirty="0"/>
              <a:t> Virtual Data Centre environment</a:t>
            </a:r>
          </a:p>
          <a:p>
            <a:endParaRPr lang="en-US" dirty="0"/>
          </a:p>
          <a:p>
            <a:r>
              <a:rPr lang="en-US" dirty="0"/>
              <a:t>Self-service, on-demand platform, with VMware </a:t>
            </a:r>
            <a:r>
              <a:rPr lang="en-US" dirty="0" err="1"/>
              <a:t>vCloud</a:t>
            </a:r>
            <a:r>
              <a:rPr lang="en-US" dirty="0"/>
              <a:t> Director running on IBM Cloud</a:t>
            </a:r>
          </a:p>
          <a:p>
            <a:endParaRPr lang="en-US" dirty="0"/>
          </a:p>
          <a:p>
            <a:r>
              <a:rPr lang="en-US" dirty="0"/>
              <a:t>Uses public virtual compute (vCPU, RAM, storage, networking and IP.</a:t>
            </a:r>
          </a:p>
        </p:txBody>
      </p:sp>
      <p:sp>
        <p:nvSpPr>
          <p:cNvPr id="37" name="Footer Placeholder 3">
            <a:extLst>
              <a:ext uri="{FF2B5EF4-FFF2-40B4-BE49-F238E27FC236}">
                <a16:creationId xmlns:a16="http://schemas.microsoft.com/office/drawing/2014/main" id="{F09499DD-E5E2-4544-9D2A-D85186BA2DE5}"/>
              </a:ext>
            </a:extLst>
          </p:cNvPr>
          <p:cNvSpPr txBox="1">
            <a:spLocks/>
          </p:cNvSpPr>
          <p:nvPr/>
        </p:nvSpPr>
        <p:spPr>
          <a:xfrm>
            <a:off x="304800" y="6437376"/>
            <a:ext cx="8534400" cy="182880"/>
          </a:xfrm>
          <a:prstGeom prst="rect">
            <a:avLst/>
          </a:prstGeom>
        </p:spPr>
        <p:txBody>
          <a:bodyPr vert="horz" lIns="0" tIns="0" rIns="0" bIns="0" rtlCol="0" anchor="ctr"/>
          <a:lstStyle>
            <a:defPPr>
              <a:defRPr lang="en-US"/>
            </a:defPPr>
            <a:lvl1pPr marL="0" algn="r" defTabSz="685800" rtl="0" eaLnBrk="1" latinLnBrk="0" hangingPunct="1">
              <a:defRPr sz="600" kern="1200" baseline="0">
                <a:solidFill>
                  <a:schemeClr val="bg2"/>
                </a:solidFill>
                <a:latin typeface="+mn-lt"/>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defTabSz="914377"/>
            <a:r>
              <a:rPr lang="en-GB" sz="800">
                <a:solidFill>
                  <a:srgbClr val="FFFFFF"/>
                </a:solidFill>
                <a:latin typeface="IBM Plex Sans"/>
              </a:rPr>
              <a:t>IBM Cloud / VMware April 2020 / © 2020 IBM Corporation</a:t>
            </a:r>
            <a:endParaRPr lang="en-US" sz="800" dirty="0">
              <a:solidFill>
                <a:srgbClr val="FFFFFF"/>
              </a:solidFill>
              <a:latin typeface="IBM Plex Sans"/>
            </a:endParaRPr>
          </a:p>
        </p:txBody>
      </p:sp>
    </p:spTree>
    <p:extLst>
      <p:ext uri="{BB962C8B-B14F-4D97-AF65-F5344CB8AC3E}">
        <p14:creationId xmlns:p14="http://schemas.microsoft.com/office/powerpoint/2010/main" val="378759047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04800" y="548640"/>
            <a:ext cx="5486400" cy="853440"/>
          </a:xfrm>
        </p:spPr>
        <p:txBody>
          <a:bodyPr anchor="t">
            <a:normAutofit/>
          </a:bodyPr>
          <a:lstStyle/>
          <a:p>
            <a:r>
              <a:rPr lang="en-US" b="1" dirty="0"/>
              <a:t>Why use this?</a:t>
            </a:r>
          </a:p>
        </p:txBody>
      </p:sp>
      <p:sp>
        <p:nvSpPr>
          <p:cNvPr id="7" name="Footer Placeholder 3">
            <a:extLst>
              <a:ext uri="{FF2B5EF4-FFF2-40B4-BE49-F238E27FC236}">
                <a16:creationId xmlns:a16="http://schemas.microsoft.com/office/drawing/2014/main" id="{EEDBEB78-26B3-CD4F-8520-D84DCD473EE8}"/>
              </a:ext>
            </a:extLst>
          </p:cNvPr>
          <p:cNvSpPr txBox="1">
            <a:spLocks/>
          </p:cNvSpPr>
          <p:nvPr/>
        </p:nvSpPr>
        <p:spPr>
          <a:xfrm>
            <a:off x="304800" y="6437376"/>
            <a:ext cx="8534400" cy="182880"/>
          </a:xfrm>
          <a:prstGeom prst="rect">
            <a:avLst/>
          </a:prstGeom>
        </p:spPr>
        <p:txBody>
          <a:bodyPr vert="horz" lIns="0" tIns="0" rIns="0" bIns="0" rtlCol="0" anchor="ctr"/>
          <a:lstStyle>
            <a:defPPr>
              <a:defRPr lang="en-US"/>
            </a:defPPr>
            <a:lvl1pPr marL="0" algn="r" defTabSz="685800" rtl="0" eaLnBrk="1" latinLnBrk="0" hangingPunct="1">
              <a:defRPr sz="600" kern="1200" baseline="0">
                <a:solidFill>
                  <a:schemeClr val="bg2"/>
                </a:solidFill>
                <a:latin typeface="+mn-lt"/>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defTabSz="914377"/>
            <a:r>
              <a:rPr lang="en-GB" sz="800">
                <a:solidFill>
                  <a:srgbClr val="FFFFFF"/>
                </a:solidFill>
                <a:latin typeface="IBM Plex Sans"/>
              </a:rPr>
              <a:t>IBM Cloud / VMware April 2020 / © 2020 IBM Corporation</a:t>
            </a:r>
            <a:endParaRPr lang="en-US" sz="800" dirty="0">
              <a:solidFill>
                <a:srgbClr val="FFFFFF"/>
              </a:solidFill>
              <a:latin typeface="IBM Plex Sans"/>
            </a:endParaRPr>
          </a:p>
        </p:txBody>
      </p:sp>
      <p:sp>
        <p:nvSpPr>
          <p:cNvPr id="5" name="Text Placeholder 5">
            <a:extLst>
              <a:ext uri="{FF2B5EF4-FFF2-40B4-BE49-F238E27FC236}">
                <a16:creationId xmlns:a16="http://schemas.microsoft.com/office/drawing/2014/main" id="{1ABB43AB-7CA8-5D45-8D8D-A3E1974445FE}"/>
              </a:ext>
            </a:extLst>
          </p:cNvPr>
          <p:cNvSpPr txBox="1">
            <a:spLocks/>
          </p:cNvSpPr>
          <p:nvPr/>
        </p:nvSpPr>
        <p:spPr>
          <a:xfrm>
            <a:off x="685101" y="2162268"/>
            <a:ext cx="9683692" cy="1171640"/>
          </a:xfrm>
          <a:prstGeom prst="rect">
            <a:avLst/>
          </a:prstGeom>
        </p:spPr>
        <p:txBody>
          <a:bodyPr vert="horz" lIns="0" tIns="0" rIns="0" bIns="0" rtlCol="0">
            <a:noAutofit/>
          </a:bodyPr>
          <a:lstStyle>
            <a:lvl1pPr marL="0" indent="0" algn="l" defTabSz="457200" rtl="0" eaLnBrk="1" latinLnBrk="0" hangingPunct="1">
              <a:lnSpc>
                <a:spcPct val="100000"/>
              </a:lnSpc>
              <a:spcBef>
                <a:spcPts val="1100"/>
              </a:spcBef>
              <a:buFont typeface="Arial"/>
              <a:buNone/>
              <a:defRPr sz="1600" kern="1200">
                <a:solidFill>
                  <a:schemeClr val="bg2"/>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609585">
              <a:spcBef>
                <a:spcPts val="1467"/>
              </a:spcBef>
            </a:pPr>
            <a:r>
              <a:rPr lang="en-US" sz="2133" dirty="0">
                <a:solidFill>
                  <a:srgbClr val="FFFFFF"/>
                </a:solidFill>
                <a:latin typeface="IBM Plex Sans"/>
              </a:rPr>
              <a:t>Cost effective scalability</a:t>
            </a:r>
          </a:p>
          <a:p>
            <a:pPr defTabSz="609585">
              <a:spcBef>
                <a:spcPts val="1467"/>
              </a:spcBef>
            </a:pPr>
            <a:endParaRPr lang="en-US" sz="2133" dirty="0">
              <a:solidFill>
                <a:srgbClr val="FFFFFF"/>
              </a:solidFill>
              <a:latin typeface="IBM Plex Sans"/>
            </a:endParaRPr>
          </a:p>
          <a:p>
            <a:pPr defTabSz="609585">
              <a:spcBef>
                <a:spcPts val="1467"/>
              </a:spcBef>
            </a:pPr>
            <a:r>
              <a:rPr lang="en-US" sz="2133" dirty="0">
                <a:solidFill>
                  <a:srgbClr val="FFFFFF"/>
                </a:solidFill>
                <a:latin typeface="IBM Plex Sans"/>
              </a:rPr>
              <a:t>Great for temporary migration and burst</a:t>
            </a:r>
          </a:p>
          <a:p>
            <a:pPr defTabSz="609585">
              <a:spcBef>
                <a:spcPts val="1467"/>
              </a:spcBef>
            </a:pPr>
            <a:endParaRPr lang="en-US" sz="2133" dirty="0">
              <a:solidFill>
                <a:srgbClr val="FFFFFF"/>
              </a:solidFill>
              <a:latin typeface="IBM Plex Sans"/>
            </a:endParaRPr>
          </a:p>
          <a:p>
            <a:pPr defTabSz="609585">
              <a:spcBef>
                <a:spcPts val="1467"/>
              </a:spcBef>
            </a:pPr>
            <a:r>
              <a:rPr lang="en-US" sz="2133" dirty="0">
                <a:solidFill>
                  <a:srgbClr val="FFFFFF"/>
                </a:solidFill>
                <a:latin typeface="IBM Plex Sans"/>
              </a:rPr>
              <a:t>Disaster recovery</a:t>
            </a:r>
          </a:p>
        </p:txBody>
      </p:sp>
    </p:spTree>
    <p:extLst>
      <p:ext uri="{BB962C8B-B14F-4D97-AF65-F5344CB8AC3E}">
        <p14:creationId xmlns:p14="http://schemas.microsoft.com/office/powerpoint/2010/main" val="384089012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04800" y="548640"/>
            <a:ext cx="5486400" cy="853440"/>
          </a:xfrm>
        </p:spPr>
        <p:txBody>
          <a:bodyPr anchor="t">
            <a:normAutofit/>
          </a:bodyPr>
          <a:lstStyle/>
          <a:p>
            <a:r>
              <a:rPr lang="en-US" b="1" dirty="0"/>
              <a:t>Quick Summary</a:t>
            </a:r>
          </a:p>
        </p:txBody>
      </p:sp>
      <p:sp>
        <p:nvSpPr>
          <p:cNvPr id="10" name="Text Placeholder 5">
            <a:extLst>
              <a:ext uri="{FF2B5EF4-FFF2-40B4-BE49-F238E27FC236}">
                <a16:creationId xmlns:a16="http://schemas.microsoft.com/office/drawing/2014/main" id="{0F7C80CE-E4CD-47DA-B7AE-3A44DA3148C7}"/>
              </a:ext>
            </a:extLst>
          </p:cNvPr>
          <p:cNvSpPr>
            <a:spLocks noGrp="1"/>
          </p:cNvSpPr>
          <p:nvPr>
            <p:ph type="body" sz="quarter" idx="14"/>
          </p:nvPr>
        </p:nvSpPr>
        <p:spPr>
          <a:xfrm>
            <a:off x="439024" y="2150400"/>
            <a:ext cx="11123712" cy="1965960"/>
          </a:xfrm>
        </p:spPr>
        <p:txBody>
          <a:bodyPr/>
          <a:lstStyle/>
          <a:p>
            <a:r>
              <a:rPr lang="en-US" dirty="0"/>
              <a:t>VMWare Solutions Shared provides a VMware virtual data center in IBM Cloud</a:t>
            </a:r>
          </a:p>
          <a:p>
            <a:r>
              <a:rPr lang="en-US" dirty="0"/>
              <a:t>It’s based on VMware </a:t>
            </a:r>
            <a:r>
              <a:rPr lang="en-US" dirty="0" err="1"/>
              <a:t>vCloud</a:t>
            </a:r>
            <a:r>
              <a:rPr lang="en-US" dirty="0"/>
              <a:t> Director</a:t>
            </a:r>
          </a:p>
          <a:p>
            <a:r>
              <a:rPr lang="en-US" dirty="0"/>
              <a:t>It’s provisioned on virtual infrastructure, which can be either ‘on-demand’ or reserved</a:t>
            </a:r>
          </a:p>
          <a:p>
            <a:r>
              <a:rPr lang="en-US" dirty="0"/>
              <a:t>The deployment is managed through the VMware console and it includes software images for Windows and Linux virtual machines</a:t>
            </a:r>
          </a:p>
          <a:p>
            <a:r>
              <a:rPr lang="en-US" dirty="0"/>
              <a:t>The deployment includes 5 public IP addresses</a:t>
            </a:r>
          </a:p>
        </p:txBody>
      </p:sp>
      <p:sp>
        <p:nvSpPr>
          <p:cNvPr id="7" name="Footer Placeholder 3">
            <a:extLst>
              <a:ext uri="{FF2B5EF4-FFF2-40B4-BE49-F238E27FC236}">
                <a16:creationId xmlns:a16="http://schemas.microsoft.com/office/drawing/2014/main" id="{EEDBEB78-26B3-CD4F-8520-D84DCD473EE8}"/>
              </a:ext>
            </a:extLst>
          </p:cNvPr>
          <p:cNvSpPr txBox="1">
            <a:spLocks/>
          </p:cNvSpPr>
          <p:nvPr/>
        </p:nvSpPr>
        <p:spPr>
          <a:xfrm>
            <a:off x="304800" y="6437376"/>
            <a:ext cx="8534400" cy="182880"/>
          </a:xfrm>
          <a:prstGeom prst="rect">
            <a:avLst/>
          </a:prstGeom>
        </p:spPr>
        <p:txBody>
          <a:bodyPr vert="horz" lIns="0" tIns="0" rIns="0" bIns="0" rtlCol="0" anchor="ctr"/>
          <a:lstStyle>
            <a:defPPr>
              <a:defRPr lang="en-US"/>
            </a:defPPr>
            <a:lvl1pPr marL="0" algn="r" defTabSz="685800" rtl="0" eaLnBrk="1" latinLnBrk="0" hangingPunct="1">
              <a:defRPr sz="600" kern="1200" baseline="0">
                <a:solidFill>
                  <a:schemeClr val="bg2"/>
                </a:solidFill>
                <a:latin typeface="+mn-lt"/>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defTabSz="914377"/>
            <a:r>
              <a:rPr lang="en-GB" sz="800">
                <a:solidFill>
                  <a:srgbClr val="FFFFFF"/>
                </a:solidFill>
                <a:latin typeface="IBM Plex Sans"/>
              </a:rPr>
              <a:t>IBM Cloud / VMware April 2020 / © 2020 IBM Corporation</a:t>
            </a:r>
            <a:endParaRPr lang="en-US" sz="800" dirty="0">
              <a:solidFill>
                <a:srgbClr val="FFFFFF"/>
              </a:solidFill>
              <a:latin typeface="IBM Plex Sans"/>
            </a:endParaRPr>
          </a:p>
        </p:txBody>
      </p:sp>
    </p:spTree>
    <p:extLst>
      <p:ext uri="{BB962C8B-B14F-4D97-AF65-F5344CB8AC3E}">
        <p14:creationId xmlns:p14="http://schemas.microsoft.com/office/powerpoint/2010/main" val="334457875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444DF82F-1662-4F47-83AE-153172EBDD68}"/>
              </a:ext>
            </a:extLst>
          </p:cNvPr>
          <p:cNvSpPr/>
          <p:nvPr/>
        </p:nvSpPr>
        <p:spPr bwMode="auto">
          <a:xfrm>
            <a:off x="4112881" y="1453017"/>
            <a:ext cx="8079119" cy="5404983"/>
          </a:xfrm>
          <a:prstGeom prst="rect">
            <a:avLst/>
          </a:prstGeom>
          <a:solidFill>
            <a:srgbClr val="0070C0"/>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lvl="0" indent="0" algn="l" defTabSz="1219072" rtl="0" eaLnBrk="1" fontAlgn="base" latinLnBrk="0" hangingPunct="1">
              <a:lnSpc>
                <a:spcPct val="90000"/>
              </a:lnSpc>
              <a:spcBef>
                <a:spcPct val="0"/>
              </a:spcBef>
              <a:spcAft>
                <a:spcPct val="0"/>
              </a:spcAft>
              <a:buClrTx/>
              <a:buSzTx/>
              <a:buFontTx/>
              <a:buNone/>
              <a:tabLst/>
              <a:defRPr/>
            </a:pPr>
            <a:endParaRPr kumimoji="0" lang="en-US" sz="2667" b="0" i="0" u="none" strike="noStrike" kern="1200" cap="none" spc="0" normalizeH="0" baseline="0" noProof="0">
              <a:ln>
                <a:noFill/>
              </a:ln>
              <a:solidFill>
                <a:srgbClr val="191919"/>
              </a:solidFill>
              <a:effectLst/>
              <a:uLnTx/>
              <a:uFillTx/>
              <a:latin typeface="HelvNeue Light for IBM" pitchFamily="34" charset="0"/>
              <a:ea typeface="+mn-ea"/>
              <a:cs typeface="+mn-cs"/>
            </a:endParaRPr>
          </a:p>
        </p:txBody>
      </p:sp>
      <p:sp>
        <p:nvSpPr>
          <p:cNvPr id="30" name="TextBox 29">
            <a:extLst>
              <a:ext uri="{FF2B5EF4-FFF2-40B4-BE49-F238E27FC236}">
                <a16:creationId xmlns:a16="http://schemas.microsoft.com/office/drawing/2014/main" id="{935315F6-140A-F44F-8289-DB7C2BC512D7}"/>
              </a:ext>
            </a:extLst>
          </p:cNvPr>
          <p:cNvSpPr txBox="1"/>
          <p:nvPr/>
        </p:nvSpPr>
        <p:spPr>
          <a:xfrm>
            <a:off x="4229100" y="1475102"/>
            <a:ext cx="7962901" cy="451342"/>
          </a:xfrm>
          <a:prstGeom prst="rect">
            <a:avLst/>
          </a:prstGeom>
          <a:noFill/>
          <a:ln>
            <a:noFill/>
          </a:ln>
        </p:spPr>
        <p:txBody>
          <a:bodyPr wrap="square" rtlCol="0">
            <a:spAutoFit/>
          </a:bodyPr>
          <a:lstStyle/>
          <a:p>
            <a:pPr marL="0" marR="0" lvl="0" indent="0" algn="ctr" defTabSz="914303" rtl="0" eaLnBrk="1" fontAlgn="auto" latinLnBrk="0" hangingPunct="1">
              <a:lnSpc>
                <a:spcPct val="100000"/>
              </a:lnSpc>
              <a:spcBef>
                <a:spcPts val="0"/>
              </a:spcBef>
              <a:spcAft>
                <a:spcPts val="0"/>
              </a:spcAft>
              <a:buClrTx/>
              <a:buSzTx/>
              <a:buFontTx/>
              <a:buNone/>
              <a:tabLst/>
              <a:defRPr/>
            </a:pPr>
            <a:r>
              <a:rPr kumimoji="0" lang="en-US" sz="2333" b="1" i="0" u="none" strike="noStrike" kern="1200" cap="none" spc="0" normalizeH="0" baseline="0" noProof="0" dirty="0">
                <a:ln>
                  <a:noFill/>
                </a:ln>
                <a:solidFill>
                  <a:srgbClr val="FFFFFF"/>
                </a:solidFill>
                <a:effectLst/>
                <a:uLnTx/>
                <a:uFillTx/>
                <a:latin typeface="Arial" charset="0"/>
                <a:ea typeface="Arial" charset="0"/>
                <a:cs typeface="Arial" charset="0"/>
              </a:rPr>
              <a:t>IC4V’s automation</a:t>
            </a:r>
          </a:p>
        </p:txBody>
      </p:sp>
      <p:sp>
        <p:nvSpPr>
          <p:cNvPr id="22" name="Rectangle 21">
            <a:extLst>
              <a:ext uri="{FF2B5EF4-FFF2-40B4-BE49-F238E27FC236}">
                <a16:creationId xmlns:a16="http://schemas.microsoft.com/office/drawing/2014/main" id="{A638DA3F-AEA9-0A42-83D2-401B780AD1E2}"/>
              </a:ext>
            </a:extLst>
          </p:cNvPr>
          <p:cNvSpPr/>
          <p:nvPr/>
        </p:nvSpPr>
        <p:spPr bwMode="auto">
          <a:xfrm>
            <a:off x="91439" y="1453016"/>
            <a:ext cx="3962401" cy="5404983"/>
          </a:xfrm>
          <a:prstGeom prst="rect">
            <a:avLst/>
          </a:prstGeom>
          <a:solidFill>
            <a:srgbClr val="00B0F0"/>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lvl="0" indent="0" algn="l" defTabSz="1219072" rtl="0" eaLnBrk="1" fontAlgn="base" latinLnBrk="0" hangingPunct="1">
              <a:lnSpc>
                <a:spcPct val="90000"/>
              </a:lnSpc>
              <a:spcBef>
                <a:spcPct val="0"/>
              </a:spcBef>
              <a:spcAft>
                <a:spcPct val="0"/>
              </a:spcAft>
              <a:buClrTx/>
              <a:buSzTx/>
              <a:buFontTx/>
              <a:buNone/>
              <a:tabLst/>
              <a:defRPr/>
            </a:pPr>
            <a:endParaRPr kumimoji="0" lang="en-US" sz="2667" b="0" i="0" u="none" strike="noStrike" kern="1200" cap="none" spc="0" normalizeH="0" baseline="0" noProof="0" dirty="0">
              <a:ln>
                <a:noFill/>
              </a:ln>
              <a:solidFill>
                <a:srgbClr val="191919"/>
              </a:solidFill>
              <a:effectLst/>
              <a:uLnTx/>
              <a:uFillTx/>
              <a:latin typeface="HelvNeue Light for IBM" pitchFamily="34" charset="0"/>
              <a:ea typeface="+mn-ea"/>
              <a:cs typeface="+mn-cs"/>
            </a:endParaRPr>
          </a:p>
        </p:txBody>
      </p:sp>
      <p:sp>
        <p:nvSpPr>
          <p:cNvPr id="34" name="Rounded Rectangle 33">
            <a:extLst>
              <a:ext uri="{FF2B5EF4-FFF2-40B4-BE49-F238E27FC236}">
                <a16:creationId xmlns:a16="http://schemas.microsoft.com/office/drawing/2014/main" id="{88260F15-7BE3-F446-9B00-E7C224FD7B27}"/>
              </a:ext>
            </a:extLst>
          </p:cNvPr>
          <p:cNvSpPr/>
          <p:nvPr/>
        </p:nvSpPr>
        <p:spPr bwMode="auto">
          <a:xfrm>
            <a:off x="265837" y="5600699"/>
            <a:ext cx="3429000" cy="381000"/>
          </a:xfrm>
          <a:prstGeom prst="roundRect">
            <a:avLst/>
          </a:prstGeom>
          <a:solidFill>
            <a:schemeClr val="accent1">
              <a:lumMod val="50000"/>
            </a:schemeClr>
          </a:solidFill>
          <a:ln w="25400"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lvl="0" indent="0" algn="ctr" defTabSz="914303" rtl="0" eaLnBrk="1" fontAlgn="auto" latinLnBrk="0" hangingPunct="1">
              <a:lnSpc>
                <a:spcPct val="100000"/>
              </a:lnSpc>
              <a:spcBef>
                <a:spcPts val="0"/>
              </a:spcBef>
              <a:spcAft>
                <a:spcPts val="0"/>
              </a:spcAft>
              <a:buClrTx/>
              <a:buSzTx/>
              <a:buFontTx/>
              <a:buNone/>
              <a:tabLst/>
              <a:defRPr/>
            </a:pPr>
            <a:r>
              <a:rPr kumimoji="0" lang="en-US" sz="2133" b="1" i="0" u="none" strike="noStrike" kern="1200" cap="none" spc="0" normalizeH="0" baseline="0" noProof="0" dirty="0" err="1">
                <a:ln>
                  <a:noFill/>
                </a:ln>
                <a:solidFill>
                  <a:srgbClr val="FFFFFF"/>
                </a:solidFill>
                <a:effectLst/>
                <a:uLnTx/>
                <a:uFillTx/>
                <a:latin typeface="Arial" charset="0"/>
                <a:ea typeface="Arial" charset="0"/>
                <a:cs typeface="Arial" charset="0"/>
              </a:rPr>
              <a:t>ESXi</a:t>
            </a:r>
            <a:r>
              <a:rPr kumimoji="0" lang="en-US" sz="2133" b="1" i="0" u="none" strike="noStrike" kern="1200" cap="none" spc="0" normalizeH="0" baseline="0" noProof="0" dirty="0">
                <a:ln>
                  <a:noFill/>
                </a:ln>
                <a:solidFill>
                  <a:srgbClr val="FFFFFF"/>
                </a:solidFill>
                <a:effectLst/>
                <a:uLnTx/>
                <a:uFillTx/>
                <a:latin typeface="Arial" charset="0"/>
                <a:ea typeface="Arial" charset="0"/>
                <a:cs typeface="Arial" charset="0"/>
              </a:rPr>
              <a:t> </a:t>
            </a:r>
          </a:p>
        </p:txBody>
      </p:sp>
      <p:sp>
        <p:nvSpPr>
          <p:cNvPr id="29" name="TextBox 28">
            <a:extLst>
              <a:ext uri="{FF2B5EF4-FFF2-40B4-BE49-F238E27FC236}">
                <a16:creationId xmlns:a16="http://schemas.microsoft.com/office/drawing/2014/main" id="{83C0E571-64BE-5D45-BA2E-D47E701931C6}"/>
              </a:ext>
            </a:extLst>
          </p:cNvPr>
          <p:cNvSpPr txBox="1"/>
          <p:nvPr/>
        </p:nvSpPr>
        <p:spPr>
          <a:xfrm>
            <a:off x="-2" y="1478920"/>
            <a:ext cx="4045695" cy="451342"/>
          </a:xfrm>
          <a:prstGeom prst="rect">
            <a:avLst/>
          </a:prstGeom>
          <a:noFill/>
          <a:ln>
            <a:noFill/>
          </a:ln>
        </p:spPr>
        <p:txBody>
          <a:bodyPr wrap="square" rtlCol="0">
            <a:spAutoFit/>
          </a:bodyPr>
          <a:lstStyle/>
          <a:p>
            <a:pPr marL="0" marR="0" lvl="0" indent="0" algn="ctr" defTabSz="914303" rtl="0" eaLnBrk="1" fontAlgn="auto" latinLnBrk="0" hangingPunct="1">
              <a:lnSpc>
                <a:spcPct val="100000"/>
              </a:lnSpc>
              <a:spcBef>
                <a:spcPts val="0"/>
              </a:spcBef>
              <a:spcAft>
                <a:spcPts val="0"/>
              </a:spcAft>
              <a:buClrTx/>
              <a:buSzTx/>
              <a:buFontTx/>
              <a:buNone/>
              <a:tabLst/>
              <a:defRPr/>
            </a:pPr>
            <a:r>
              <a:rPr kumimoji="0" lang="en-US" sz="2333" b="1" i="0" u="none" strike="noStrike" kern="1200" cap="none" spc="0" normalizeH="0" baseline="0" noProof="0" dirty="0">
                <a:ln>
                  <a:noFill/>
                </a:ln>
                <a:solidFill>
                  <a:srgbClr val="FFFFFF"/>
                </a:solidFill>
                <a:effectLst/>
                <a:uLnTx/>
                <a:uFillTx/>
                <a:latin typeface="Arial" charset="0"/>
                <a:ea typeface="Arial" charset="0"/>
                <a:cs typeface="Arial" charset="0"/>
              </a:rPr>
              <a:t>Roll Your Own</a:t>
            </a:r>
          </a:p>
        </p:txBody>
      </p:sp>
      <p:sp>
        <p:nvSpPr>
          <p:cNvPr id="49" name="Rounded Rectangle 48">
            <a:extLst>
              <a:ext uri="{FF2B5EF4-FFF2-40B4-BE49-F238E27FC236}">
                <a16:creationId xmlns:a16="http://schemas.microsoft.com/office/drawing/2014/main" id="{BA91E042-EF03-8A47-BC23-4ED96289D78E}"/>
              </a:ext>
            </a:extLst>
          </p:cNvPr>
          <p:cNvSpPr/>
          <p:nvPr/>
        </p:nvSpPr>
        <p:spPr bwMode="auto">
          <a:xfrm>
            <a:off x="4229099" y="2117334"/>
            <a:ext cx="3792303" cy="488847"/>
          </a:xfrm>
          <a:prstGeom prst="roundRect">
            <a:avLst/>
          </a:prstGeom>
          <a:no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lvl="0" indent="0" algn="ctr" defTabSz="1219072" rtl="0" eaLnBrk="1" fontAlgn="base" latinLnBrk="0" hangingPunct="1">
              <a:lnSpc>
                <a:spcPct val="90000"/>
              </a:lnSpc>
              <a:spcBef>
                <a:spcPct val="0"/>
              </a:spcBef>
              <a:spcAft>
                <a:spcPct val="0"/>
              </a:spcAft>
              <a:buClrTx/>
              <a:buSzTx/>
              <a:buFontTx/>
              <a:buNone/>
              <a:tabLst/>
              <a:defRPr/>
            </a:pPr>
            <a:r>
              <a:rPr kumimoji="0" lang="en-US" sz="2133" b="1" i="0" u="none" strike="noStrike" kern="1200" cap="none" spc="0" normalizeH="0" baseline="0" noProof="0" dirty="0">
                <a:ln>
                  <a:noFill/>
                </a:ln>
                <a:solidFill>
                  <a:srgbClr val="FFFFFF"/>
                </a:solidFill>
                <a:effectLst/>
                <a:uLnTx/>
                <a:uFillTx/>
                <a:latin typeface="Arial" charset="0"/>
                <a:ea typeface="Arial" charset="0"/>
                <a:cs typeface="Arial" charset="0"/>
              </a:rPr>
              <a:t>Self-managed Dedicated VMware (VCS)</a:t>
            </a:r>
          </a:p>
        </p:txBody>
      </p:sp>
      <p:sp>
        <p:nvSpPr>
          <p:cNvPr id="50" name="Rounded Rectangle 49">
            <a:extLst>
              <a:ext uri="{FF2B5EF4-FFF2-40B4-BE49-F238E27FC236}">
                <a16:creationId xmlns:a16="http://schemas.microsoft.com/office/drawing/2014/main" id="{42B6C67D-7F6B-EC49-BE59-28A0EA28B636}"/>
              </a:ext>
            </a:extLst>
          </p:cNvPr>
          <p:cNvSpPr/>
          <p:nvPr/>
        </p:nvSpPr>
        <p:spPr bwMode="auto">
          <a:xfrm>
            <a:off x="97970" y="2117334"/>
            <a:ext cx="3744882" cy="488847"/>
          </a:xfrm>
          <a:prstGeom prst="roundRect">
            <a:avLst/>
          </a:prstGeom>
          <a:no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lvl="0" indent="0" algn="ctr" defTabSz="1219072" rtl="0" eaLnBrk="1" fontAlgn="base" latinLnBrk="0" hangingPunct="1">
              <a:lnSpc>
                <a:spcPct val="90000"/>
              </a:lnSpc>
              <a:spcBef>
                <a:spcPct val="0"/>
              </a:spcBef>
              <a:spcAft>
                <a:spcPct val="0"/>
              </a:spcAft>
              <a:buClrTx/>
              <a:buSzTx/>
              <a:buFontTx/>
              <a:buNone/>
              <a:tabLst/>
              <a:defRPr/>
            </a:pPr>
            <a:r>
              <a:rPr kumimoji="0" lang="en-US" sz="2133" b="1" i="0" u="none" strike="noStrike" kern="1200" cap="none" spc="0" normalizeH="0" baseline="0" noProof="0" dirty="0">
                <a:ln>
                  <a:noFill/>
                </a:ln>
                <a:solidFill>
                  <a:srgbClr val="FFFFFF"/>
                </a:solidFill>
                <a:effectLst/>
                <a:uLnTx/>
                <a:uFillTx/>
                <a:latin typeface="Arial" charset="0"/>
                <a:ea typeface="Arial" charset="0"/>
                <a:cs typeface="Arial" charset="0"/>
              </a:rPr>
              <a:t>Self-managed Dedicated VMware (VSS)</a:t>
            </a:r>
          </a:p>
        </p:txBody>
      </p:sp>
      <p:sp>
        <p:nvSpPr>
          <p:cNvPr id="18" name="Rounded Rectangle 17">
            <a:extLst>
              <a:ext uri="{FF2B5EF4-FFF2-40B4-BE49-F238E27FC236}">
                <a16:creationId xmlns:a16="http://schemas.microsoft.com/office/drawing/2014/main" id="{2462971B-502E-CE41-9D5C-359AEEF14B4C}"/>
              </a:ext>
            </a:extLst>
          </p:cNvPr>
          <p:cNvSpPr/>
          <p:nvPr/>
        </p:nvSpPr>
        <p:spPr bwMode="auto">
          <a:xfrm>
            <a:off x="8534400" y="2121097"/>
            <a:ext cx="3340320" cy="488847"/>
          </a:xfrm>
          <a:prstGeom prst="roundRect">
            <a:avLst/>
          </a:prstGeom>
          <a:no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lvl="0" indent="0" algn="ctr" defTabSz="1219072" rtl="0" eaLnBrk="1" fontAlgn="base" latinLnBrk="0" hangingPunct="1">
              <a:lnSpc>
                <a:spcPct val="90000"/>
              </a:lnSpc>
              <a:spcBef>
                <a:spcPct val="0"/>
              </a:spcBef>
              <a:spcAft>
                <a:spcPct val="0"/>
              </a:spcAft>
              <a:buClrTx/>
              <a:buSzTx/>
              <a:buFontTx/>
              <a:buNone/>
              <a:tabLst/>
              <a:defRPr/>
            </a:pPr>
            <a:r>
              <a:rPr kumimoji="0" lang="en-US" sz="2133" b="1" i="0" u="none" strike="noStrike" kern="1200" cap="none" spc="0" normalizeH="0" baseline="0" noProof="0" dirty="0">
                <a:ln>
                  <a:noFill/>
                </a:ln>
                <a:solidFill>
                  <a:srgbClr val="FFFFFF"/>
                </a:solidFill>
                <a:effectLst/>
                <a:uLnTx/>
                <a:uFillTx/>
                <a:latin typeface="Arial" charset="0"/>
                <a:ea typeface="Arial" charset="0"/>
                <a:cs typeface="Arial" charset="0"/>
              </a:rPr>
              <a:t>IBM Cloud-managed Shared VMware (VCD)</a:t>
            </a:r>
          </a:p>
        </p:txBody>
      </p:sp>
      <p:sp>
        <p:nvSpPr>
          <p:cNvPr id="36" name="Rounded Rectangle 35">
            <a:extLst>
              <a:ext uri="{FF2B5EF4-FFF2-40B4-BE49-F238E27FC236}">
                <a16:creationId xmlns:a16="http://schemas.microsoft.com/office/drawing/2014/main" id="{72BA52B6-C0F1-C843-B3B8-FD2D2124BBF1}"/>
              </a:ext>
            </a:extLst>
          </p:cNvPr>
          <p:cNvSpPr/>
          <p:nvPr/>
        </p:nvSpPr>
        <p:spPr bwMode="auto">
          <a:xfrm>
            <a:off x="8404260" y="5570000"/>
            <a:ext cx="3623106" cy="381000"/>
          </a:xfrm>
          <a:prstGeom prst="roundRect">
            <a:avLst/>
          </a:prstGeom>
          <a:solidFill>
            <a:schemeClr val="accent1">
              <a:lumMod val="50000"/>
            </a:schemeClr>
          </a:solidFill>
          <a:ln w="25400"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lvl="0" indent="0" algn="ctr" defTabSz="914303" rtl="0" eaLnBrk="1" fontAlgn="auto" latinLnBrk="0" hangingPunct="1">
              <a:lnSpc>
                <a:spcPct val="100000"/>
              </a:lnSpc>
              <a:spcBef>
                <a:spcPts val="0"/>
              </a:spcBef>
              <a:spcAft>
                <a:spcPts val="0"/>
              </a:spcAft>
              <a:buClrTx/>
              <a:buSzTx/>
              <a:buFontTx/>
              <a:buNone/>
              <a:tabLst/>
              <a:defRPr/>
            </a:pPr>
            <a:r>
              <a:rPr kumimoji="0" lang="en-US" sz="2133" b="1" i="0" u="none" strike="noStrike" kern="1200" cap="none" spc="0" normalizeH="0" baseline="0" noProof="0" dirty="0" err="1">
                <a:ln>
                  <a:noFill/>
                </a:ln>
                <a:solidFill>
                  <a:srgbClr val="FFFFFF"/>
                </a:solidFill>
                <a:effectLst/>
                <a:uLnTx/>
                <a:uFillTx/>
                <a:latin typeface="Arial" charset="0"/>
                <a:ea typeface="Arial" charset="0"/>
                <a:cs typeface="Arial" charset="0"/>
              </a:rPr>
              <a:t>ESXi</a:t>
            </a:r>
            <a:r>
              <a:rPr kumimoji="0" lang="en-US" sz="2133" b="1" i="0" u="none" strike="noStrike" kern="1200" cap="none" spc="0" normalizeH="0" baseline="0" noProof="0" dirty="0">
                <a:ln>
                  <a:noFill/>
                </a:ln>
                <a:solidFill>
                  <a:srgbClr val="FFFFFF"/>
                </a:solidFill>
                <a:effectLst/>
                <a:uLnTx/>
                <a:uFillTx/>
                <a:latin typeface="Arial" charset="0"/>
                <a:ea typeface="Arial" charset="0"/>
                <a:cs typeface="Arial" charset="0"/>
              </a:rPr>
              <a:t> </a:t>
            </a:r>
          </a:p>
        </p:txBody>
      </p:sp>
      <p:sp>
        <p:nvSpPr>
          <p:cNvPr id="37" name="Rounded Rectangle 36">
            <a:extLst>
              <a:ext uri="{FF2B5EF4-FFF2-40B4-BE49-F238E27FC236}">
                <a16:creationId xmlns:a16="http://schemas.microsoft.com/office/drawing/2014/main" id="{96296FDD-3E6A-1D44-911E-A55D7FE49142}"/>
              </a:ext>
            </a:extLst>
          </p:cNvPr>
          <p:cNvSpPr/>
          <p:nvPr/>
        </p:nvSpPr>
        <p:spPr bwMode="auto">
          <a:xfrm>
            <a:off x="8413412" y="5142810"/>
            <a:ext cx="3623106" cy="381000"/>
          </a:xfrm>
          <a:prstGeom prst="roundRect">
            <a:avLst/>
          </a:prstGeom>
          <a:solidFill>
            <a:schemeClr val="accent1">
              <a:lumMod val="50000"/>
            </a:schemeClr>
          </a:solidFill>
          <a:ln w="25400"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lvl="0" indent="0" algn="ctr" defTabSz="914303" rtl="0" eaLnBrk="1" fontAlgn="auto" latinLnBrk="0" hangingPunct="1">
              <a:lnSpc>
                <a:spcPct val="100000"/>
              </a:lnSpc>
              <a:spcBef>
                <a:spcPts val="0"/>
              </a:spcBef>
              <a:spcAft>
                <a:spcPts val="0"/>
              </a:spcAft>
              <a:buClrTx/>
              <a:buSzTx/>
              <a:buFontTx/>
              <a:buNone/>
              <a:tabLst/>
              <a:defRPr/>
            </a:pPr>
            <a:r>
              <a:rPr kumimoji="0" lang="en-US" sz="2133" b="1" i="0" u="none" strike="noStrike" kern="1200" cap="none" spc="0" normalizeH="0" baseline="0" noProof="0" dirty="0">
                <a:ln>
                  <a:noFill/>
                </a:ln>
                <a:solidFill>
                  <a:srgbClr val="FFFFFF"/>
                </a:solidFill>
                <a:effectLst/>
                <a:uLnTx/>
                <a:uFillTx/>
                <a:latin typeface="Arial" charset="0"/>
                <a:ea typeface="Arial" charset="0"/>
                <a:cs typeface="Arial" charset="0"/>
              </a:rPr>
              <a:t>vCenter Server</a:t>
            </a:r>
          </a:p>
        </p:txBody>
      </p:sp>
      <p:sp>
        <p:nvSpPr>
          <p:cNvPr id="38" name="Rounded Rectangle 37">
            <a:extLst>
              <a:ext uri="{FF2B5EF4-FFF2-40B4-BE49-F238E27FC236}">
                <a16:creationId xmlns:a16="http://schemas.microsoft.com/office/drawing/2014/main" id="{0B79036F-7239-D743-8C3A-9B1844CB7C4A}"/>
              </a:ext>
            </a:extLst>
          </p:cNvPr>
          <p:cNvSpPr/>
          <p:nvPr/>
        </p:nvSpPr>
        <p:spPr bwMode="auto">
          <a:xfrm>
            <a:off x="8404258" y="4540960"/>
            <a:ext cx="3623106" cy="555659"/>
          </a:xfrm>
          <a:prstGeom prst="roundRect">
            <a:avLst/>
          </a:prstGeom>
          <a:solidFill>
            <a:schemeClr val="accent1">
              <a:lumMod val="50000"/>
            </a:schemeClr>
          </a:solidFill>
          <a:ln w="25400"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lvl="0" indent="0" algn="ctr" defTabSz="914303" rtl="0" eaLnBrk="1" fontAlgn="auto" latinLnBrk="0" hangingPunct="1">
              <a:lnSpc>
                <a:spcPct val="100000"/>
              </a:lnSpc>
              <a:spcBef>
                <a:spcPts val="0"/>
              </a:spcBef>
              <a:spcAft>
                <a:spcPts val="0"/>
              </a:spcAft>
              <a:buClrTx/>
              <a:buSzTx/>
              <a:buFontTx/>
              <a:buNone/>
              <a:tabLst/>
              <a:defRPr/>
            </a:pPr>
            <a:r>
              <a:rPr kumimoji="0" lang="en-US" sz="2133" b="1" i="0" u="none" strike="noStrike" kern="1200" cap="none" spc="0" normalizeH="0" baseline="0" noProof="0" dirty="0">
                <a:ln>
                  <a:noFill/>
                </a:ln>
                <a:solidFill>
                  <a:srgbClr val="FFFFFF"/>
                </a:solidFill>
                <a:effectLst/>
                <a:uLnTx/>
                <a:uFillTx/>
                <a:latin typeface="Arial" charset="0"/>
                <a:ea typeface="Arial" charset="0"/>
                <a:cs typeface="Arial" charset="0"/>
              </a:rPr>
              <a:t>NSX-V </a:t>
            </a:r>
          </a:p>
        </p:txBody>
      </p:sp>
      <p:sp>
        <p:nvSpPr>
          <p:cNvPr id="41" name="Rounded Rectangle 40">
            <a:extLst>
              <a:ext uri="{FF2B5EF4-FFF2-40B4-BE49-F238E27FC236}">
                <a16:creationId xmlns:a16="http://schemas.microsoft.com/office/drawing/2014/main" id="{9FE7C658-F8D5-EF4F-B534-26821FB88A87}"/>
              </a:ext>
            </a:extLst>
          </p:cNvPr>
          <p:cNvSpPr/>
          <p:nvPr/>
        </p:nvSpPr>
        <p:spPr bwMode="auto">
          <a:xfrm>
            <a:off x="8404258" y="3691188"/>
            <a:ext cx="3623106" cy="381000"/>
          </a:xfrm>
          <a:prstGeom prst="roundRect">
            <a:avLst/>
          </a:prstGeom>
          <a:solidFill>
            <a:schemeClr val="accent1">
              <a:lumMod val="50000"/>
            </a:schemeClr>
          </a:solidFill>
          <a:ln w="25400"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lvl="0" indent="0" algn="ctr" defTabSz="914303" rtl="0" eaLnBrk="1" fontAlgn="auto" latinLnBrk="0" hangingPunct="1">
              <a:lnSpc>
                <a:spcPct val="100000"/>
              </a:lnSpc>
              <a:spcBef>
                <a:spcPts val="0"/>
              </a:spcBef>
              <a:spcAft>
                <a:spcPts val="0"/>
              </a:spcAft>
              <a:buClrTx/>
              <a:buSzTx/>
              <a:buFontTx/>
              <a:buNone/>
              <a:tabLst/>
              <a:defRPr/>
            </a:pPr>
            <a:r>
              <a:rPr kumimoji="0" lang="en-US" sz="2133" b="1" i="0" u="none" strike="noStrike" kern="1200" cap="none" spc="0" normalizeH="0" baseline="0" noProof="0" dirty="0" err="1">
                <a:ln>
                  <a:noFill/>
                </a:ln>
                <a:solidFill>
                  <a:srgbClr val="FFFFFF"/>
                </a:solidFill>
                <a:effectLst/>
                <a:uLnTx/>
                <a:uFillTx/>
                <a:latin typeface="Arial" charset="0"/>
                <a:ea typeface="Arial" charset="0"/>
                <a:cs typeface="Arial" charset="0"/>
              </a:rPr>
              <a:t>vRealize</a:t>
            </a:r>
            <a:r>
              <a:rPr kumimoji="0" lang="en-US" sz="2133" b="1" i="0" u="none" strike="noStrike" kern="1200" cap="none" spc="0" normalizeH="0" baseline="0" noProof="0" dirty="0">
                <a:ln>
                  <a:noFill/>
                </a:ln>
                <a:solidFill>
                  <a:srgbClr val="FFFFFF"/>
                </a:solidFill>
                <a:effectLst/>
                <a:uLnTx/>
                <a:uFillTx/>
                <a:latin typeface="Arial" charset="0"/>
                <a:ea typeface="Arial" charset="0"/>
                <a:cs typeface="Arial" charset="0"/>
              </a:rPr>
              <a:t> </a:t>
            </a:r>
            <a:r>
              <a:rPr kumimoji="0" lang="en-US" sz="2000" b="1" i="0" u="none" strike="noStrike" kern="1200" cap="none" spc="0" normalizeH="0" baseline="0" noProof="0" dirty="0">
                <a:ln>
                  <a:noFill/>
                </a:ln>
                <a:solidFill>
                  <a:srgbClr val="FFFFFF"/>
                </a:solidFill>
                <a:effectLst/>
                <a:uLnTx/>
                <a:uFillTx/>
                <a:latin typeface="Arial" charset="0"/>
                <a:ea typeface="Arial" charset="0"/>
                <a:cs typeface="Arial" charset="0"/>
              </a:rPr>
              <a:t>(for IBM Ops only)</a:t>
            </a:r>
            <a:endParaRPr kumimoji="0" lang="en-US" sz="2133" b="1" i="0" u="none" strike="noStrike" kern="1200" cap="none" spc="0" normalizeH="0" baseline="0" noProof="0" dirty="0">
              <a:ln>
                <a:noFill/>
              </a:ln>
              <a:solidFill>
                <a:srgbClr val="FFFFFF"/>
              </a:solidFill>
              <a:effectLst/>
              <a:uLnTx/>
              <a:uFillTx/>
              <a:latin typeface="Arial" charset="0"/>
              <a:ea typeface="Arial" charset="0"/>
              <a:cs typeface="Arial" charset="0"/>
            </a:endParaRPr>
          </a:p>
        </p:txBody>
      </p:sp>
      <p:sp>
        <p:nvSpPr>
          <p:cNvPr id="23" name="Rounded Rectangle 22">
            <a:extLst>
              <a:ext uri="{FF2B5EF4-FFF2-40B4-BE49-F238E27FC236}">
                <a16:creationId xmlns:a16="http://schemas.microsoft.com/office/drawing/2014/main" id="{03D1ABAD-3DBA-4842-8EFF-09EADB90B7AE}"/>
              </a:ext>
            </a:extLst>
          </p:cNvPr>
          <p:cNvSpPr/>
          <p:nvPr/>
        </p:nvSpPr>
        <p:spPr bwMode="auto">
          <a:xfrm>
            <a:off x="265836" y="6015898"/>
            <a:ext cx="11773764" cy="381845"/>
          </a:xfrm>
          <a:prstGeom prst="roundRect">
            <a:avLst/>
          </a:prstGeom>
          <a:solidFill>
            <a:schemeClr val="accent1">
              <a:lumMod val="50000"/>
            </a:schemeClr>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lvl="0" indent="0" algn="ctr" defTabSz="1219072" rtl="0" eaLnBrk="1" fontAlgn="base" latinLnBrk="0" hangingPunct="1">
              <a:lnSpc>
                <a:spcPct val="90000"/>
              </a:lnSpc>
              <a:spcBef>
                <a:spcPct val="0"/>
              </a:spcBef>
              <a:spcAft>
                <a:spcPct val="0"/>
              </a:spcAft>
              <a:buClrTx/>
              <a:buSzTx/>
              <a:buFontTx/>
              <a:buNone/>
              <a:tabLst/>
              <a:defRPr/>
            </a:pPr>
            <a:r>
              <a:rPr kumimoji="0" lang="en-US" sz="2133" b="1" i="0" u="none" strike="noStrike" kern="1200" cap="none" spc="0" normalizeH="0" baseline="0" noProof="0" dirty="0">
                <a:ln>
                  <a:noFill/>
                </a:ln>
                <a:solidFill>
                  <a:srgbClr val="FFFFFF"/>
                </a:solidFill>
                <a:effectLst/>
                <a:uLnTx/>
                <a:uFillTx/>
                <a:latin typeface="Arial" charset="0"/>
                <a:ea typeface="Arial" charset="0"/>
                <a:cs typeface="Arial" charset="0"/>
              </a:rPr>
              <a:t>IBM Cloud Bare Metal IaaS</a:t>
            </a:r>
          </a:p>
        </p:txBody>
      </p:sp>
      <p:sp>
        <p:nvSpPr>
          <p:cNvPr id="17" name="Rounded Rectangle 16">
            <a:extLst>
              <a:ext uri="{FF2B5EF4-FFF2-40B4-BE49-F238E27FC236}">
                <a16:creationId xmlns:a16="http://schemas.microsoft.com/office/drawing/2014/main" id="{A0F57F86-6C21-DD40-BB10-2569EFDC577F}"/>
              </a:ext>
            </a:extLst>
          </p:cNvPr>
          <p:cNvSpPr/>
          <p:nvPr/>
        </p:nvSpPr>
        <p:spPr bwMode="auto">
          <a:xfrm>
            <a:off x="274988" y="5173508"/>
            <a:ext cx="3429000" cy="381000"/>
          </a:xfrm>
          <a:prstGeom prst="roundRect">
            <a:avLst/>
          </a:prstGeom>
          <a:solidFill>
            <a:srgbClr val="FFF3CC"/>
          </a:solidFill>
          <a:ln w="25400"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lvl="0" indent="0" algn="ctr" defTabSz="914303" rtl="0" eaLnBrk="1" fontAlgn="auto" latinLnBrk="0" hangingPunct="1">
              <a:lnSpc>
                <a:spcPct val="100000"/>
              </a:lnSpc>
              <a:spcBef>
                <a:spcPts val="0"/>
              </a:spcBef>
              <a:spcAft>
                <a:spcPts val="0"/>
              </a:spcAft>
              <a:buClrTx/>
              <a:buSzTx/>
              <a:buFontTx/>
              <a:buNone/>
              <a:tabLst/>
              <a:defRPr/>
            </a:pPr>
            <a:r>
              <a:rPr kumimoji="0" lang="en-US" sz="2133" b="1" i="0" u="none" strike="noStrike" kern="1200" cap="none" spc="0" normalizeH="0" baseline="0" noProof="0" dirty="0">
                <a:ln>
                  <a:noFill/>
                </a:ln>
                <a:solidFill>
                  <a:srgbClr val="000000"/>
                </a:solidFill>
                <a:effectLst/>
                <a:uLnTx/>
                <a:uFillTx/>
                <a:latin typeface="Arial" charset="0"/>
                <a:ea typeface="Arial" charset="0"/>
                <a:cs typeface="Arial" charset="0"/>
              </a:rPr>
              <a:t>vCenter Server</a:t>
            </a:r>
          </a:p>
        </p:txBody>
      </p:sp>
      <p:sp>
        <p:nvSpPr>
          <p:cNvPr id="20" name="Rounded Rectangle 19">
            <a:extLst>
              <a:ext uri="{FF2B5EF4-FFF2-40B4-BE49-F238E27FC236}">
                <a16:creationId xmlns:a16="http://schemas.microsoft.com/office/drawing/2014/main" id="{161899E0-DBF6-B946-8E66-8B6227C5B728}"/>
              </a:ext>
            </a:extLst>
          </p:cNvPr>
          <p:cNvSpPr/>
          <p:nvPr/>
        </p:nvSpPr>
        <p:spPr bwMode="auto">
          <a:xfrm>
            <a:off x="265835" y="4746318"/>
            <a:ext cx="3429000" cy="381000"/>
          </a:xfrm>
          <a:prstGeom prst="roundRect">
            <a:avLst/>
          </a:prstGeom>
          <a:solidFill>
            <a:srgbClr val="FFF3CC"/>
          </a:solidFill>
          <a:ln w="25400"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lvl="0" indent="0" algn="ctr" defTabSz="914303" rtl="0" eaLnBrk="1" fontAlgn="auto" latinLnBrk="0" hangingPunct="1">
              <a:lnSpc>
                <a:spcPct val="100000"/>
              </a:lnSpc>
              <a:spcBef>
                <a:spcPts val="0"/>
              </a:spcBef>
              <a:spcAft>
                <a:spcPts val="0"/>
              </a:spcAft>
              <a:buClrTx/>
              <a:buSzTx/>
              <a:buFontTx/>
              <a:buNone/>
              <a:tabLst/>
              <a:defRPr/>
            </a:pPr>
            <a:r>
              <a:rPr kumimoji="0" lang="en-US" sz="2133" b="1" i="0" u="none" strike="noStrike" kern="1200" cap="none" spc="0" normalizeH="0" baseline="0" noProof="0" dirty="0">
                <a:ln>
                  <a:noFill/>
                </a:ln>
                <a:solidFill>
                  <a:srgbClr val="000000"/>
                </a:solidFill>
                <a:effectLst/>
                <a:uLnTx/>
                <a:uFillTx/>
                <a:latin typeface="Arial" charset="0"/>
                <a:ea typeface="Arial" charset="0"/>
                <a:cs typeface="Arial" charset="0"/>
              </a:rPr>
              <a:t>NSX-V </a:t>
            </a:r>
          </a:p>
        </p:txBody>
      </p:sp>
      <p:sp>
        <p:nvSpPr>
          <p:cNvPr id="24" name="Rounded Rectangle 23">
            <a:extLst>
              <a:ext uri="{FF2B5EF4-FFF2-40B4-BE49-F238E27FC236}">
                <a16:creationId xmlns:a16="http://schemas.microsoft.com/office/drawing/2014/main" id="{393353CB-F642-BA4B-A3C7-5950B6B5BE82}"/>
              </a:ext>
            </a:extLst>
          </p:cNvPr>
          <p:cNvSpPr/>
          <p:nvPr/>
        </p:nvSpPr>
        <p:spPr bwMode="auto">
          <a:xfrm>
            <a:off x="265835" y="4319127"/>
            <a:ext cx="3429000" cy="381000"/>
          </a:xfrm>
          <a:prstGeom prst="roundRect">
            <a:avLst/>
          </a:prstGeom>
          <a:solidFill>
            <a:srgbClr val="FFF3CC"/>
          </a:solidFill>
          <a:ln w="25400"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lvl="0" indent="0" algn="ctr" defTabSz="914303" rtl="0" eaLnBrk="1" fontAlgn="auto" latinLnBrk="0" hangingPunct="1">
              <a:lnSpc>
                <a:spcPct val="100000"/>
              </a:lnSpc>
              <a:spcBef>
                <a:spcPts val="0"/>
              </a:spcBef>
              <a:spcAft>
                <a:spcPts val="0"/>
              </a:spcAft>
              <a:buClrTx/>
              <a:buSzTx/>
              <a:buFontTx/>
              <a:buNone/>
              <a:tabLst/>
              <a:defRPr/>
            </a:pPr>
            <a:r>
              <a:rPr kumimoji="0" lang="en-US" sz="2133" b="1" i="0" u="none" strike="noStrike" kern="1200" cap="none" spc="0" normalizeH="0" baseline="0" noProof="0" dirty="0" err="1">
                <a:ln>
                  <a:noFill/>
                </a:ln>
                <a:solidFill>
                  <a:srgbClr val="000000"/>
                </a:solidFill>
                <a:effectLst/>
                <a:uLnTx/>
                <a:uFillTx/>
                <a:latin typeface="Arial" charset="0"/>
                <a:ea typeface="Arial" charset="0"/>
                <a:cs typeface="Arial" charset="0"/>
              </a:rPr>
              <a:t>vSAN</a:t>
            </a:r>
            <a:endParaRPr kumimoji="0" lang="en-US" sz="2133" b="1" i="0" u="none" strike="noStrike" kern="1200" cap="none" spc="0" normalizeH="0" baseline="0" noProof="0" dirty="0">
              <a:ln>
                <a:noFill/>
              </a:ln>
              <a:solidFill>
                <a:srgbClr val="000000"/>
              </a:solidFill>
              <a:effectLst/>
              <a:uLnTx/>
              <a:uFillTx/>
              <a:latin typeface="Arial" charset="0"/>
              <a:ea typeface="Arial" charset="0"/>
              <a:cs typeface="Arial" charset="0"/>
            </a:endParaRPr>
          </a:p>
        </p:txBody>
      </p:sp>
      <p:sp>
        <p:nvSpPr>
          <p:cNvPr id="25" name="Rounded Rectangle 24">
            <a:extLst>
              <a:ext uri="{FF2B5EF4-FFF2-40B4-BE49-F238E27FC236}">
                <a16:creationId xmlns:a16="http://schemas.microsoft.com/office/drawing/2014/main" id="{63D6EF4F-0287-F944-8BBA-51DA0BA12E8A}"/>
              </a:ext>
            </a:extLst>
          </p:cNvPr>
          <p:cNvSpPr/>
          <p:nvPr/>
        </p:nvSpPr>
        <p:spPr bwMode="auto">
          <a:xfrm>
            <a:off x="265835" y="3891936"/>
            <a:ext cx="3429000" cy="381000"/>
          </a:xfrm>
          <a:prstGeom prst="roundRect">
            <a:avLst/>
          </a:prstGeom>
          <a:solidFill>
            <a:srgbClr val="FFF3CC"/>
          </a:solidFill>
          <a:ln w="25400"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lvl="0" indent="0" algn="ctr" defTabSz="914303" rtl="0" eaLnBrk="1" fontAlgn="auto" latinLnBrk="0" hangingPunct="1">
              <a:lnSpc>
                <a:spcPct val="100000"/>
              </a:lnSpc>
              <a:spcBef>
                <a:spcPts val="0"/>
              </a:spcBef>
              <a:spcAft>
                <a:spcPts val="0"/>
              </a:spcAft>
              <a:buClrTx/>
              <a:buSzTx/>
              <a:buFontTx/>
              <a:buNone/>
              <a:tabLst/>
              <a:defRPr/>
            </a:pPr>
            <a:r>
              <a:rPr kumimoji="0" lang="en-US" sz="2133" b="1" i="0" u="none" strike="noStrike" kern="1200" cap="none" spc="0" normalizeH="0" baseline="0" noProof="0" dirty="0" err="1">
                <a:ln>
                  <a:noFill/>
                </a:ln>
                <a:solidFill>
                  <a:srgbClr val="000000"/>
                </a:solidFill>
                <a:effectLst/>
                <a:uLnTx/>
                <a:uFillTx/>
                <a:latin typeface="Arial" charset="0"/>
                <a:ea typeface="Arial" charset="0"/>
                <a:cs typeface="Arial" charset="0"/>
              </a:rPr>
              <a:t>vRealize</a:t>
            </a:r>
            <a:endParaRPr kumimoji="0" lang="en-US" sz="2133" b="1" i="0" u="none" strike="noStrike" kern="1200" cap="none" spc="0" normalizeH="0" baseline="0" noProof="0" dirty="0">
              <a:ln>
                <a:noFill/>
              </a:ln>
              <a:solidFill>
                <a:srgbClr val="000000"/>
              </a:solidFill>
              <a:effectLst/>
              <a:uLnTx/>
              <a:uFillTx/>
              <a:latin typeface="Arial" charset="0"/>
              <a:ea typeface="Arial" charset="0"/>
              <a:cs typeface="Arial" charset="0"/>
            </a:endParaRPr>
          </a:p>
        </p:txBody>
      </p:sp>
      <p:sp>
        <p:nvSpPr>
          <p:cNvPr id="26" name="Rounded Rectangle 25">
            <a:extLst>
              <a:ext uri="{FF2B5EF4-FFF2-40B4-BE49-F238E27FC236}">
                <a16:creationId xmlns:a16="http://schemas.microsoft.com/office/drawing/2014/main" id="{37478DC8-ACDA-B74D-938B-735A08035069}"/>
              </a:ext>
            </a:extLst>
          </p:cNvPr>
          <p:cNvSpPr/>
          <p:nvPr/>
        </p:nvSpPr>
        <p:spPr bwMode="auto">
          <a:xfrm>
            <a:off x="4451012" y="5584371"/>
            <a:ext cx="3532010" cy="381000"/>
          </a:xfrm>
          <a:prstGeom prst="roundRect">
            <a:avLst/>
          </a:prstGeom>
          <a:solidFill>
            <a:schemeClr val="accent1">
              <a:lumMod val="50000"/>
            </a:schemeClr>
          </a:solidFill>
          <a:ln w="25400"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lvl="0" indent="0" algn="ctr" defTabSz="914303" rtl="0" eaLnBrk="1" fontAlgn="auto" latinLnBrk="0" hangingPunct="1">
              <a:lnSpc>
                <a:spcPct val="100000"/>
              </a:lnSpc>
              <a:spcBef>
                <a:spcPts val="0"/>
              </a:spcBef>
              <a:spcAft>
                <a:spcPts val="0"/>
              </a:spcAft>
              <a:buClrTx/>
              <a:buSzTx/>
              <a:buFontTx/>
              <a:buNone/>
              <a:tabLst/>
              <a:defRPr/>
            </a:pPr>
            <a:r>
              <a:rPr kumimoji="0" lang="en-US" sz="2133" b="1" i="0" u="none" strike="noStrike" kern="1200" cap="none" spc="0" normalizeH="0" baseline="0" noProof="0" dirty="0" err="1">
                <a:ln>
                  <a:noFill/>
                </a:ln>
                <a:solidFill>
                  <a:srgbClr val="FFFFFF"/>
                </a:solidFill>
                <a:effectLst/>
                <a:uLnTx/>
                <a:uFillTx/>
                <a:latin typeface="Arial" charset="0"/>
                <a:ea typeface="Arial" charset="0"/>
                <a:cs typeface="Arial" charset="0"/>
              </a:rPr>
              <a:t>ESXi</a:t>
            </a:r>
            <a:r>
              <a:rPr kumimoji="0" lang="en-US" sz="2133" b="1" i="0" u="none" strike="noStrike" kern="1200" cap="none" spc="0" normalizeH="0" baseline="0" noProof="0" dirty="0">
                <a:ln>
                  <a:noFill/>
                </a:ln>
                <a:solidFill>
                  <a:srgbClr val="FFFFFF"/>
                </a:solidFill>
                <a:effectLst/>
                <a:uLnTx/>
                <a:uFillTx/>
                <a:latin typeface="Arial" charset="0"/>
                <a:ea typeface="Arial" charset="0"/>
                <a:cs typeface="Arial" charset="0"/>
              </a:rPr>
              <a:t> </a:t>
            </a:r>
          </a:p>
        </p:txBody>
      </p:sp>
      <p:sp>
        <p:nvSpPr>
          <p:cNvPr id="27" name="Rounded Rectangle 26">
            <a:extLst>
              <a:ext uri="{FF2B5EF4-FFF2-40B4-BE49-F238E27FC236}">
                <a16:creationId xmlns:a16="http://schemas.microsoft.com/office/drawing/2014/main" id="{ED562290-8719-2340-9456-4FB2E5674766}"/>
              </a:ext>
            </a:extLst>
          </p:cNvPr>
          <p:cNvSpPr/>
          <p:nvPr/>
        </p:nvSpPr>
        <p:spPr bwMode="auto">
          <a:xfrm>
            <a:off x="4460163" y="5157180"/>
            <a:ext cx="3532010" cy="381000"/>
          </a:xfrm>
          <a:prstGeom prst="roundRect">
            <a:avLst/>
          </a:prstGeom>
          <a:solidFill>
            <a:schemeClr val="accent1">
              <a:lumMod val="50000"/>
            </a:schemeClr>
          </a:solidFill>
          <a:ln w="25400"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lvl="0" indent="0" algn="ctr" defTabSz="914303" rtl="0" eaLnBrk="1" fontAlgn="auto" latinLnBrk="0" hangingPunct="1">
              <a:lnSpc>
                <a:spcPct val="100000"/>
              </a:lnSpc>
              <a:spcBef>
                <a:spcPts val="0"/>
              </a:spcBef>
              <a:spcAft>
                <a:spcPts val="0"/>
              </a:spcAft>
              <a:buClrTx/>
              <a:buSzTx/>
              <a:buFontTx/>
              <a:buNone/>
              <a:tabLst/>
              <a:defRPr/>
            </a:pPr>
            <a:r>
              <a:rPr kumimoji="0" lang="en-US" sz="2133" b="1" i="0" u="none" strike="noStrike" kern="1200" cap="none" spc="0" normalizeH="0" baseline="0" noProof="0" dirty="0">
                <a:ln>
                  <a:noFill/>
                </a:ln>
                <a:solidFill>
                  <a:srgbClr val="FFFFFF"/>
                </a:solidFill>
                <a:effectLst/>
                <a:uLnTx/>
                <a:uFillTx/>
                <a:latin typeface="Arial" charset="0"/>
                <a:ea typeface="Arial" charset="0"/>
                <a:cs typeface="Arial" charset="0"/>
              </a:rPr>
              <a:t>vCenter Server</a:t>
            </a:r>
          </a:p>
        </p:txBody>
      </p:sp>
      <p:sp>
        <p:nvSpPr>
          <p:cNvPr id="28" name="Rounded Rectangle 27">
            <a:extLst>
              <a:ext uri="{FF2B5EF4-FFF2-40B4-BE49-F238E27FC236}">
                <a16:creationId xmlns:a16="http://schemas.microsoft.com/office/drawing/2014/main" id="{9391368B-5847-2B42-9E07-7860D3A4115B}"/>
              </a:ext>
            </a:extLst>
          </p:cNvPr>
          <p:cNvSpPr/>
          <p:nvPr/>
        </p:nvSpPr>
        <p:spPr bwMode="auto">
          <a:xfrm>
            <a:off x="4451010" y="4545058"/>
            <a:ext cx="3532010" cy="565932"/>
          </a:xfrm>
          <a:prstGeom prst="roundRect">
            <a:avLst/>
          </a:prstGeom>
          <a:solidFill>
            <a:schemeClr val="accent1">
              <a:lumMod val="50000"/>
            </a:schemeClr>
          </a:solidFill>
          <a:ln w="25400"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lvl="0" indent="0" algn="ctr" defTabSz="914303" rtl="0" eaLnBrk="1" fontAlgn="auto" latinLnBrk="0" hangingPunct="1">
              <a:lnSpc>
                <a:spcPct val="100000"/>
              </a:lnSpc>
              <a:spcBef>
                <a:spcPts val="0"/>
              </a:spcBef>
              <a:spcAft>
                <a:spcPts val="0"/>
              </a:spcAft>
              <a:buClrTx/>
              <a:buSzTx/>
              <a:buFontTx/>
              <a:buNone/>
              <a:tabLst/>
              <a:defRPr/>
            </a:pPr>
            <a:r>
              <a:rPr kumimoji="0" lang="en-US" sz="2133" b="1" i="0" u="none" strike="noStrike" kern="1200" cap="none" spc="0" normalizeH="0" baseline="0" noProof="0" dirty="0">
                <a:ln>
                  <a:noFill/>
                </a:ln>
                <a:solidFill>
                  <a:srgbClr val="FFFFFF"/>
                </a:solidFill>
                <a:effectLst/>
                <a:uLnTx/>
                <a:uFillTx/>
                <a:latin typeface="Arial" charset="0"/>
                <a:ea typeface="Arial" charset="0"/>
                <a:cs typeface="Arial" charset="0"/>
              </a:rPr>
              <a:t>NSX-V or NSX-T </a:t>
            </a:r>
          </a:p>
          <a:p>
            <a:pPr marL="0" marR="0" lvl="0" indent="0" algn="ctr" defTabSz="914303"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Arial" charset="0"/>
                <a:ea typeface="Arial" charset="0"/>
                <a:cs typeface="Arial" charset="0"/>
              </a:rPr>
              <a:t>(Base, Adv. or Ent.) </a:t>
            </a:r>
            <a:endParaRPr kumimoji="0" lang="en-US" sz="2133" b="1" i="0" u="none" strike="noStrike" kern="1200" cap="none" spc="0" normalizeH="0" baseline="0" noProof="0" dirty="0">
              <a:ln>
                <a:noFill/>
              </a:ln>
              <a:solidFill>
                <a:srgbClr val="FFFFFF"/>
              </a:solidFill>
              <a:effectLst/>
              <a:uLnTx/>
              <a:uFillTx/>
              <a:latin typeface="Arial" charset="0"/>
              <a:ea typeface="Arial" charset="0"/>
              <a:cs typeface="Arial" charset="0"/>
            </a:endParaRPr>
          </a:p>
        </p:txBody>
      </p:sp>
      <p:sp>
        <p:nvSpPr>
          <p:cNvPr id="31" name="Rounded Rectangle 30">
            <a:extLst>
              <a:ext uri="{FF2B5EF4-FFF2-40B4-BE49-F238E27FC236}">
                <a16:creationId xmlns:a16="http://schemas.microsoft.com/office/drawing/2014/main" id="{AA43E396-2E56-794F-B7F4-9AD173CDDC7B}"/>
              </a:ext>
            </a:extLst>
          </p:cNvPr>
          <p:cNvSpPr/>
          <p:nvPr/>
        </p:nvSpPr>
        <p:spPr bwMode="auto">
          <a:xfrm>
            <a:off x="4451010" y="4117867"/>
            <a:ext cx="3532010" cy="381000"/>
          </a:xfrm>
          <a:prstGeom prst="roundRect">
            <a:avLst/>
          </a:prstGeom>
          <a:solidFill>
            <a:schemeClr val="tx2"/>
          </a:solidFill>
          <a:ln w="25400"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lvl="0" indent="0" algn="ctr" defTabSz="914303" rtl="0" eaLnBrk="1" fontAlgn="auto" latinLnBrk="0" hangingPunct="1">
              <a:lnSpc>
                <a:spcPct val="100000"/>
              </a:lnSpc>
              <a:spcBef>
                <a:spcPts val="0"/>
              </a:spcBef>
              <a:spcAft>
                <a:spcPts val="0"/>
              </a:spcAft>
              <a:buClrTx/>
              <a:buSzTx/>
              <a:buFontTx/>
              <a:buNone/>
              <a:tabLst/>
              <a:defRPr/>
            </a:pPr>
            <a:r>
              <a:rPr kumimoji="0" lang="en-US" sz="2133" b="1" i="0" u="none" strike="noStrike" kern="1200" cap="none" spc="0" normalizeH="0" baseline="0" noProof="0" dirty="0" err="1">
                <a:ln>
                  <a:noFill/>
                </a:ln>
                <a:solidFill>
                  <a:srgbClr val="000000"/>
                </a:solidFill>
                <a:effectLst/>
                <a:uLnTx/>
                <a:uFillTx/>
                <a:latin typeface="Arial" charset="0"/>
                <a:ea typeface="Arial" charset="0"/>
                <a:cs typeface="Arial" charset="0"/>
              </a:rPr>
              <a:t>vSAN</a:t>
            </a:r>
            <a:r>
              <a:rPr kumimoji="0" lang="en-US" sz="2133" b="1" i="0" u="none" strike="noStrike" kern="1200" cap="none" spc="0" normalizeH="0" baseline="0" noProof="0" dirty="0">
                <a:ln>
                  <a:noFill/>
                </a:ln>
                <a:solidFill>
                  <a:srgbClr val="000000"/>
                </a:solidFill>
                <a:effectLst/>
                <a:uLnTx/>
                <a:uFillTx/>
                <a:latin typeface="Arial" charset="0"/>
                <a:ea typeface="Arial" charset="0"/>
                <a:cs typeface="Arial" charset="0"/>
              </a:rPr>
              <a:t> </a:t>
            </a:r>
            <a:r>
              <a:rPr kumimoji="0" lang="en-US" sz="1800" b="1" i="0" u="none" strike="noStrike" kern="1200" cap="none" spc="0" normalizeH="0" baseline="0" noProof="0" dirty="0">
                <a:ln>
                  <a:noFill/>
                </a:ln>
                <a:solidFill>
                  <a:srgbClr val="000000"/>
                </a:solidFill>
                <a:effectLst/>
                <a:uLnTx/>
                <a:uFillTx/>
                <a:latin typeface="Arial" charset="0"/>
                <a:ea typeface="Arial" charset="0"/>
                <a:cs typeface="Arial" charset="0"/>
              </a:rPr>
              <a:t>(Adv. or Ent.)</a:t>
            </a:r>
            <a:endParaRPr kumimoji="0" lang="en-US" sz="2133" b="1" i="0" u="none" strike="noStrike" kern="1200" cap="none" spc="0" normalizeH="0" baseline="0" noProof="0" dirty="0">
              <a:ln>
                <a:noFill/>
              </a:ln>
              <a:solidFill>
                <a:srgbClr val="000000"/>
              </a:solidFill>
              <a:effectLst/>
              <a:uLnTx/>
              <a:uFillTx/>
              <a:latin typeface="Arial" charset="0"/>
              <a:ea typeface="Arial" charset="0"/>
              <a:cs typeface="Arial" charset="0"/>
            </a:endParaRPr>
          </a:p>
        </p:txBody>
      </p:sp>
      <p:sp>
        <p:nvSpPr>
          <p:cNvPr id="32" name="Rounded Rectangle 31">
            <a:extLst>
              <a:ext uri="{FF2B5EF4-FFF2-40B4-BE49-F238E27FC236}">
                <a16:creationId xmlns:a16="http://schemas.microsoft.com/office/drawing/2014/main" id="{4AAEA370-3357-BE4C-A948-925666A83CE4}"/>
              </a:ext>
            </a:extLst>
          </p:cNvPr>
          <p:cNvSpPr/>
          <p:nvPr/>
        </p:nvSpPr>
        <p:spPr bwMode="auto">
          <a:xfrm>
            <a:off x="4451010" y="3690676"/>
            <a:ext cx="3532010" cy="381000"/>
          </a:xfrm>
          <a:prstGeom prst="roundRect">
            <a:avLst/>
          </a:prstGeom>
          <a:solidFill>
            <a:schemeClr val="tx2"/>
          </a:solidFill>
          <a:ln w="25400"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lvl="0" indent="0" algn="ctr" defTabSz="914303" rtl="0" eaLnBrk="1" fontAlgn="auto" latinLnBrk="0" hangingPunct="1">
              <a:lnSpc>
                <a:spcPct val="100000"/>
              </a:lnSpc>
              <a:spcBef>
                <a:spcPts val="0"/>
              </a:spcBef>
              <a:spcAft>
                <a:spcPts val="0"/>
              </a:spcAft>
              <a:buClrTx/>
              <a:buSzTx/>
              <a:buFontTx/>
              <a:buNone/>
              <a:tabLst/>
              <a:defRPr/>
            </a:pPr>
            <a:r>
              <a:rPr kumimoji="0" lang="en-US" sz="2133" b="1" i="0" u="none" strike="noStrike" kern="1200" cap="none" spc="0" normalizeH="0" baseline="0" noProof="0" dirty="0">
                <a:ln>
                  <a:noFill/>
                </a:ln>
                <a:solidFill>
                  <a:srgbClr val="000000"/>
                </a:solidFill>
                <a:effectLst/>
                <a:uLnTx/>
                <a:uFillTx/>
                <a:latin typeface="Arial" charset="0"/>
                <a:ea typeface="Arial" charset="0"/>
                <a:cs typeface="Arial" charset="0"/>
              </a:rPr>
              <a:t>HCX</a:t>
            </a:r>
          </a:p>
        </p:txBody>
      </p:sp>
      <p:sp>
        <p:nvSpPr>
          <p:cNvPr id="33" name="Rounded Rectangle 32">
            <a:extLst>
              <a:ext uri="{FF2B5EF4-FFF2-40B4-BE49-F238E27FC236}">
                <a16:creationId xmlns:a16="http://schemas.microsoft.com/office/drawing/2014/main" id="{2B57E9EB-9644-4C44-94E8-738CB1834998}"/>
              </a:ext>
            </a:extLst>
          </p:cNvPr>
          <p:cNvSpPr/>
          <p:nvPr/>
        </p:nvSpPr>
        <p:spPr bwMode="auto">
          <a:xfrm>
            <a:off x="4451010" y="3263485"/>
            <a:ext cx="3532010" cy="381000"/>
          </a:xfrm>
          <a:prstGeom prst="roundRect">
            <a:avLst/>
          </a:prstGeom>
          <a:solidFill>
            <a:schemeClr val="tx2"/>
          </a:solidFill>
          <a:ln w="25400"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lvl="0" indent="0" algn="ctr" defTabSz="914303" rtl="0" eaLnBrk="1" fontAlgn="auto" latinLnBrk="0" hangingPunct="1">
              <a:lnSpc>
                <a:spcPct val="100000"/>
              </a:lnSpc>
              <a:spcBef>
                <a:spcPts val="0"/>
              </a:spcBef>
              <a:spcAft>
                <a:spcPts val="0"/>
              </a:spcAft>
              <a:buClrTx/>
              <a:buSzTx/>
              <a:buFontTx/>
              <a:buNone/>
              <a:tabLst/>
              <a:defRPr/>
            </a:pPr>
            <a:r>
              <a:rPr kumimoji="0" lang="en-US" sz="2133" b="1" i="0" u="none" strike="noStrike" kern="1200" cap="none" spc="0" normalizeH="0" baseline="0" noProof="0" dirty="0" err="1">
                <a:ln>
                  <a:noFill/>
                </a:ln>
                <a:solidFill>
                  <a:srgbClr val="000000"/>
                </a:solidFill>
                <a:effectLst/>
                <a:uLnTx/>
                <a:uFillTx/>
                <a:latin typeface="Arial" charset="0"/>
                <a:ea typeface="Arial" charset="0"/>
                <a:cs typeface="Arial" charset="0"/>
              </a:rPr>
              <a:t>vRealize</a:t>
            </a:r>
            <a:endParaRPr kumimoji="0" lang="en-US" sz="2133" b="1" i="0" u="none" strike="noStrike" kern="1200" cap="none" spc="0" normalizeH="0" baseline="0" noProof="0" dirty="0">
              <a:ln>
                <a:noFill/>
              </a:ln>
              <a:solidFill>
                <a:srgbClr val="000000"/>
              </a:solidFill>
              <a:effectLst/>
              <a:uLnTx/>
              <a:uFillTx/>
              <a:latin typeface="Arial" charset="0"/>
              <a:ea typeface="Arial" charset="0"/>
              <a:cs typeface="Arial" charset="0"/>
            </a:endParaRPr>
          </a:p>
        </p:txBody>
      </p:sp>
      <p:sp>
        <p:nvSpPr>
          <p:cNvPr id="42" name="Rounded Rectangle 41">
            <a:extLst>
              <a:ext uri="{FF2B5EF4-FFF2-40B4-BE49-F238E27FC236}">
                <a16:creationId xmlns:a16="http://schemas.microsoft.com/office/drawing/2014/main" id="{52104BF4-BE12-1F4C-88EF-296C12F47ED9}"/>
              </a:ext>
            </a:extLst>
          </p:cNvPr>
          <p:cNvSpPr/>
          <p:nvPr/>
        </p:nvSpPr>
        <p:spPr bwMode="auto">
          <a:xfrm>
            <a:off x="10872975" y="150753"/>
            <a:ext cx="1225186" cy="557063"/>
          </a:xfrm>
          <a:prstGeom prst="roundRect">
            <a:avLst/>
          </a:prstGeom>
          <a:solidFill>
            <a:srgbClr val="FFF3CC"/>
          </a:solidFill>
          <a:ln w="38100"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lvl="0" indent="0" algn="ctr" defTabSz="914303"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Arial" charset="0"/>
                <a:ea typeface="Arial" charset="0"/>
                <a:cs typeface="Arial" charset="0"/>
              </a:rPr>
              <a:t>Self Install</a:t>
            </a:r>
          </a:p>
        </p:txBody>
      </p:sp>
      <p:sp>
        <p:nvSpPr>
          <p:cNvPr id="43" name="Rounded Rectangle 42">
            <a:extLst>
              <a:ext uri="{FF2B5EF4-FFF2-40B4-BE49-F238E27FC236}">
                <a16:creationId xmlns:a16="http://schemas.microsoft.com/office/drawing/2014/main" id="{1673619D-F314-A440-A572-0F5B3F754053}"/>
              </a:ext>
            </a:extLst>
          </p:cNvPr>
          <p:cNvSpPr/>
          <p:nvPr/>
        </p:nvSpPr>
        <p:spPr bwMode="auto">
          <a:xfrm>
            <a:off x="8404258" y="152400"/>
            <a:ext cx="1035121" cy="557063"/>
          </a:xfrm>
          <a:prstGeom prst="roundRect">
            <a:avLst/>
          </a:prstGeom>
          <a:solidFill>
            <a:schemeClr val="accent1">
              <a:lumMod val="50000"/>
            </a:schemeClr>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lvl="0" indent="0" algn="ctr" defTabSz="1219072" rtl="0" eaLnBrk="1" fontAlgn="base" latinLnBrk="0" hangingPunct="1">
              <a:lnSpc>
                <a:spcPct val="9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Arial" charset="0"/>
                <a:ea typeface="Arial" charset="0"/>
                <a:cs typeface="Arial" charset="0"/>
              </a:rPr>
              <a:t>Included</a:t>
            </a:r>
          </a:p>
        </p:txBody>
      </p:sp>
      <p:sp>
        <p:nvSpPr>
          <p:cNvPr id="44" name="Rounded Rectangle 43">
            <a:extLst>
              <a:ext uri="{FF2B5EF4-FFF2-40B4-BE49-F238E27FC236}">
                <a16:creationId xmlns:a16="http://schemas.microsoft.com/office/drawing/2014/main" id="{A4DC6779-B982-AB4B-8410-623F97F5C07E}"/>
              </a:ext>
            </a:extLst>
          </p:cNvPr>
          <p:cNvSpPr/>
          <p:nvPr/>
        </p:nvSpPr>
        <p:spPr bwMode="auto">
          <a:xfrm>
            <a:off x="9543584" y="150754"/>
            <a:ext cx="1225186" cy="557063"/>
          </a:xfrm>
          <a:prstGeom prst="roundRect">
            <a:avLst/>
          </a:prstGeom>
          <a:solidFill>
            <a:schemeClr val="tx2"/>
          </a:solidFill>
          <a:ln w="38100"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lvl="0" indent="0" algn="ctr" defTabSz="914303"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Arial" charset="0"/>
                <a:ea typeface="Arial" charset="0"/>
                <a:cs typeface="Arial" charset="0"/>
              </a:rPr>
              <a:t>Optional</a:t>
            </a:r>
          </a:p>
        </p:txBody>
      </p:sp>
      <p:sp>
        <p:nvSpPr>
          <p:cNvPr id="35" name="Title 6">
            <a:extLst>
              <a:ext uri="{FF2B5EF4-FFF2-40B4-BE49-F238E27FC236}">
                <a16:creationId xmlns:a16="http://schemas.microsoft.com/office/drawing/2014/main" id="{1C0E5C1D-654C-894C-ABFD-9F2588680DDB}"/>
              </a:ext>
            </a:extLst>
          </p:cNvPr>
          <p:cNvSpPr>
            <a:spLocks noGrp="1"/>
          </p:cNvSpPr>
          <p:nvPr>
            <p:ph type="title"/>
          </p:nvPr>
        </p:nvSpPr>
        <p:spPr>
          <a:xfrm>
            <a:off x="304800" y="268224"/>
            <a:ext cx="7843158" cy="974349"/>
          </a:xfrm>
        </p:spPr>
        <p:txBody>
          <a:bodyPr/>
          <a:lstStyle/>
          <a:p>
            <a:pPr>
              <a:spcBef>
                <a:spcPts val="500"/>
              </a:spcBef>
              <a:tabLst>
                <a:tab pos="2136425" algn="l"/>
              </a:tabLst>
            </a:pPr>
            <a:r>
              <a:rPr lang="en-US" sz="2800" b="1" dirty="0">
                <a:solidFill>
                  <a:schemeClr val="bg1"/>
                </a:solidFill>
              </a:rPr>
              <a:t>VMWare Components on IBM Cloud</a:t>
            </a:r>
            <a:br>
              <a:rPr lang="en-US" sz="2800" b="1" dirty="0">
                <a:solidFill>
                  <a:schemeClr val="bg1"/>
                </a:solidFill>
              </a:rPr>
            </a:br>
            <a:endParaRPr lang="en-US" sz="2800" b="1" dirty="0">
              <a:solidFill>
                <a:schemeClr val="bg1"/>
              </a:solidFill>
            </a:endParaRPr>
          </a:p>
        </p:txBody>
      </p:sp>
      <p:sp>
        <p:nvSpPr>
          <p:cNvPr id="46" name="Rounded Rectangle 45">
            <a:extLst>
              <a:ext uri="{FF2B5EF4-FFF2-40B4-BE49-F238E27FC236}">
                <a16:creationId xmlns:a16="http://schemas.microsoft.com/office/drawing/2014/main" id="{7E1D92A3-A227-4C47-ADBC-9577A6A6204A}"/>
              </a:ext>
            </a:extLst>
          </p:cNvPr>
          <p:cNvSpPr/>
          <p:nvPr/>
        </p:nvSpPr>
        <p:spPr bwMode="auto">
          <a:xfrm>
            <a:off x="8391573" y="3278223"/>
            <a:ext cx="3623106" cy="381000"/>
          </a:xfrm>
          <a:prstGeom prst="roundRect">
            <a:avLst/>
          </a:prstGeom>
          <a:solidFill>
            <a:schemeClr val="accent1">
              <a:lumMod val="50000"/>
            </a:schemeClr>
          </a:solidFill>
          <a:ln w="25400"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lvl="0" indent="0" algn="ctr" defTabSz="914303" rtl="0" eaLnBrk="1" fontAlgn="auto" latinLnBrk="0" hangingPunct="1">
              <a:lnSpc>
                <a:spcPct val="100000"/>
              </a:lnSpc>
              <a:spcBef>
                <a:spcPts val="0"/>
              </a:spcBef>
              <a:spcAft>
                <a:spcPts val="0"/>
              </a:spcAft>
              <a:buClrTx/>
              <a:buSzTx/>
              <a:buFontTx/>
              <a:buNone/>
              <a:tabLst/>
              <a:defRPr/>
            </a:pPr>
            <a:r>
              <a:rPr kumimoji="0" lang="en-US" sz="2133" b="1" i="0" u="none" strike="noStrike" kern="1200" cap="none" spc="0" normalizeH="0" baseline="0" noProof="0" dirty="0" err="1">
                <a:ln>
                  <a:noFill/>
                </a:ln>
                <a:solidFill>
                  <a:srgbClr val="FFFFFF"/>
                </a:solidFill>
                <a:effectLst/>
                <a:uLnTx/>
                <a:uFillTx/>
                <a:latin typeface="Arial" charset="0"/>
                <a:ea typeface="Arial" charset="0"/>
                <a:cs typeface="Arial" charset="0"/>
              </a:rPr>
              <a:t>vCloud</a:t>
            </a:r>
            <a:r>
              <a:rPr kumimoji="0" lang="en-US" sz="2133" b="1" i="0" u="none" strike="noStrike" kern="1200" cap="none" spc="0" normalizeH="0" baseline="0" noProof="0" dirty="0">
                <a:ln>
                  <a:noFill/>
                </a:ln>
                <a:solidFill>
                  <a:srgbClr val="FFFFFF"/>
                </a:solidFill>
                <a:effectLst/>
                <a:uLnTx/>
                <a:uFillTx/>
                <a:latin typeface="Arial" charset="0"/>
                <a:ea typeface="Arial" charset="0"/>
                <a:cs typeface="Arial" charset="0"/>
              </a:rPr>
              <a:t> Director</a:t>
            </a:r>
          </a:p>
        </p:txBody>
      </p:sp>
      <p:sp>
        <p:nvSpPr>
          <p:cNvPr id="48" name="Rounded Rectangle 47">
            <a:extLst>
              <a:ext uri="{FF2B5EF4-FFF2-40B4-BE49-F238E27FC236}">
                <a16:creationId xmlns:a16="http://schemas.microsoft.com/office/drawing/2014/main" id="{655AC241-54F9-EA48-A9AF-2E851D1FDE12}"/>
              </a:ext>
            </a:extLst>
          </p:cNvPr>
          <p:cNvSpPr/>
          <p:nvPr/>
        </p:nvSpPr>
        <p:spPr bwMode="auto">
          <a:xfrm>
            <a:off x="304800" y="6435502"/>
            <a:ext cx="7716603" cy="381000"/>
          </a:xfrm>
          <a:prstGeom prst="roundRect">
            <a:avLst/>
          </a:prstGeom>
          <a:solidFill>
            <a:schemeClr val="tx2"/>
          </a:solidFill>
          <a:ln w="25400"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lvl="0" indent="0" algn="ctr" defTabSz="914303" rtl="0" eaLnBrk="1" fontAlgn="auto" latinLnBrk="0" hangingPunct="1">
              <a:lnSpc>
                <a:spcPct val="100000"/>
              </a:lnSpc>
              <a:spcBef>
                <a:spcPts val="0"/>
              </a:spcBef>
              <a:spcAft>
                <a:spcPts val="0"/>
              </a:spcAft>
              <a:buClrTx/>
              <a:buSzTx/>
              <a:buFontTx/>
              <a:buNone/>
              <a:tabLst/>
              <a:defRPr/>
            </a:pPr>
            <a:r>
              <a:rPr kumimoji="0" lang="en-US" sz="2133" b="1" i="0" u="none" strike="noStrike" kern="1200" cap="none" spc="0" normalizeH="0" baseline="0" noProof="0" dirty="0">
                <a:ln>
                  <a:noFill/>
                </a:ln>
                <a:solidFill>
                  <a:srgbClr val="000000"/>
                </a:solidFill>
                <a:effectLst/>
                <a:uLnTx/>
                <a:uFillTx/>
                <a:latin typeface="Arial" charset="0"/>
                <a:ea typeface="Arial" charset="0"/>
                <a:cs typeface="Arial" charset="0"/>
              </a:rPr>
              <a:t>IBM Cloud NFS, COS</a:t>
            </a:r>
          </a:p>
        </p:txBody>
      </p:sp>
      <p:sp>
        <p:nvSpPr>
          <p:cNvPr id="53" name="Rounded Rectangle 52">
            <a:extLst>
              <a:ext uri="{FF2B5EF4-FFF2-40B4-BE49-F238E27FC236}">
                <a16:creationId xmlns:a16="http://schemas.microsoft.com/office/drawing/2014/main" id="{F1614B80-E1E2-CF4D-8BFA-5E4ED1730182}"/>
              </a:ext>
            </a:extLst>
          </p:cNvPr>
          <p:cNvSpPr/>
          <p:nvPr/>
        </p:nvSpPr>
        <p:spPr bwMode="auto">
          <a:xfrm>
            <a:off x="8413412" y="6440100"/>
            <a:ext cx="3623106" cy="381000"/>
          </a:xfrm>
          <a:prstGeom prst="roundRect">
            <a:avLst/>
          </a:prstGeom>
          <a:solidFill>
            <a:schemeClr val="accent1">
              <a:lumMod val="50000"/>
            </a:schemeClr>
          </a:solidFill>
          <a:ln w="25400"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lvl="0" indent="0" algn="ctr" defTabSz="914303" rtl="0" eaLnBrk="1" fontAlgn="auto" latinLnBrk="0" hangingPunct="1">
              <a:lnSpc>
                <a:spcPct val="100000"/>
              </a:lnSpc>
              <a:spcBef>
                <a:spcPts val="0"/>
              </a:spcBef>
              <a:spcAft>
                <a:spcPts val="0"/>
              </a:spcAft>
              <a:buClrTx/>
              <a:buSzTx/>
              <a:buFontTx/>
              <a:buNone/>
              <a:tabLst/>
              <a:defRPr/>
            </a:pPr>
            <a:r>
              <a:rPr kumimoji="0" lang="en-US" sz="2133" b="1" i="0" u="none" strike="noStrike" kern="1200" cap="none" spc="0" normalizeH="0" baseline="0" noProof="0" dirty="0">
                <a:ln>
                  <a:noFill/>
                </a:ln>
                <a:solidFill>
                  <a:srgbClr val="FFFFFF"/>
                </a:solidFill>
                <a:effectLst/>
                <a:uLnTx/>
                <a:uFillTx/>
                <a:latin typeface="Arial" charset="0"/>
                <a:ea typeface="Arial" charset="0"/>
                <a:cs typeface="Arial" charset="0"/>
              </a:rPr>
              <a:t>IBM Cloud NFS</a:t>
            </a:r>
          </a:p>
        </p:txBody>
      </p:sp>
      <p:sp>
        <p:nvSpPr>
          <p:cNvPr id="54" name="Rounded Rectangle 53">
            <a:extLst>
              <a:ext uri="{FF2B5EF4-FFF2-40B4-BE49-F238E27FC236}">
                <a16:creationId xmlns:a16="http://schemas.microsoft.com/office/drawing/2014/main" id="{8EC80572-1DCF-0749-889A-8121B010C6AD}"/>
              </a:ext>
            </a:extLst>
          </p:cNvPr>
          <p:cNvSpPr/>
          <p:nvPr/>
        </p:nvSpPr>
        <p:spPr bwMode="auto">
          <a:xfrm>
            <a:off x="8404258" y="4102483"/>
            <a:ext cx="3623106" cy="381000"/>
          </a:xfrm>
          <a:prstGeom prst="roundRect">
            <a:avLst/>
          </a:prstGeom>
          <a:solidFill>
            <a:schemeClr val="tx2"/>
          </a:solidFill>
          <a:ln w="25400"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lvl="0" indent="0" algn="ctr" defTabSz="914303" rtl="0" eaLnBrk="1" fontAlgn="auto" latinLnBrk="0" hangingPunct="1">
              <a:lnSpc>
                <a:spcPct val="100000"/>
              </a:lnSpc>
              <a:spcBef>
                <a:spcPts val="0"/>
              </a:spcBef>
              <a:spcAft>
                <a:spcPts val="0"/>
              </a:spcAft>
              <a:buClrTx/>
              <a:buSzTx/>
              <a:buFontTx/>
              <a:buNone/>
              <a:tabLst/>
              <a:defRPr/>
            </a:pPr>
            <a:r>
              <a:rPr kumimoji="0" lang="en-US" sz="2133" b="1" i="0" u="none" strike="noStrike" kern="1200" cap="none" spc="0" normalizeH="0" baseline="0" noProof="0" dirty="0" err="1">
                <a:ln>
                  <a:noFill/>
                </a:ln>
                <a:solidFill>
                  <a:srgbClr val="000000"/>
                </a:solidFill>
                <a:effectLst/>
                <a:uLnTx/>
                <a:uFillTx/>
                <a:latin typeface="Arial" charset="0"/>
                <a:ea typeface="Arial" charset="0"/>
                <a:cs typeface="Arial" charset="0"/>
              </a:rPr>
              <a:t>vSAN</a:t>
            </a:r>
            <a:r>
              <a:rPr kumimoji="0" lang="en-US" sz="2133" b="1" i="0" u="none" strike="noStrike" kern="1200" cap="none" spc="0" normalizeH="0" baseline="0" noProof="0" dirty="0">
                <a:ln>
                  <a:noFill/>
                </a:ln>
                <a:solidFill>
                  <a:srgbClr val="000000"/>
                </a:solidFill>
                <a:effectLst/>
                <a:uLnTx/>
                <a:uFillTx/>
                <a:latin typeface="Arial" charset="0"/>
                <a:ea typeface="Arial" charset="0"/>
                <a:cs typeface="Arial" charset="0"/>
              </a:rPr>
              <a:t> (2020) </a:t>
            </a:r>
          </a:p>
        </p:txBody>
      </p:sp>
      <p:sp>
        <p:nvSpPr>
          <p:cNvPr id="39" name="Rounded Rectangle 38">
            <a:extLst>
              <a:ext uri="{FF2B5EF4-FFF2-40B4-BE49-F238E27FC236}">
                <a16:creationId xmlns:a16="http://schemas.microsoft.com/office/drawing/2014/main" id="{9179DB15-202B-2341-9786-3E4205354729}"/>
              </a:ext>
            </a:extLst>
          </p:cNvPr>
          <p:cNvSpPr/>
          <p:nvPr/>
        </p:nvSpPr>
        <p:spPr bwMode="auto">
          <a:xfrm>
            <a:off x="97970" y="966795"/>
            <a:ext cx="12094030" cy="450830"/>
          </a:xfrm>
          <a:prstGeom prst="roundRect">
            <a:avLst/>
          </a:prstGeom>
          <a:solidFill>
            <a:schemeClr val="accent2">
              <a:lumMod val="75000"/>
            </a:schemeClr>
          </a:solidFill>
          <a:ln w="25400"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lvl="0" indent="0" algn="ctr" defTabSz="914303" rtl="0" eaLnBrk="1" fontAlgn="auto" latinLnBrk="0" hangingPunct="1">
              <a:lnSpc>
                <a:spcPct val="100000"/>
              </a:lnSpc>
              <a:spcBef>
                <a:spcPts val="0"/>
              </a:spcBef>
              <a:spcAft>
                <a:spcPts val="0"/>
              </a:spcAft>
              <a:buClrTx/>
              <a:buSzTx/>
              <a:buFontTx/>
              <a:buNone/>
              <a:tabLst/>
              <a:defRPr/>
            </a:pPr>
            <a:r>
              <a:rPr kumimoji="0" lang="en-IN" sz="2333" b="1" i="0" u="none" strike="noStrike" kern="1200" cap="none" spc="0" normalizeH="0" baseline="0" noProof="0" dirty="0">
                <a:ln>
                  <a:noFill/>
                </a:ln>
                <a:solidFill>
                  <a:srgbClr val="FFFFFF"/>
                </a:solidFill>
                <a:effectLst/>
                <a:uLnTx/>
                <a:uFillTx/>
                <a:latin typeface="Arial" charset="0"/>
                <a:ea typeface="+mn-ea"/>
                <a:cs typeface="Arial" charset="0"/>
              </a:rPr>
              <a:t>VMWare Horizon (VDI)</a:t>
            </a:r>
            <a:endParaRPr kumimoji="0" lang="en-US" sz="2333" b="1" i="0" u="none" strike="noStrike" kern="1200" cap="none" spc="0" normalizeH="0" baseline="0" noProof="0" dirty="0">
              <a:ln>
                <a:noFill/>
              </a:ln>
              <a:solidFill>
                <a:srgbClr val="FFFFFF"/>
              </a:solidFill>
              <a:effectLst/>
              <a:uLnTx/>
              <a:uFillTx/>
              <a:latin typeface="Arial" charset="0"/>
              <a:ea typeface="+mn-ea"/>
              <a:cs typeface="Arial" charset="0"/>
            </a:endParaRPr>
          </a:p>
        </p:txBody>
      </p:sp>
      <p:sp>
        <p:nvSpPr>
          <p:cNvPr id="2" name="Oval 1">
            <a:extLst>
              <a:ext uri="{FF2B5EF4-FFF2-40B4-BE49-F238E27FC236}">
                <a16:creationId xmlns:a16="http://schemas.microsoft.com/office/drawing/2014/main" id="{FDCD5BF2-6B3C-D64C-9154-7EB9F86836D3}"/>
              </a:ext>
            </a:extLst>
          </p:cNvPr>
          <p:cNvSpPr>
            <a:spLocks noChangeAspect="1"/>
          </p:cNvSpPr>
          <p:nvPr/>
        </p:nvSpPr>
        <p:spPr>
          <a:xfrm>
            <a:off x="-5446" y="2087182"/>
            <a:ext cx="360000" cy="360000"/>
          </a:xfrm>
          <a:prstGeom prst="ellipse">
            <a:avLst/>
          </a:prstGeom>
          <a:solidFill>
            <a:schemeClr val="accent6">
              <a:lumMod val="75000"/>
            </a:schemeClr>
          </a:solidFill>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Arial"/>
                <a:ea typeface="+mn-ea"/>
                <a:cs typeface="Arial"/>
              </a:rPr>
              <a:t>1</a:t>
            </a:r>
          </a:p>
        </p:txBody>
      </p:sp>
      <p:sp>
        <p:nvSpPr>
          <p:cNvPr id="40" name="Oval 39">
            <a:extLst>
              <a:ext uri="{FF2B5EF4-FFF2-40B4-BE49-F238E27FC236}">
                <a16:creationId xmlns:a16="http://schemas.microsoft.com/office/drawing/2014/main" id="{93C06C1B-5CE6-3F43-8C5B-C7E202FEED01}"/>
              </a:ext>
            </a:extLst>
          </p:cNvPr>
          <p:cNvSpPr>
            <a:spLocks noChangeAspect="1"/>
          </p:cNvSpPr>
          <p:nvPr/>
        </p:nvSpPr>
        <p:spPr>
          <a:xfrm>
            <a:off x="4126863" y="2091445"/>
            <a:ext cx="360000" cy="360000"/>
          </a:xfrm>
          <a:prstGeom prst="ellipse">
            <a:avLst/>
          </a:prstGeom>
          <a:solidFill>
            <a:schemeClr val="accent6">
              <a:lumMod val="75000"/>
            </a:schemeClr>
          </a:solidFill>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Arial"/>
                <a:ea typeface="+mn-ea"/>
                <a:cs typeface="Arial"/>
              </a:rPr>
              <a:t>2</a:t>
            </a:r>
          </a:p>
        </p:txBody>
      </p:sp>
      <p:sp>
        <p:nvSpPr>
          <p:cNvPr id="45" name="Oval 44">
            <a:extLst>
              <a:ext uri="{FF2B5EF4-FFF2-40B4-BE49-F238E27FC236}">
                <a16:creationId xmlns:a16="http://schemas.microsoft.com/office/drawing/2014/main" id="{8F571A61-6225-7142-A570-D2AA240C1143}"/>
              </a:ext>
            </a:extLst>
          </p:cNvPr>
          <p:cNvSpPr>
            <a:spLocks noChangeAspect="1"/>
          </p:cNvSpPr>
          <p:nvPr/>
        </p:nvSpPr>
        <p:spPr>
          <a:xfrm>
            <a:off x="8475359" y="2114092"/>
            <a:ext cx="360000" cy="360000"/>
          </a:xfrm>
          <a:prstGeom prst="ellipse">
            <a:avLst/>
          </a:prstGeom>
          <a:solidFill>
            <a:schemeClr val="accent6">
              <a:lumMod val="75000"/>
            </a:schemeClr>
          </a:solidFill>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Arial"/>
                <a:ea typeface="+mn-ea"/>
                <a:cs typeface="Arial"/>
              </a:rPr>
              <a:t>3</a:t>
            </a:r>
          </a:p>
        </p:txBody>
      </p:sp>
      <p:sp>
        <p:nvSpPr>
          <p:cNvPr id="47" name="Oval 46">
            <a:extLst>
              <a:ext uri="{FF2B5EF4-FFF2-40B4-BE49-F238E27FC236}">
                <a16:creationId xmlns:a16="http://schemas.microsoft.com/office/drawing/2014/main" id="{D82411B5-0A61-1D49-B596-DAE2223FF652}"/>
              </a:ext>
            </a:extLst>
          </p:cNvPr>
          <p:cNvSpPr>
            <a:spLocks noChangeAspect="1"/>
          </p:cNvSpPr>
          <p:nvPr/>
        </p:nvSpPr>
        <p:spPr>
          <a:xfrm>
            <a:off x="4202176" y="1008693"/>
            <a:ext cx="360000" cy="360000"/>
          </a:xfrm>
          <a:prstGeom prst="ellipse">
            <a:avLst/>
          </a:prstGeom>
          <a:solidFill>
            <a:schemeClr val="accent6">
              <a:lumMod val="75000"/>
            </a:schemeClr>
          </a:solidFill>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Arial"/>
                <a:ea typeface="+mn-ea"/>
                <a:cs typeface="Arial"/>
              </a:rPr>
              <a:t>4</a:t>
            </a:r>
          </a:p>
        </p:txBody>
      </p:sp>
    </p:spTree>
    <p:extLst>
      <p:ext uri="{BB962C8B-B14F-4D97-AF65-F5344CB8AC3E}">
        <p14:creationId xmlns:p14="http://schemas.microsoft.com/office/powerpoint/2010/main" val="264225653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2033" y="109889"/>
            <a:ext cx="11480800" cy="508000"/>
          </a:xfrm>
        </p:spPr>
        <p:txBody>
          <a:bodyPr/>
          <a:lstStyle/>
          <a:p>
            <a:pPr>
              <a:spcBef>
                <a:spcPts val="400"/>
              </a:spcBef>
            </a:pPr>
            <a:r>
              <a:rPr lang="en-US" sz="2667" b="1" dirty="0">
                <a:solidFill>
                  <a:schemeClr val="bg1"/>
                </a:solidFill>
                <a:latin typeface="IBM Plex Sans" panose="020B0503050203000203" pitchFamily="34" charset="77"/>
              </a:rPr>
              <a:t>The best cloud for VMware solutions</a:t>
            </a:r>
            <a:br>
              <a:rPr lang="en-US" sz="1600" dirty="0">
                <a:latin typeface="IBM Plex Sans" panose="020B0503050203000203" pitchFamily="34" charset="77"/>
              </a:rPr>
            </a:br>
            <a:r>
              <a:rPr lang="en-US" sz="1600" dirty="0">
                <a:latin typeface="IBM Plex Sans" panose="020B0503050203000203" pitchFamily="34" charset="77"/>
              </a:rPr>
              <a:t>The most secure, enterprise-grade VMware cloud at global scale</a:t>
            </a:r>
            <a:br>
              <a:rPr lang="en-US" sz="1867" dirty="0"/>
            </a:br>
            <a:endParaRPr lang="en-US" sz="2667" dirty="0">
              <a:solidFill>
                <a:schemeClr val="bg1"/>
              </a:solidFill>
              <a:latin typeface="IBM Plex Sans" panose="020B0503050203000203" pitchFamily="34" charset="77"/>
            </a:endParaRPr>
          </a:p>
        </p:txBody>
      </p:sp>
      <p:grpSp>
        <p:nvGrpSpPr>
          <p:cNvPr id="5" name="Group 4">
            <a:extLst>
              <a:ext uri="{FF2B5EF4-FFF2-40B4-BE49-F238E27FC236}">
                <a16:creationId xmlns:a16="http://schemas.microsoft.com/office/drawing/2014/main" id="{4662FEA9-D094-7B42-9C88-11293070E917}"/>
              </a:ext>
            </a:extLst>
          </p:cNvPr>
          <p:cNvGrpSpPr/>
          <p:nvPr/>
        </p:nvGrpSpPr>
        <p:grpSpPr>
          <a:xfrm>
            <a:off x="8531882" y="868529"/>
            <a:ext cx="3439460" cy="5543095"/>
            <a:chOff x="94222" y="1819185"/>
            <a:chExt cx="2579595" cy="4157321"/>
          </a:xfrm>
        </p:grpSpPr>
        <p:sp>
          <p:nvSpPr>
            <p:cNvPr id="61" name="TextBox 60">
              <a:extLst>
                <a:ext uri="{FF2B5EF4-FFF2-40B4-BE49-F238E27FC236}">
                  <a16:creationId xmlns:a16="http://schemas.microsoft.com/office/drawing/2014/main" id="{737A55A1-07C7-994D-9844-0C2081BC02AE}"/>
                </a:ext>
              </a:extLst>
            </p:cNvPr>
            <p:cNvSpPr txBox="1"/>
            <p:nvPr/>
          </p:nvSpPr>
          <p:spPr>
            <a:xfrm>
              <a:off x="94222" y="2317397"/>
              <a:ext cx="2408896" cy="327994"/>
            </a:xfrm>
            <a:prstGeom prst="rect">
              <a:avLst/>
            </a:prstGeom>
            <a:noFill/>
          </p:spPr>
          <p:txBody>
            <a:bodyPr wrap="square" lIns="152400" tIns="152400" rIns="152400" bIns="152400" rtlCol="0">
              <a:noAutofit/>
            </a:bodyPr>
            <a:lstStyle/>
            <a:p>
              <a:pPr marL="0" marR="0" lvl="0" indent="0" algn="l" defTabSz="1741514" rtl="0" eaLnBrk="1" fontAlgn="auto" latinLnBrk="0" hangingPunct="1">
                <a:lnSpc>
                  <a:spcPct val="100000"/>
                </a:lnSpc>
                <a:spcBef>
                  <a:spcPts val="800"/>
                </a:spcBef>
                <a:spcAft>
                  <a:spcPts val="0"/>
                </a:spcAft>
                <a:buClrTx/>
                <a:buSzPct val="100000"/>
                <a:buFontTx/>
                <a:buNone/>
                <a:tabLst/>
                <a:defRPr/>
              </a:pPr>
              <a:endParaRPr kumimoji="0" lang="en-US" sz="1167" b="1" i="0" u="none" strike="noStrike" kern="1200" cap="none" spc="0" normalizeH="0" baseline="0" noProof="0" dirty="0">
                <a:ln>
                  <a:noFill/>
                </a:ln>
                <a:solidFill>
                  <a:srgbClr val="000000"/>
                </a:solidFill>
                <a:effectLst/>
                <a:uLnTx/>
                <a:uFillTx/>
                <a:latin typeface="IBM Plex Sans" panose="020B0503050203000203" pitchFamily="34" charset="77"/>
                <a:ea typeface="+mn-ea"/>
                <a:cs typeface="+mn-cs"/>
              </a:endParaRPr>
            </a:p>
          </p:txBody>
        </p:sp>
        <p:sp>
          <p:nvSpPr>
            <p:cNvPr id="22" name="Title 1">
              <a:extLst>
                <a:ext uri="{FF2B5EF4-FFF2-40B4-BE49-F238E27FC236}">
                  <a16:creationId xmlns:a16="http://schemas.microsoft.com/office/drawing/2014/main" id="{303BC9A1-3490-4047-8132-1FF3AA44C1FE}"/>
                </a:ext>
              </a:extLst>
            </p:cNvPr>
            <p:cNvSpPr txBox="1">
              <a:spLocks/>
            </p:cNvSpPr>
            <p:nvPr/>
          </p:nvSpPr>
          <p:spPr>
            <a:xfrm>
              <a:off x="248785" y="1819185"/>
              <a:ext cx="1500729" cy="502282"/>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kern="1200">
                  <a:solidFill>
                    <a:schemeClr val="tx1"/>
                  </a:solidFill>
                  <a:latin typeface="+mj-lt"/>
                  <a:ea typeface="Arial" charset="0"/>
                  <a:cs typeface="Arial" charset="0"/>
                </a:defRPr>
              </a:lvl1pPr>
            </a:lstStyle>
            <a:p>
              <a:pPr marL="0" marR="0" lvl="0" indent="0" algn="l" defTabSz="609561" rtl="0" eaLnBrk="1" fontAlgn="auto" latinLnBrk="0" hangingPunct="1">
                <a:lnSpc>
                  <a:spcPct val="90000"/>
                </a:lnSpc>
                <a:spcBef>
                  <a:spcPct val="0"/>
                </a:spcBef>
                <a:spcAft>
                  <a:spcPts val="0"/>
                </a:spcAft>
                <a:buClrTx/>
                <a:buSzTx/>
                <a:buFontTx/>
                <a:buNone/>
                <a:tabLst/>
                <a:defRPr/>
              </a:pPr>
              <a:r>
                <a:rPr kumimoji="0" lang="en-US" sz="1833" b="1" i="0" u="none" strike="noStrike" kern="1200" cap="none" spc="0" normalizeH="0" baseline="0" noProof="0" dirty="0">
                  <a:ln>
                    <a:noFill/>
                  </a:ln>
                  <a:solidFill>
                    <a:srgbClr val="000000"/>
                  </a:solidFill>
                  <a:effectLst/>
                  <a:uLnTx/>
                  <a:uFillTx/>
                  <a:latin typeface="IBM Plex Sans" panose="020B0503050203000203" pitchFamily="34" charset="77"/>
                  <a:cs typeface="Arial" charset="0"/>
                </a:rPr>
                <a:t>VMware Expertise at Global Scale</a:t>
              </a:r>
            </a:p>
          </p:txBody>
        </p:sp>
        <p:sp>
          <p:nvSpPr>
            <p:cNvPr id="32" name="Rectangle 31">
              <a:extLst>
                <a:ext uri="{FF2B5EF4-FFF2-40B4-BE49-F238E27FC236}">
                  <a16:creationId xmlns:a16="http://schemas.microsoft.com/office/drawing/2014/main" id="{3777CB37-6C2E-1445-989C-B441A66B056B}"/>
                </a:ext>
              </a:extLst>
            </p:cNvPr>
            <p:cNvSpPr/>
            <p:nvPr/>
          </p:nvSpPr>
          <p:spPr>
            <a:xfrm>
              <a:off x="248785" y="2258365"/>
              <a:ext cx="2352491" cy="93860"/>
            </a:xfrm>
            <a:prstGeom prst="rect">
              <a:avLst/>
            </a:prstGeom>
            <a:solidFill>
              <a:schemeClr val="accent5"/>
            </a:solidFill>
          </p:spPr>
          <p:txBody>
            <a:bodyPr wrap="square" lIns="0" tIns="0" rIns="0" bIns="0" rtlCol="0" anchor="ctr">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584" b="0" i="0" u="none" strike="noStrike" kern="1200" cap="none" spc="0" normalizeH="0" baseline="0" noProof="0" dirty="0">
                <a:ln>
                  <a:noFill/>
                </a:ln>
                <a:solidFill>
                  <a:srgbClr val="FFFFFF"/>
                </a:solidFill>
                <a:effectLst/>
                <a:uLnTx/>
                <a:uFillTx/>
                <a:latin typeface="IBM Plex Sans" panose="020B0503050203000203" pitchFamily="34" charset="77"/>
                <a:ea typeface="+mn-ea"/>
                <a:cs typeface="Arial"/>
              </a:endParaRPr>
            </a:p>
          </p:txBody>
        </p:sp>
        <p:sp>
          <p:nvSpPr>
            <p:cNvPr id="27" name="TextBox 26">
              <a:extLst>
                <a:ext uri="{FF2B5EF4-FFF2-40B4-BE49-F238E27FC236}">
                  <a16:creationId xmlns:a16="http://schemas.microsoft.com/office/drawing/2014/main" id="{12DA9792-B300-A54D-B3E1-7312A79D9B10}"/>
                </a:ext>
              </a:extLst>
            </p:cNvPr>
            <p:cNvSpPr txBox="1"/>
            <p:nvPr/>
          </p:nvSpPr>
          <p:spPr>
            <a:xfrm>
              <a:off x="176716" y="2359027"/>
              <a:ext cx="2497101" cy="3617479"/>
            </a:xfrm>
            <a:prstGeom prst="rect">
              <a:avLst/>
            </a:prstGeom>
            <a:noFill/>
          </p:spPr>
          <p:txBody>
            <a:bodyPr wrap="square" lIns="152400" tIns="152400" rIns="152400" bIns="152400" rtlCol="0">
              <a:noAutofit/>
            </a:bodyPr>
            <a:lstStyle/>
            <a:p>
              <a:pPr marL="152396" marR="0" lvl="0" indent="-152396" algn="just" defTabSz="1741514" rtl="0" eaLnBrk="1" fontAlgn="auto" latinLnBrk="0" hangingPunct="1">
                <a:lnSpc>
                  <a:spcPct val="110000"/>
                </a:lnSpc>
                <a:spcBef>
                  <a:spcPts val="1600"/>
                </a:spcBef>
                <a:spcAft>
                  <a:spcPts val="0"/>
                </a:spcAft>
                <a:buClrTx/>
                <a:buSzPct val="100000"/>
                <a:buFont typeface="Wingdings" pitchFamily="2" charset="2"/>
                <a:buChar char="§"/>
                <a:tabLst/>
                <a:defRPr/>
              </a:pPr>
              <a:r>
                <a:rPr kumimoji="0" lang="en-US" sz="1333" b="0" i="0" u="none" strike="noStrike" kern="1200" cap="none" spc="0" normalizeH="0" baseline="0" noProof="0" dirty="0">
                  <a:ln>
                    <a:noFill/>
                  </a:ln>
                  <a:solidFill>
                    <a:srgbClr val="000000"/>
                  </a:solidFill>
                  <a:effectLst/>
                  <a:uLnTx/>
                  <a:uFillTx/>
                  <a:latin typeface="IBM Plex Sans" panose="020B0503050203000203" pitchFamily="34" charset="77"/>
                  <a:ea typeface="+mn-ea"/>
                  <a:cs typeface="+mn-cs"/>
                </a:rPr>
                <a:t>One of world’s largest operators of VMware workloads with ~15 years of experience &amp; expertise with VMware technologies</a:t>
              </a:r>
            </a:p>
            <a:p>
              <a:pPr marL="152396" marR="0" lvl="0" indent="-152396" algn="just" defTabSz="1741514" rtl="0" eaLnBrk="1" fontAlgn="auto" latinLnBrk="0" hangingPunct="1">
                <a:lnSpc>
                  <a:spcPct val="110000"/>
                </a:lnSpc>
                <a:spcBef>
                  <a:spcPts val="1600"/>
                </a:spcBef>
                <a:spcAft>
                  <a:spcPts val="0"/>
                </a:spcAft>
                <a:buClrTx/>
                <a:buSzPct val="100000"/>
                <a:buFont typeface="Wingdings" pitchFamily="2" charset="2"/>
                <a:buChar char="§"/>
                <a:tabLst/>
                <a:defRPr/>
              </a:pPr>
              <a:r>
                <a:rPr kumimoji="0" lang="en-US" sz="1333" b="0" i="0" u="none" strike="noStrike" kern="1200" cap="none" spc="0" normalizeH="0" baseline="0" noProof="0" dirty="0">
                  <a:ln>
                    <a:noFill/>
                  </a:ln>
                  <a:solidFill>
                    <a:srgbClr val="000000"/>
                  </a:solidFill>
                  <a:effectLst/>
                  <a:uLnTx/>
                  <a:uFillTx/>
                  <a:latin typeface="IBM Plex Sans" panose="020B0503050203000203" pitchFamily="34" charset="77"/>
                  <a:ea typeface="+mn-ea"/>
                  <a:cs typeface="+mn-cs"/>
                </a:rPr>
                <a:t>100,000+ VMs migrated to the cloud without re-platforming or re-factoring</a:t>
              </a:r>
            </a:p>
            <a:p>
              <a:pPr marL="152396" marR="0" lvl="0" indent="-152396" algn="just" defTabSz="1741514" rtl="0" eaLnBrk="1" fontAlgn="auto" latinLnBrk="0" hangingPunct="1">
                <a:lnSpc>
                  <a:spcPct val="110000"/>
                </a:lnSpc>
                <a:spcBef>
                  <a:spcPts val="1600"/>
                </a:spcBef>
                <a:spcAft>
                  <a:spcPts val="0"/>
                </a:spcAft>
                <a:buClrTx/>
                <a:buSzPct val="100000"/>
                <a:buFont typeface="Wingdings" pitchFamily="2" charset="2"/>
                <a:buChar char="§"/>
                <a:tabLst/>
                <a:defRPr/>
              </a:pPr>
              <a:r>
                <a:rPr kumimoji="0" lang="en-US" sz="1333" b="0" i="0" u="none" strike="noStrike" kern="1200" cap="none" spc="0" normalizeH="0" baseline="0" noProof="0" dirty="0">
                  <a:ln>
                    <a:noFill/>
                  </a:ln>
                  <a:solidFill>
                    <a:srgbClr val="000000"/>
                  </a:solidFill>
                  <a:effectLst/>
                  <a:uLnTx/>
                  <a:uFillTx/>
                  <a:latin typeface="IBM Plex Sans" panose="020B0503050203000203" pitchFamily="34" charset="77"/>
                  <a:ea typeface="+mn-ea"/>
                  <a:cs typeface="+mn-cs"/>
                </a:rPr>
                <a:t>Deep expertise in highly regulated industries such as Finance, Healthcare, Federal &amp; others</a:t>
              </a:r>
            </a:p>
            <a:p>
              <a:pPr marL="152396" marR="0" lvl="0" indent="-152396" algn="just" defTabSz="1741514" rtl="0" eaLnBrk="1" fontAlgn="auto" latinLnBrk="0" hangingPunct="1">
                <a:lnSpc>
                  <a:spcPct val="110000"/>
                </a:lnSpc>
                <a:spcBef>
                  <a:spcPts val="1600"/>
                </a:spcBef>
                <a:spcAft>
                  <a:spcPts val="0"/>
                </a:spcAft>
                <a:buClrTx/>
                <a:buSzPct val="100000"/>
                <a:buFont typeface="Wingdings" pitchFamily="2" charset="2"/>
                <a:buChar char="§"/>
                <a:tabLst/>
                <a:defRPr/>
              </a:pPr>
              <a:r>
                <a:rPr kumimoji="0" lang="en-US" sz="1333" b="0" i="0" u="none" strike="noStrike" kern="1200" cap="none" spc="0" normalizeH="0" baseline="0" noProof="0" dirty="0">
                  <a:ln>
                    <a:noFill/>
                  </a:ln>
                  <a:solidFill>
                    <a:srgbClr val="000000"/>
                  </a:solidFill>
                  <a:effectLst/>
                  <a:uLnTx/>
                  <a:uFillTx/>
                  <a:latin typeface="IBM Plex Sans" panose="020B0503050203000203" pitchFamily="34" charset="77"/>
                  <a:ea typeface="+mn-ea"/>
                  <a:cs typeface="+mn-cs"/>
                </a:rPr>
                <a:t>Offload management of day-2 operations</a:t>
              </a:r>
            </a:p>
            <a:p>
              <a:pPr marL="152396" marR="0" lvl="0" indent="-152396" algn="just" defTabSz="1741514" rtl="0" eaLnBrk="1" fontAlgn="auto" latinLnBrk="0" hangingPunct="1">
                <a:lnSpc>
                  <a:spcPct val="110000"/>
                </a:lnSpc>
                <a:spcBef>
                  <a:spcPts val="1600"/>
                </a:spcBef>
                <a:spcAft>
                  <a:spcPts val="0"/>
                </a:spcAft>
                <a:buClrTx/>
                <a:buSzPct val="100000"/>
                <a:buFont typeface="Wingdings" pitchFamily="2" charset="2"/>
                <a:buChar char="§"/>
                <a:tabLst/>
                <a:defRPr/>
              </a:pPr>
              <a:r>
                <a:rPr kumimoji="0" lang="en-US" sz="1333" b="0" i="0" u="none" strike="noStrike" kern="1200" cap="none" spc="0" normalizeH="0" baseline="0" noProof="0" dirty="0">
                  <a:ln>
                    <a:noFill/>
                  </a:ln>
                  <a:solidFill>
                    <a:srgbClr val="000000"/>
                  </a:solidFill>
                  <a:effectLst/>
                  <a:uLnTx/>
                  <a:uFillTx/>
                  <a:latin typeface="IBM Plex Sans" panose="020B0503050203000203" pitchFamily="34" charset="77"/>
                  <a:ea typeface="+mn-ea"/>
                  <a:cs typeface="+mn-cs"/>
                </a:rPr>
                <a:t>Accelerate your journey to cloud by leveraging IBM Services to help transform your IT</a:t>
              </a:r>
            </a:p>
          </p:txBody>
        </p:sp>
      </p:grpSp>
      <p:grpSp>
        <p:nvGrpSpPr>
          <p:cNvPr id="14" name="Group 13">
            <a:extLst>
              <a:ext uri="{FF2B5EF4-FFF2-40B4-BE49-F238E27FC236}">
                <a16:creationId xmlns:a16="http://schemas.microsoft.com/office/drawing/2014/main" id="{5FBA939C-D06D-074A-BFC3-CD57C867B878}"/>
              </a:ext>
            </a:extLst>
          </p:cNvPr>
          <p:cNvGrpSpPr/>
          <p:nvPr/>
        </p:nvGrpSpPr>
        <p:grpSpPr>
          <a:xfrm>
            <a:off x="9356" y="1056230"/>
            <a:ext cx="3577960" cy="5150479"/>
            <a:chOff x="2390854" y="2001409"/>
            <a:chExt cx="2683470" cy="3862859"/>
          </a:xfrm>
        </p:grpSpPr>
        <p:sp>
          <p:nvSpPr>
            <p:cNvPr id="24" name="Title 1">
              <a:extLst>
                <a:ext uri="{FF2B5EF4-FFF2-40B4-BE49-F238E27FC236}">
                  <a16:creationId xmlns:a16="http://schemas.microsoft.com/office/drawing/2014/main" id="{2ABCD7E0-E603-3B4E-8395-5320CC3D94A7}"/>
                </a:ext>
              </a:extLst>
            </p:cNvPr>
            <p:cNvSpPr txBox="1">
              <a:spLocks/>
            </p:cNvSpPr>
            <p:nvPr/>
          </p:nvSpPr>
          <p:spPr>
            <a:xfrm>
              <a:off x="2530404" y="2001409"/>
              <a:ext cx="2543920" cy="3297525"/>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kern="1200">
                  <a:solidFill>
                    <a:schemeClr val="tx1"/>
                  </a:solidFill>
                  <a:latin typeface="+mj-lt"/>
                  <a:ea typeface="Arial" charset="0"/>
                  <a:cs typeface="Arial" charset="0"/>
                </a:defRPr>
              </a:lvl1pPr>
            </a:lstStyle>
            <a:p>
              <a:pPr marL="0" marR="0" lvl="0" indent="0" algn="l" defTabSz="609561" rtl="0" eaLnBrk="1" fontAlgn="auto" latinLnBrk="0" hangingPunct="1">
                <a:lnSpc>
                  <a:spcPct val="90000"/>
                </a:lnSpc>
                <a:spcBef>
                  <a:spcPct val="0"/>
                </a:spcBef>
                <a:spcAft>
                  <a:spcPts val="0"/>
                </a:spcAft>
                <a:buClrTx/>
                <a:buSzTx/>
                <a:buFontTx/>
                <a:buNone/>
                <a:tabLst/>
                <a:defRPr/>
              </a:pPr>
              <a:r>
                <a:rPr kumimoji="0" lang="en-US" sz="1867" b="1" i="0" u="none" strike="noStrike" kern="1200" cap="none" spc="0" normalizeH="0" baseline="0" noProof="0" dirty="0">
                  <a:ln>
                    <a:noFill/>
                  </a:ln>
                  <a:solidFill>
                    <a:srgbClr val="000000"/>
                  </a:solidFill>
                  <a:effectLst/>
                  <a:uLnTx/>
                  <a:uFillTx/>
                  <a:latin typeface="IBM Plex Sans" panose="020B0503050203000203" pitchFamily="34" charset="77"/>
                  <a:cs typeface="Arial" charset="0"/>
                </a:rPr>
                <a:t>Security Leadership</a:t>
              </a:r>
            </a:p>
            <a:p>
              <a:pPr marL="0" marR="0" lvl="0" indent="0" algn="l" defTabSz="609561" rtl="0" eaLnBrk="1" fontAlgn="auto" latinLnBrk="0" hangingPunct="1">
                <a:lnSpc>
                  <a:spcPct val="90000"/>
                </a:lnSpc>
                <a:spcBef>
                  <a:spcPct val="0"/>
                </a:spcBef>
                <a:spcAft>
                  <a:spcPts val="0"/>
                </a:spcAft>
                <a:buClrTx/>
                <a:buSzTx/>
                <a:buFontTx/>
                <a:buNone/>
                <a:tabLst/>
                <a:defRPr/>
              </a:pPr>
              <a:endParaRPr kumimoji="0" lang="en-US" sz="1867" b="0" i="0" u="none" strike="noStrike" kern="1200" cap="none" spc="0" normalizeH="0" baseline="0" noProof="0" dirty="0">
                <a:ln>
                  <a:noFill/>
                </a:ln>
                <a:solidFill>
                  <a:srgbClr val="000000"/>
                </a:solidFill>
                <a:effectLst/>
                <a:uLnTx/>
                <a:uFillTx/>
                <a:latin typeface="IBM Plex Sans" panose="020B0503050203000203" pitchFamily="34" charset="77"/>
                <a:cs typeface="Arial" charset="0"/>
              </a:endParaRPr>
            </a:p>
            <a:p>
              <a:pPr marL="0" marR="0" lvl="0" indent="0" algn="l" defTabSz="609561" rtl="0" eaLnBrk="1" fontAlgn="auto" latinLnBrk="0" hangingPunct="1">
                <a:lnSpc>
                  <a:spcPct val="90000"/>
                </a:lnSpc>
                <a:spcBef>
                  <a:spcPct val="0"/>
                </a:spcBef>
                <a:spcAft>
                  <a:spcPts val="0"/>
                </a:spcAft>
                <a:buClrTx/>
                <a:buSzTx/>
                <a:buFontTx/>
                <a:buNone/>
                <a:tabLst/>
                <a:defRPr/>
              </a:pPr>
              <a:endParaRPr kumimoji="0" lang="en-US" sz="1867" b="0" i="0" u="none" strike="noStrike" kern="1200" cap="none" spc="0" normalizeH="0" baseline="0" noProof="0" dirty="0">
                <a:ln>
                  <a:noFill/>
                </a:ln>
                <a:solidFill>
                  <a:srgbClr val="000000"/>
                </a:solidFill>
                <a:effectLst/>
                <a:uLnTx/>
                <a:uFillTx/>
                <a:latin typeface="IBM Plex Sans" panose="020B0503050203000203" pitchFamily="34" charset="77"/>
                <a:cs typeface="Arial" charset="0"/>
              </a:endParaRPr>
            </a:p>
            <a:p>
              <a:pPr marL="0" marR="0" lvl="0" indent="0" algn="l" defTabSz="609561" rtl="0" eaLnBrk="1" fontAlgn="auto" latinLnBrk="0" hangingPunct="1">
                <a:lnSpc>
                  <a:spcPct val="90000"/>
                </a:lnSpc>
                <a:spcBef>
                  <a:spcPct val="0"/>
                </a:spcBef>
                <a:spcAft>
                  <a:spcPts val="0"/>
                </a:spcAft>
                <a:buClrTx/>
                <a:buSzTx/>
                <a:buFontTx/>
                <a:buNone/>
                <a:tabLst/>
                <a:defRPr/>
              </a:pPr>
              <a:endParaRPr kumimoji="0" lang="en-US" sz="1867" b="0" i="0" u="none" strike="noStrike" kern="1200" cap="none" spc="0" normalizeH="0" baseline="0" noProof="0" dirty="0">
                <a:ln>
                  <a:noFill/>
                </a:ln>
                <a:solidFill>
                  <a:srgbClr val="000000"/>
                </a:solidFill>
                <a:effectLst/>
                <a:uLnTx/>
                <a:uFillTx/>
                <a:latin typeface="IBM Plex Sans" panose="020B0503050203000203" pitchFamily="34" charset="77"/>
                <a:cs typeface="Arial" charset="0"/>
              </a:endParaRPr>
            </a:p>
          </p:txBody>
        </p:sp>
        <p:sp>
          <p:nvSpPr>
            <p:cNvPr id="33" name="Rectangle 32">
              <a:extLst>
                <a:ext uri="{FF2B5EF4-FFF2-40B4-BE49-F238E27FC236}">
                  <a16:creationId xmlns:a16="http://schemas.microsoft.com/office/drawing/2014/main" id="{5B123E64-1B41-B545-98BA-DB685637B140}"/>
                </a:ext>
              </a:extLst>
            </p:cNvPr>
            <p:cNvSpPr/>
            <p:nvPr/>
          </p:nvSpPr>
          <p:spPr>
            <a:xfrm>
              <a:off x="2530342" y="2297452"/>
              <a:ext cx="2449948" cy="93859"/>
            </a:xfrm>
            <a:prstGeom prst="rect">
              <a:avLst/>
            </a:prstGeom>
            <a:solidFill>
              <a:schemeClr val="accent3"/>
            </a:solidFill>
          </p:spPr>
          <p:txBody>
            <a:bodyPr wrap="square" lIns="0" tIns="0" rIns="0" bIns="0" rtlCol="0" anchor="ctr">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IBM Plex Sans" panose="020B0503050203000203" pitchFamily="34" charset="77"/>
                <a:ea typeface="+mn-ea"/>
                <a:cs typeface="Arial"/>
              </a:endParaRPr>
            </a:p>
          </p:txBody>
        </p:sp>
        <p:sp>
          <p:nvSpPr>
            <p:cNvPr id="31" name="TextBox 30">
              <a:extLst>
                <a:ext uri="{FF2B5EF4-FFF2-40B4-BE49-F238E27FC236}">
                  <a16:creationId xmlns:a16="http://schemas.microsoft.com/office/drawing/2014/main" id="{5E0E4448-300B-5443-A825-A8F2FD720597}"/>
                </a:ext>
              </a:extLst>
            </p:cNvPr>
            <p:cNvSpPr txBox="1"/>
            <p:nvPr/>
          </p:nvSpPr>
          <p:spPr>
            <a:xfrm>
              <a:off x="2390854" y="2375272"/>
              <a:ext cx="2408896" cy="327994"/>
            </a:xfrm>
            <a:prstGeom prst="rect">
              <a:avLst/>
            </a:prstGeom>
            <a:noFill/>
          </p:spPr>
          <p:txBody>
            <a:bodyPr wrap="square" lIns="152400" tIns="152400" rIns="152400" bIns="152400" rtlCol="0">
              <a:noAutofit/>
            </a:bodyPr>
            <a:lstStyle/>
            <a:p>
              <a:pPr marL="0" marR="0" lvl="0" indent="0" algn="l" defTabSz="1741514" rtl="0" eaLnBrk="1" fontAlgn="auto" latinLnBrk="0" hangingPunct="1">
                <a:lnSpc>
                  <a:spcPct val="100000"/>
                </a:lnSpc>
                <a:spcBef>
                  <a:spcPts val="800"/>
                </a:spcBef>
                <a:spcAft>
                  <a:spcPts val="0"/>
                </a:spcAft>
                <a:buClrTx/>
                <a:buSzPct val="100000"/>
                <a:buFontTx/>
                <a:buNone/>
                <a:tabLst/>
                <a:defRPr/>
              </a:pPr>
              <a:endParaRPr kumimoji="0" lang="en-US" sz="1200" b="1" i="0" u="none" strike="noStrike" kern="1200" cap="none" spc="0" normalizeH="0" baseline="0" noProof="0" dirty="0">
                <a:ln>
                  <a:noFill/>
                </a:ln>
                <a:solidFill>
                  <a:srgbClr val="000000"/>
                </a:solidFill>
                <a:effectLst/>
                <a:uLnTx/>
                <a:uFillTx/>
                <a:latin typeface="IBM Plex Sans" panose="020B0503050203000203" pitchFamily="34" charset="77"/>
                <a:ea typeface="+mn-ea"/>
                <a:cs typeface="+mn-cs"/>
              </a:endParaRPr>
            </a:p>
          </p:txBody>
        </p:sp>
        <p:sp>
          <p:nvSpPr>
            <p:cNvPr id="37" name="TextBox 36">
              <a:extLst>
                <a:ext uri="{FF2B5EF4-FFF2-40B4-BE49-F238E27FC236}">
                  <a16:creationId xmlns:a16="http://schemas.microsoft.com/office/drawing/2014/main" id="{37C4C7FA-28C8-C949-BD6C-3D1D6FD43AEC}"/>
                </a:ext>
              </a:extLst>
            </p:cNvPr>
            <p:cNvSpPr txBox="1"/>
            <p:nvPr/>
          </p:nvSpPr>
          <p:spPr>
            <a:xfrm>
              <a:off x="2410501" y="2437554"/>
              <a:ext cx="2663458" cy="3426714"/>
            </a:xfrm>
            <a:prstGeom prst="rect">
              <a:avLst/>
            </a:prstGeom>
            <a:noFill/>
          </p:spPr>
          <p:txBody>
            <a:bodyPr wrap="square" lIns="152400" tIns="152400" rIns="152400" bIns="152400" rtlCol="0">
              <a:noAutofit/>
            </a:bodyPr>
            <a:lstStyle/>
            <a:p>
              <a:pPr marL="231642" marR="0" lvl="0" indent="-228594" algn="l" defTabSz="1741514" rtl="0" eaLnBrk="1" fontAlgn="auto" latinLnBrk="0" hangingPunct="1">
                <a:lnSpc>
                  <a:spcPct val="110000"/>
                </a:lnSpc>
                <a:spcBef>
                  <a:spcPts val="800"/>
                </a:spcBef>
                <a:spcAft>
                  <a:spcPts val="0"/>
                </a:spcAft>
                <a:buClrTx/>
                <a:buSzPct val="100000"/>
                <a:buFont typeface="Arial" panose="020B0604020202020204" pitchFamily="34" charset="0"/>
                <a:buChar char="•"/>
                <a:tabLst/>
                <a:defRPr/>
              </a:pPr>
              <a:r>
                <a:rPr kumimoji="0" lang="en-US" sz="1467" b="0" i="0" u="none" strike="noStrike" kern="1200" cap="none" spc="0" normalizeH="0" baseline="0" noProof="0" dirty="0">
                  <a:ln>
                    <a:noFill/>
                  </a:ln>
                  <a:solidFill>
                    <a:srgbClr val="000000"/>
                  </a:solidFill>
                  <a:effectLst/>
                  <a:uLnTx/>
                  <a:uFillTx/>
                  <a:latin typeface="IBM Plex Sans"/>
                  <a:ea typeface="+mn-ea"/>
                  <a:cs typeface="+mn-cs"/>
                </a:rPr>
                <a:t>Highest level key management encryption with FIPS 140-2 Level 4 </a:t>
              </a:r>
              <a:r>
                <a:rPr kumimoji="0" lang="en-US" sz="1467" b="0" i="0" u="none" strike="noStrike" kern="1200" cap="none" spc="0" normalizeH="0" baseline="0" noProof="0" dirty="0">
                  <a:ln>
                    <a:noFill/>
                  </a:ln>
                  <a:solidFill>
                    <a:srgbClr val="000000"/>
                  </a:solidFill>
                  <a:effectLst/>
                  <a:uLnTx/>
                  <a:uFillTx/>
                  <a:latin typeface="IBM Plex Sans" panose="020B0503050203000203" pitchFamily="34" charset="77"/>
                  <a:ea typeface="+mn-ea"/>
                  <a:cs typeface="+mn-cs"/>
                </a:rPr>
                <a:t>&amp; BYOK</a:t>
              </a:r>
              <a:endParaRPr kumimoji="0" lang="en-US" sz="1467" b="0" i="0" u="none" strike="noStrike" kern="1200" cap="none" spc="0" normalizeH="0" baseline="0" noProof="0" dirty="0">
                <a:ln>
                  <a:noFill/>
                </a:ln>
                <a:solidFill>
                  <a:srgbClr val="000000"/>
                </a:solidFill>
                <a:effectLst/>
                <a:uLnTx/>
                <a:uFillTx/>
                <a:latin typeface="IBM Plex Sans"/>
                <a:ea typeface="+mn-ea"/>
                <a:cs typeface="+mn-cs"/>
              </a:endParaRPr>
            </a:p>
            <a:p>
              <a:pPr marL="231642" marR="0" lvl="0" indent="-228594" algn="l" defTabSz="1741514" rtl="0" eaLnBrk="1" fontAlgn="auto" latinLnBrk="0" hangingPunct="1">
                <a:lnSpc>
                  <a:spcPct val="110000"/>
                </a:lnSpc>
                <a:spcBef>
                  <a:spcPts val="800"/>
                </a:spcBef>
                <a:spcAft>
                  <a:spcPts val="0"/>
                </a:spcAft>
                <a:buClrTx/>
                <a:buSzPct val="100000"/>
                <a:buFont typeface="Arial" panose="020B0604020202020204" pitchFamily="34" charset="0"/>
                <a:buChar char="•"/>
                <a:tabLst/>
                <a:defRPr/>
              </a:pPr>
              <a:r>
                <a:rPr kumimoji="0" lang="en-US" sz="1467" b="0" i="0" u="none" strike="noStrike" kern="1200" cap="none" spc="0" normalizeH="0" baseline="0" noProof="0" dirty="0">
                  <a:ln>
                    <a:noFill/>
                  </a:ln>
                  <a:solidFill>
                    <a:srgbClr val="000000"/>
                  </a:solidFill>
                  <a:effectLst/>
                  <a:uLnTx/>
                  <a:uFillTx/>
                  <a:latin typeface="IBM Plex Sans"/>
                  <a:ea typeface="+mn-ea"/>
                  <a:cs typeface="+mn-cs"/>
                </a:rPr>
                <a:t>Prevent accidental/malicious  IT configuration changes via role based access control</a:t>
              </a:r>
            </a:p>
            <a:p>
              <a:pPr marL="231642" marR="0" lvl="0" indent="-228594" algn="l" defTabSz="1741514" rtl="0" eaLnBrk="1" fontAlgn="auto" latinLnBrk="0" hangingPunct="1">
                <a:lnSpc>
                  <a:spcPct val="110000"/>
                </a:lnSpc>
                <a:spcBef>
                  <a:spcPts val="800"/>
                </a:spcBef>
                <a:spcAft>
                  <a:spcPts val="0"/>
                </a:spcAft>
                <a:buClrTx/>
                <a:buSzPct val="100000"/>
                <a:buFont typeface="Arial" panose="020B0604020202020204" pitchFamily="34" charset="0"/>
                <a:buChar char="•"/>
                <a:tabLst/>
                <a:defRPr/>
              </a:pPr>
              <a:r>
                <a:rPr kumimoji="0" lang="en-US" sz="1467" b="0" i="0" u="none" strike="noStrike" kern="1200" cap="none" spc="0" normalizeH="0" baseline="0" noProof="0" dirty="0">
                  <a:ln>
                    <a:noFill/>
                  </a:ln>
                  <a:solidFill>
                    <a:srgbClr val="000000"/>
                  </a:solidFill>
                  <a:effectLst/>
                  <a:uLnTx/>
                  <a:uFillTx/>
                  <a:latin typeface="IBM Plex Sans"/>
                  <a:ea typeface="+mn-ea"/>
                  <a:cs typeface="+mn-cs"/>
                </a:rPr>
                <a:t>Comply with data sovereignty regulations by geo-fencing workloads running on trusted servers across </a:t>
              </a:r>
              <a:r>
                <a:rPr kumimoji="0" lang="en-US" sz="1467" b="0" i="0" u="none" strike="noStrike" kern="1200" cap="none" spc="0" normalizeH="0" baseline="0" noProof="0" dirty="0">
                  <a:ln>
                    <a:noFill/>
                  </a:ln>
                  <a:solidFill>
                    <a:srgbClr val="000000"/>
                  </a:solidFill>
                  <a:effectLst/>
                  <a:uLnTx/>
                  <a:uFillTx/>
                  <a:latin typeface="IBM Plex Sans" panose="020B0503050203000203" pitchFamily="34" charset="77"/>
                  <a:ea typeface="+mn-ea"/>
                  <a:cs typeface="+mn-cs"/>
                </a:rPr>
                <a:t>35+ global DCs </a:t>
              </a:r>
              <a:endParaRPr kumimoji="0" lang="en-US" sz="1467" b="0" i="0" u="none" strike="noStrike" kern="1200" cap="none" spc="0" normalizeH="0" baseline="0" noProof="0" dirty="0">
                <a:ln>
                  <a:noFill/>
                </a:ln>
                <a:solidFill>
                  <a:srgbClr val="000000"/>
                </a:solidFill>
                <a:effectLst/>
                <a:uLnTx/>
                <a:uFillTx/>
                <a:latin typeface="IBM Plex Sans"/>
                <a:ea typeface="+mn-ea"/>
                <a:cs typeface="+mn-cs"/>
              </a:endParaRPr>
            </a:p>
            <a:p>
              <a:pPr marL="231642" marR="0" lvl="0" indent="-228594" algn="l" defTabSz="1741514" rtl="0" eaLnBrk="1" fontAlgn="auto" latinLnBrk="0" hangingPunct="1">
                <a:lnSpc>
                  <a:spcPct val="110000"/>
                </a:lnSpc>
                <a:spcBef>
                  <a:spcPts val="800"/>
                </a:spcBef>
                <a:spcAft>
                  <a:spcPts val="0"/>
                </a:spcAft>
                <a:buClrTx/>
                <a:buSzPct val="100000"/>
                <a:buFont typeface="Arial" panose="020B0604020202020204" pitchFamily="34" charset="0"/>
                <a:buChar char="•"/>
                <a:tabLst/>
                <a:defRPr/>
              </a:pPr>
              <a:r>
                <a:rPr kumimoji="0" lang="en-US" sz="1467" b="0" i="0" u="none" strike="noStrike" kern="1200" cap="none" spc="0" normalizeH="0" baseline="0" noProof="0" dirty="0">
                  <a:ln>
                    <a:noFill/>
                  </a:ln>
                  <a:solidFill>
                    <a:srgbClr val="000000"/>
                  </a:solidFill>
                  <a:effectLst/>
                  <a:uLnTx/>
                  <a:uFillTx/>
                  <a:latin typeface="IBM Plex Sans"/>
                  <a:ea typeface="+mn-ea"/>
                  <a:cs typeface="+mn-cs"/>
                </a:rPr>
                <a:t>Enforce compliance requirements with continuous monitoring and alerting against policy-based templates (GDPR, SOC, etc.) and ensure audit readiness</a:t>
              </a:r>
            </a:p>
            <a:p>
              <a:pPr marL="231642" marR="0" lvl="0" indent="-228594" algn="l" defTabSz="1741514" rtl="0" eaLnBrk="1" fontAlgn="auto" latinLnBrk="0" hangingPunct="1">
                <a:lnSpc>
                  <a:spcPct val="110000"/>
                </a:lnSpc>
                <a:spcBef>
                  <a:spcPts val="800"/>
                </a:spcBef>
                <a:spcAft>
                  <a:spcPts val="0"/>
                </a:spcAft>
                <a:buClrTx/>
                <a:buSzPct val="100000"/>
                <a:buFont typeface="Arial" panose="020B0604020202020204" pitchFamily="34" charset="0"/>
                <a:buChar char="•"/>
                <a:tabLst/>
                <a:defRPr/>
              </a:pPr>
              <a:r>
                <a:rPr kumimoji="0" lang="en-US" sz="1467" b="0" i="0" u="none" strike="noStrike" kern="1200" cap="none" spc="0" normalizeH="0" baseline="0" noProof="0" dirty="0">
                  <a:ln>
                    <a:noFill/>
                  </a:ln>
                  <a:solidFill>
                    <a:srgbClr val="000000"/>
                  </a:solidFill>
                  <a:effectLst/>
                  <a:uLnTx/>
                  <a:uFillTx/>
                  <a:latin typeface="IBM Plex Sans"/>
                  <a:ea typeface="+mn-ea"/>
                  <a:cs typeface="+mn-cs"/>
                </a:rPr>
                <a:t>Ensure integrity of backup &amp; DR sites when recovering from cyber attacks</a:t>
              </a:r>
            </a:p>
          </p:txBody>
        </p:sp>
      </p:grpSp>
      <p:grpSp>
        <p:nvGrpSpPr>
          <p:cNvPr id="8" name="Group 7">
            <a:extLst>
              <a:ext uri="{FF2B5EF4-FFF2-40B4-BE49-F238E27FC236}">
                <a16:creationId xmlns:a16="http://schemas.microsoft.com/office/drawing/2014/main" id="{2206B3DC-4955-5B4E-9104-994332A5A256}"/>
              </a:ext>
            </a:extLst>
          </p:cNvPr>
          <p:cNvGrpSpPr/>
          <p:nvPr/>
        </p:nvGrpSpPr>
        <p:grpSpPr>
          <a:xfrm>
            <a:off x="3638418" y="1056231"/>
            <a:ext cx="5082068" cy="5736444"/>
            <a:chOff x="6333872" y="1943535"/>
            <a:chExt cx="3420116" cy="4302333"/>
          </a:xfrm>
        </p:grpSpPr>
        <p:sp>
          <p:nvSpPr>
            <p:cNvPr id="20" name="Title 1">
              <a:extLst>
                <a:ext uri="{FF2B5EF4-FFF2-40B4-BE49-F238E27FC236}">
                  <a16:creationId xmlns:a16="http://schemas.microsoft.com/office/drawing/2014/main" id="{EE788001-6D5C-0949-A132-C2DEC508B991}"/>
                </a:ext>
              </a:extLst>
            </p:cNvPr>
            <p:cNvSpPr txBox="1">
              <a:spLocks/>
            </p:cNvSpPr>
            <p:nvPr/>
          </p:nvSpPr>
          <p:spPr>
            <a:xfrm>
              <a:off x="6452732" y="1943535"/>
              <a:ext cx="1398193" cy="217823"/>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kern="1200">
                  <a:solidFill>
                    <a:schemeClr val="tx1"/>
                  </a:solidFill>
                  <a:latin typeface="+mj-lt"/>
                  <a:ea typeface="Arial" charset="0"/>
                  <a:cs typeface="Arial" charset="0"/>
                </a:defRPr>
              </a:lvl1pPr>
            </a:lstStyle>
            <a:p>
              <a:pPr marL="0" marR="0" lvl="0" indent="0" algn="l" defTabSz="609561" rtl="0" eaLnBrk="1" fontAlgn="auto" latinLnBrk="0" hangingPunct="1">
                <a:lnSpc>
                  <a:spcPct val="90000"/>
                </a:lnSpc>
                <a:spcBef>
                  <a:spcPct val="0"/>
                </a:spcBef>
                <a:spcAft>
                  <a:spcPts val="0"/>
                </a:spcAft>
                <a:buClrTx/>
                <a:buSzTx/>
                <a:buFontTx/>
                <a:buNone/>
                <a:tabLst/>
                <a:defRPr/>
              </a:pPr>
              <a:r>
                <a:rPr kumimoji="0" lang="en-US" sz="1867" b="1" i="0" u="none" strike="noStrike" kern="1200" cap="none" spc="0" normalizeH="0" baseline="0" noProof="0" dirty="0">
                  <a:ln>
                    <a:noFill/>
                  </a:ln>
                  <a:solidFill>
                    <a:srgbClr val="000000"/>
                  </a:solidFill>
                  <a:effectLst/>
                  <a:uLnTx/>
                  <a:uFillTx/>
                  <a:latin typeface="IBM Plex Sans" panose="020B0503050203000203" pitchFamily="34" charset="77"/>
                  <a:cs typeface="Arial" charset="0"/>
                </a:rPr>
                <a:t>Enterprise Grade</a:t>
              </a:r>
            </a:p>
          </p:txBody>
        </p:sp>
        <p:sp>
          <p:nvSpPr>
            <p:cNvPr id="7" name="Rectangle 6">
              <a:extLst>
                <a:ext uri="{FF2B5EF4-FFF2-40B4-BE49-F238E27FC236}">
                  <a16:creationId xmlns:a16="http://schemas.microsoft.com/office/drawing/2014/main" id="{0D7299DD-81BF-7D4C-866C-D0801AD7C6A7}"/>
                </a:ext>
              </a:extLst>
            </p:cNvPr>
            <p:cNvSpPr/>
            <p:nvPr/>
          </p:nvSpPr>
          <p:spPr>
            <a:xfrm>
              <a:off x="6635476" y="2239577"/>
              <a:ext cx="2286000" cy="73152"/>
            </a:xfrm>
            <a:prstGeom prst="rect">
              <a:avLst/>
            </a:prstGeom>
            <a:solidFill>
              <a:schemeClr val="accent2"/>
            </a:solidFill>
          </p:spPr>
          <p:txBody>
            <a:bodyPr wrap="square" lIns="0" tIns="0" rIns="0" bIns="0" rtlCol="0" anchor="ctr">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IBM Plex Sans" panose="020B0503050203000203" pitchFamily="34" charset="77"/>
                <a:ea typeface="+mn-ea"/>
                <a:cs typeface="Arial"/>
              </a:endParaRPr>
            </a:p>
          </p:txBody>
        </p:sp>
        <p:sp>
          <p:nvSpPr>
            <p:cNvPr id="43" name="TextBox 42">
              <a:extLst>
                <a:ext uri="{FF2B5EF4-FFF2-40B4-BE49-F238E27FC236}">
                  <a16:creationId xmlns:a16="http://schemas.microsoft.com/office/drawing/2014/main" id="{4E1959C6-92EA-9E49-BD40-1E551B06149F}"/>
                </a:ext>
              </a:extLst>
            </p:cNvPr>
            <p:cNvSpPr txBox="1"/>
            <p:nvPr/>
          </p:nvSpPr>
          <p:spPr>
            <a:xfrm>
              <a:off x="6333872" y="2161358"/>
              <a:ext cx="3420116" cy="4084510"/>
            </a:xfrm>
            <a:prstGeom prst="rect">
              <a:avLst/>
            </a:prstGeom>
            <a:noFill/>
          </p:spPr>
          <p:txBody>
            <a:bodyPr wrap="square" lIns="152400" tIns="152400" rIns="152400" bIns="152400" rtlCol="0" anchor="t">
              <a:noAutofit/>
            </a:bodyPr>
            <a:lstStyle/>
            <a:p>
              <a:pPr marL="0" marR="0" lvl="0" indent="0" algn="just" defTabSz="1741514" rtl="0" eaLnBrk="1" fontAlgn="auto" latinLnBrk="0" hangingPunct="1">
                <a:lnSpc>
                  <a:spcPct val="100000"/>
                </a:lnSpc>
                <a:spcBef>
                  <a:spcPts val="400"/>
                </a:spcBef>
                <a:spcAft>
                  <a:spcPts val="0"/>
                </a:spcAft>
                <a:buClrTx/>
                <a:buSzPct val="100000"/>
                <a:buFontTx/>
                <a:buNone/>
                <a:tabLst/>
                <a:defRPr/>
              </a:pPr>
              <a:endParaRPr kumimoji="0" lang="en-US" sz="1200" b="0" i="0" u="none" strike="noStrike" kern="1200" cap="none" spc="0" normalizeH="0" baseline="0" noProof="0" dirty="0">
                <a:ln>
                  <a:noFill/>
                </a:ln>
                <a:solidFill>
                  <a:srgbClr val="000000"/>
                </a:solidFill>
                <a:effectLst/>
                <a:uLnTx/>
                <a:uFillTx/>
                <a:latin typeface="IBM Plex Sans" panose="020B0503050203000203" pitchFamily="34" charset="77"/>
                <a:ea typeface="+mn-ea"/>
                <a:cs typeface="+mn-cs"/>
              </a:endParaRPr>
            </a:p>
            <a:p>
              <a:pPr marL="231642" marR="0" lvl="0" indent="-228594" algn="l" defTabSz="1741514" rtl="0" eaLnBrk="1" fontAlgn="auto" latinLnBrk="0" hangingPunct="1">
                <a:lnSpc>
                  <a:spcPct val="100000"/>
                </a:lnSpc>
                <a:spcBef>
                  <a:spcPts val="533"/>
                </a:spcBef>
                <a:spcAft>
                  <a:spcPts val="0"/>
                </a:spcAft>
                <a:buClrTx/>
                <a:buSzPct val="100000"/>
                <a:buFont typeface="Arial" panose="020B0604020202020204" pitchFamily="34" charset="0"/>
                <a:buChar char="•"/>
                <a:tabLst/>
                <a:defRPr/>
              </a:pPr>
              <a:r>
                <a:rPr kumimoji="0" lang="en-US" sz="1467" b="0" i="0" u="none" strike="noStrike" kern="1200" cap="none" spc="0" normalizeH="0" baseline="0" noProof="0" dirty="0">
                  <a:ln>
                    <a:noFill/>
                  </a:ln>
                  <a:solidFill>
                    <a:srgbClr val="000000"/>
                  </a:solidFill>
                  <a:effectLst/>
                  <a:uLnTx/>
                  <a:uFillTx/>
                  <a:latin typeface="IBM Plex Sans" panose="020B0503050203000203" pitchFamily="34" charset="77"/>
                  <a:ea typeface="+mn-ea"/>
                  <a:cs typeface="+mn-cs"/>
                </a:rPr>
                <a:t>Hardened design from requirements based on most security &amp; compliance conscious global enterprises e.g. isolation from public internet, best practices</a:t>
              </a:r>
              <a:endParaRPr kumimoji="0" lang="en-US" sz="1467" b="0" i="0" u="none" strike="noStrike" kern="1200" cap="none" spc="0" normalizeH="0" baseline="0" noProof="0" dirty="0">
                <a:ln>
                  <a:noFill/>
                </a:ln>
                <a:solidFill>
                  <a:srgbClr val="000000"/>
                </a:solidFill>
                <a:effectLst/>
                <a:uLnTx/>
                <a:uFillTx/>
                <a:latin typeface="IBM Plex Sans"/>
                <a:ea typeface="+mn-ea"/>
                <a:cs typeface="+mn-cs"/>
              </a:endParaRPr>
            </a:p>
            <a:p>
              <a:pPr marL="231642" marR="0" lvl="0" indent="-228594" algn="l" defTabSz="1741514" rtl="0" eaLnBrk="1" fontAlgn="auto" latinLnBrk="0" hangingPunct="1">
                <a:lnSpc>
                  <a:spcPct val="100000"/>
                </a:lnSpc>
                <a:spcBef>
                  <a:spcPts val="800"/>
                </a:spcBef>
                <a:spcAft>
                  <a:spcPts val="0"/>
                </a:spcAft>
                <a:buClrTx/>
                <a:buSzPct val="100000"/>
                <a:buFont typeface="Arial" panose="020B0604020202020204" pitchFamily="34" charset="0"/>
                <a:buChar char="•"/>
                <a:tabLst/>
                <a:defRPr/>
              </a:pPr>
              <a:r>
                <a:rPr kumimoji="0" lang="en-US" sz="1467" b="0" i="0" u="none" strike="noStrike" kern="1200" cap="none" spc="0" normalizeH="0" baseline="0" noProof="0" dirty="0">
                  <a:ln>
                    <a:noFill/>
                  </a:ln>
                  <a:solidFill>
                    <a:srgbClr val="000000"/>
                  </a:solidFill>
                  <a:effectLst/>
                  <a:uLnTx/>
                  <a:uFillTx/>
                  <a:latin typeface="IBM Plex Sans"/>
                  <a:ea typeface="+mn-ea"/>
                  <a:cs typeface="+mn-cs"/>
                </a:rPr>
                <a:t>Same level of visibility, control and operational consistency as on-prem with hypervisor root level access </a:t>
              </a:r>
            </a:p>
            <a:p>
              <a:pPr marL="231642" marR="0" lvl="0" indent="-228594" algn="l" defTabSz="1741514" rtl="0" eaLnBrk="1" fontAlgn="auto" latinLnBrk="0" hangingPunct="1">
                <a:lnSpc>
                  <a:spcPct val="100000"/>
                </a:lnSpc>
                <a:spcBef>
                  <a:spcPts val="800"/>
                </a:spcBef>
                <a:spcAft>
                  <a:spcPts val="0"/>
                </a:spcAft>
                <a:buClrTx/>
                <a:buSzPct val="100000"/>
                <a:buFont typeface="Arial" panose="020B0604020202020204" pitchFamily="34" charset="0"/>
                <a:buChar char="•"/>
                <a:tabLst/>
                <a:defRPr/>
              </a:pPr>
              <a:r>
                <a:rPr kumimoji="0" lang="en-US" sz="1467" b="0" i="0" u="none" strike="noStrike" kern="1200" cap="none" spc="0" normalizeH="0" baseline="0" noProof="0" dirty="0">
                  <a:ln>
                    <a:noFill/>
                  </a:ln>
                  <a:solidFill>
                    <a:srgbClr val="000000"/>
                  </a:solidFill>
                  <a:effectLst/>
                  <a:uLnTx/>
                  <a:uFillTx/>
                  <a:latin typeface="IBM Plex Sans"/>
                  <a:ea typeface="+mn-ea"/>
                  <a:cs typeface="+mn-cs"/>
                </a:rPr>
                <a:t>Run mission-critical VMware workloads on HA infrastructure with 99.99% uptime SLAs, and only cloud with SAP-certified servers for VMware workloads </a:t>
              </a:r>
              <a:r>
                <a:rPr kumimoji="0" lang="en-US" sz="1467" b="0" i="0" u="none" strike="noStrike" kern="1200" cap="none" spc="0" normalizeH="0" baseline="0" noProof="0" dirty="0">
                  <a:ln>
                    <a:noFill/>
                  </a:ln>
                  <a:solidFill>
                    <a:srgbClr val="000000"/>
                  </a:solidFill>
                  <a:effectLst/>
                  <a:uLnTx/>
                  <a:uFillTx/>
                  <a:latin typeface="IBM Plex Sans" panose="020B0503050203000203" pitchFamily="34" charset="77"/>
                  <a:ea typeface="+mn-ea"/>
                  <a:cs typeface="+mn-cs"/>
                </a:rPr>
                <a:t>with automated landscapes</a:t>
              </a:r>
              <a:endParaRPr kumimoji="0" lang="en-US" sz="1467" b="0" i="0" u="none" strike="noStrike" kern="1200" cap="none" spc="0" normalizeH="0" baseline="0" noProof="0" dirty="0">
                <a:ln>
                  <a:noFill/>
                </a:ln>
                <a:solidFill>
                  <a:srgbClr val="000000"/>
                </a:solidFill>
                <a:effectLst/>
                <a:uLnTx/>
                <a:uFillTx/>
                <a:latin typeface="IBM Plex Sans"/>
                <a:ea typeface="+mn-ea"/>
                <a:cs typeface="+mn-cs"/>
              </a:endParaRPr>
            </a:p>
            <a:p>
              <a:pPr marL="231642" marR="0" lvl="0" indent="-228594" algn="l" defTabSz="1741514" rtl="0" eaLnBrk="1" fontAlgn="auto" latinLnBrk="0" hangingPunct="1">
                <a:lnSpc>
                  <a:spcPct val="100000"/>
                </a:lnSpc>
                <a:spcBef>
                  <a:spcPts val="800"/>
                </a:spcBef>
                <a:spcAft>
                  <a:spcPts val="0"/>
                </a:spcAft>
                <a:buClrTx/>
                <a:buSzPct val="100000"/>
                <a:buFont typeface="Arial" panose="020B0604020202020204" pitchFamily="34" charset="0"/>
                <a:buChar char="•"/>
                <a:tabLst/>
                <a:defRPr/>
              </a:pPr>
              <a:r>
                <a:rPr kumimoji="0" lang="en-US" sz="1467" b="0" i="0" u="none" strike="noStrike" kern="1200" cap="none" spc="0" normalizeH="0" baseline="0" noProof="0" dirty="0">
                  <a:ln>
                    <a:noFill/>
                  </a:ln>
                  <a:solidFill>
                    <a:srgbClr val="000000"/>
                  </a:solidFill>
                  <a:effectLst/>
                  <a:uLnTx/>
                  <a:uFillTx/>
                  <a:latin typeface="IBM Plex Sans" panose="020B0503050203000203" pitchFamily="34" charset="77"/>
                  <a:ea typeface="+mn-ea"/>
                  <a:cs typeface="+mn-cs"/>
                </a:rPr>
                <a:t>Right-size infrastructure &amp; performance with 100+ bare metal configs for VMware while reducing TCO </a:t>
              </a:r>
              <a:r>
                <a:rPr kumimoji="0" lang="en-US" sz="1467" b="0" i="0" u="none" strike="noStrike" kern="1200" cap="none" spc="0" normalizeH="0" baseline="0" noProof="0" dirty="0">
                  <a:ln>
                    <a:noFill/>
                  </a:ln>
                  <a:solidFill>
                    <a:srgbClr val="000000"/>
                  </a:solidFill>
                  <a:effectLst/>
                  <a:uLnTx/>
                  <a:uFillTx/>
                  <a:latin typeface="IBM Plex Sans"/>
                  <a:ea typeface="+mn-ea"/>
                  <a:cs typeface="+mn-cs"/>
                </a:rPr>
                <a:t>including no-cost </a:t>
              </a:r>
              <a:r>
                <a:rPr kumimoji="0" lang="en-US" sz="1467" b="0" i="0" u="none" strike="noStrike" kern="1200" cap="none" spc="0" normalizeH="0" baseline="0" noProof="0" dirty="0">
                  <a:ln>
                    <a:noFill/>
                  </a:ln>
                  <a:solidFill>
                    <a:srgbClr val="000000"/>
                  </a:solidFill>
                  <a:effectLst/>
                  <a:uLnTx/>
                  <a:uFillTx/>
                  <a:latin typeface="IBM Plex Sans" panose="020B0503050203000203" pitchFamily="34" charset="77"/>
                  <a:ea typeface="+mn-ea"/>
                  <a:cs typeface="+mn-cs"/>
                </a:rPr>
                <a:t>data transfer within private network</a:t>
              </a:r>
            </a:p>
            <a:p>
              <a:pPr marL="231642" marR="0" lvl="0" indent="-228594" algn="l" defTabSz="1741514" rtl="0" eaLnBrk="1" fontAlgn="auto" latinLnBrk="0" hangingPunct="1">
                <a:lnSpc>
                  <a:spcPct val="100000"/>
                </a:lnSpc>
                <a:spcBef>
                  <a:spcPts val="800"/>
                </a:spcBef>
                <a:spcAft>
                  <a:spcPts val="0"/>
                </a:spcAft>
                <a:buClrTx/>
                <a:buSzPct val="100000"/>
                <a:buFont typeface="Arial" panose="020B0604020202020204" pitchFamily="34" charset="0"/>
                <a:buChar char="•"/>
                <a:tabLst/>
                <a:defRPr/>
              </a:pPr>
              <a:r>
                <a:rPr kumimoji="0" lang="en-US" sz="1467" b="0" i="0" u="none" strike="noStrike" kern="1200" cap="none" spc="0" normalizeH="0" baseline="0" noProof="0" dirty="0">
                  <a:ln>
                    <a:noFill/>
                  </a:ln>
                  <a:solidFill>
                    <a:srgbClr val="000000"/>
                  </a:solidFill>
                  <a:effectLst/>
                  <a:uLnTx/>
                  <a:uFillTx/>
                  <a:latin typeface="IBM Plex Sans"/>
                  <a:ea typeface="+mn-ea"/>
                  <a:cs typeface="+mn-cs"/>
                </a:rPr>
                <a:t>Modernize VMware workloads with Red Hat OpenShift &amp; PaaS across VMs &amp; containers</a:t>
              </a:r>
            </a:p>
            <a:p>
              <a:pPr marL="231642" marR="0" lvl="0" indent="-228594" algn="l" defTabSz="1741514" rtl="0" eaLnBrk="1" fontAlgn="auto" latinLnBrk="0" hangingPunct="1">
                <a:lnSpc>
                  <a:spcPct val="100000"/>
                </a:lnSpc>
                <a:spcBef>
                  <a:spcPts val="800"/>
                </a:spcBef>
                <a:spcAft>
                  <a:spcPts val="0"/>
                </a:spcAft>
                <a:buClrTx/>
                <a:buSzPct val="100000"/>
                <a:buFont typeface="Arial" panose="020B0604020202020204" pitchFamily="34" charset="0"/>
                <a:buChar char="•"/>
                <a:tabLst/>
                <a:defRPr/>
              </a:pPr>
              <a:r>
                <a:rPr kumimoji="0" lang="en-US" sz="1467" b="0" i="0" u="none" strike="noStrike" kern="1200" cap="none" spc="0" normalizeH="0" baseline="0" noProof="0" dirty="0">
                  <a:ln>
                    <a:noFill/>
                  </a:ln>
                  <a:solidFill>
                    <a:srgbClr val="000000"/>
                  </a:solidFill>
                  <a:effectLst/>
                  <a:uLnTx/>
                  <a:uFillTx/>
                  <a:latin typeface="IBM Plex Sans" panose="020B0503050203000203" pitchFamily="34" charset="77"/>
                  <a:ea typeface="+mn-ea"/>
                  <a:cs typeface="+mn-cs"/>
                </a:rPr>
                <a:t>Seamless integration and management providing automation deployed solutions for security, backup, resiliency, app modernization and VDI</a:t>
              </a:r>
            </a:p>
            <a:p>
              <a:pPr marL="231642" marR="0" lvl="0" indent="-228594" algn="l" defTabSz="1741514" rtl="0" eaLnBrk="1" fontAlgn="auto" latinLnBrk="0" hangingPunct="1">
                <a:lnSpc>
                  <a:spcPct val="100000"/>
                </a:lnSpc>
                <a:spcBef>
                  <a:spcPts val="800"/>
                </a:spcBef>
                <a:spcAft>
                  <a:spcPts val="0"/>
                </a:spcAft>
                <a:buClrTx/>
                <a:buSzPct val="100000"/>
                <a:buFont typeface="Arial" panose="020B0604020202020204" pitchFamily="34" charset="0"/>
                <a:buChar char="•"/>
                <a:tabLst/>
                <a:defRPr/>
              </a:pPr>
              <a:r>
                <a:rPr kumimoji="0" lang="en-US" sz="1467" b="0" i="0" u="none" strike="noStrike" kern="1200" cap="none" spc="0" normalizeH="0" baseline="0" noProof="0" dirty="0">
                  <a:ln>
                    <a:noFill/>
                  </a:ln>
                  <a:solidFill>
                    <a:srgbClr val="000000"/>
                  </a:solidFill>
                  <a:effectLst/>
                  <a:uLnTx/>
                  <a:uFillTx/>
                  <a:latin typeface="IBM Plex Sans"/>
                  <a:ea typeface="+mn-ea"/>
                  <a:cs typeface="+mn-cs"/>
                </a:rPr>
                <a:t>Multiple consumption models both managed single-multi tenant and unmanaged single tenant </a:t>
              </a:r>
            </a:p>
            <a:p>
              <a:pPr marL="3048" marR="0" lvl="0" indent="0" algn="l" defTabSz="1741514" rtl="0" eaLnBrk="1" fontAlgn="auto" latinLnBrk="0" hangingPunct="1">
                <a:lnSpc>
                  <a:spcPct val="100000"/>
                </a:lnSpc>
                <a:spcBef>
                  <a:spcPts val="800"/>
                </a:spcBef>
                <a:spcAft>
                  <a:spcPts val="0"/>
                </a:spcAft>
                <a:buClrTx/>
                <a:buSzPct val="100000"/>
                <a:buFontTx/>
                <a:buNone/>
                <a:tabLst/>
                <a:defRPr/>
              </a:pPr>
              <a:endParaRPr kumimoji="0" lang="en-US" sz="1467" b="0" i="0" u="none" strike="noStrike" kern="1200" cap="none" spc="0" normalizeH="0" baseline="0" noProof="0" dirty="0">
                <a:ln>
                  <a:noFill/>
                </a:ln>
                <a:solidFill>
                  <a:srgbClr val="000000"/>
                </a:solidFill>
                <a:effectLst/>
                <a:uLnTx/>
                <a:uFillTx/>
                <a:latin typeface="IBM Plex Sans"/>
                <a:ea typeface="+mn-ea"/>
                <a:cs typeface="+mn-cs"/>
              </a:endParaRPr>
            </a:p>
          </p:txBody>
        </p:sp>
      </p:grpSp>
      <p:pic>
        <p:nvPicPr>
          <p:cNvPr id="17" name="Picture 16">
            <a:extLst>
              <a:ext uri="{FF2B5EF4-FFF2-40B4-BE49-F238E27FC236}">
                <a16:creationId xmlns:a16="http://schemas.microsoft.com/office/drawing/2014/main" id="{74FC0431-B283-0043-9FF7-8FD165305EC6}"/>
              </a:ext>
            </a:extLst>
          </p:cNvPr>
          <p:cNvPicPr>
            <a:picLocks noChangeAspect="1"/>
          </p:cNvPicPr>
          <p:nvPr/>
        </p:nvPicPr>
        <p:blipFill>
          <a:blip r:embed="rId3">
            <a:duotone>
              <a:prstClr val="black"/>
              <a:schemeClr val="accent1">
                <a:tint val="45000"/>
                <a:satMod val="400000"/>
              </a:schemeClr>
            </a:duotone>
          </a:blip>
          <a:stretch>
            <a:fillRect/>
          </a:stretch>
        </p:blipFill>
        <p:spPr>
          <a:xfrm>
            <a:off x="2809354" y="807740"/>
            <a:ext cx="549644" cy="608533"/>
          </a:xfrm>
          <a:prstGeom prst="rect">
            <a:avLst/>
          </a:prstGeom>
        </p:spPr>
      </p:pic>
      <p:pic>
        <p:nvPicPr>
          <p:cNvPr id="18" name="Picture 17">
            <a:extLst>
              <a:ext uri="{FF2B5EF4-FFF2-40B4-BE49-F238E27FC236}">
                <a16:creationId xmlns:a16="http://schemas.microsoft.com/office/drawing/2014/main" id="{279D3552-FAFD-1644-8821-26E84F4E873A}"/>
              </a:ext>
            </a:extLst>
          </p:cNvPr>
          <p:cNvPicPr>
            <a:picLocks noChangeAspect="1"/>
          </p:cNvPicPr>
          <p:nvPr/>
        </p:nvPicPr>
        <p:blipFill>
          <a:blip r:embed="rId4">
            <a:duotone>
              <a:prstClr val="black"/>
              <a:schemeClr val="accent1">
                <a:tint val="45000"/>
                <a:satMod val="400000"/>
              </a:schemeClr>
            </a:duotone>
          </a:blip>
          <a:stretch>
            <a:fillRect/>
          </a:stretch>
        </p:blipFill>
        <p:spPr>
          <a:xfrm>
            <a:off x="7528725" y="849080"/>
            <a:ext cx="724521" cy="566229"/>
          </a:xfrm>
          <a:prstGeom prst="rect">
            <a:avLst/>
          </a:prstGeom>
        </p:spPr>
      </p:pic>
      <p:pic>
        <p:nvPicPr>
          <p:cNvPr id="4" name="Picture 3">
            <a:extLst>
              <a:ext uri="{FF2B5EF4-FFF2-40B4-BE49-F238E27FC236}">
                <a16:creationId xmlns:a16="http://schemas.microsoft.com/office/drawing/2014/main" id="{75DBA65F-35D9-C04A-8FE0-8663FAF35802}"/>
              </a:ext>
            </a:extLst>
          </p:cNvPr>
          <p:cNvPicPr>
            <a:picLocks noChangeAspect="1"/>
          </p:cNvPicPr>
          <p:nvPr/>
        </p:nvPicPr>
        <p:blipFill>
          <a:blip r:embed="rId5"/>
          <a:stretch>
            <a:fillRect/>
          </a:stretch>
        </p:blipFill>
        <p:spPr>
          <a:xfrm>
            <a:off x="11111761" y="776866"/>
            <a:ext cx="631072" cy="669709"/>
          </a:xfrm>
          <a:prstGeom prst="rect">
            <a:avLst/>
          </a:prstGeom>
        </p:spPr>
      </p:pic>
      <p:sp>
        <p:nvSpPr>
          <p:cNvPr id="6" name="Rectangle 5">
            <a:extLst>
              <a:ext uri="{FF2B5EF4-FFF2-40B4-BE49-F238E27FC236}">
                <a16:creationId xmlns:a16="http://schemas.microsoft.com/office/drawing/2014/main" id="{8F656B98-FE5F-1245-9F52-77ACE0D71A7F}"/>
              </a:ext>
            </a:extLst>
          </p:cNvPr>
          <p:cNvSpPr/>
          <p:nvPr/>
        </p:nvSpPr>
        <p:spPr>
          <a:xfrm>
            <a:off x="82493" y="743462"/>
            <a:ext cx="3402104" cy="6079500"/>
          </a:xfrm>
          <a:prstGeom prst="rect">
            <a:avLst/>
          </a:prstGeom>
          <a:ln>
            <a:solidFill>
              <a:schemeClr val="tx1"/>
            </a:solidFill>
          </a:ln>
        </p:spPr>
        <p:txBody>
          <a:bodyPr wrap="square" lIns="0" tIns="0" rIns="0" bIns="0" rtlCol="0" anchor="ctr">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err="1">
              <a:ln>
                <a:noFill/>
              </a:ln>
              <a:solidFill>
                <a:srgbClr val="FFFFFF"/>
              </a:solidFill>
              <a:effectLst/>
              <a:uLnTx/>
              <a:uFillTx/>
              <a:latin typeface="Arial"/>
              <a:ea typeface="+mn-ea"/>
              <a:cs typeface="Arial"/>
            </a:endParaRPr>
          </a:p>
        </p:txBody>
      </p:sp>
      <p:sp>
        <p:nvSpPr>
          <p:cNvPr id="23" name="Rectangle 22">
            <a:extLst>
              <a:ext uri="{FF2B5EF4-FFF2-40B4-BE49-F238E27FC236}">
                <a16:creationId xmlns:a16="http://schemas.microsoft.com/office/drawing/2014/main" id="{0617D282-311F-A041-88C9-D5FD0BCD98AF}"/>
              </a:ext>
            </a:extLst>
          </p:cNvPr>
          <p:cNvSpPr/>
          <p:nvPr/>
        </p:nvSpPr>
        <p:spPr>
          <a:xfrm>
            <a:off x="3638421" y="743534"/>
            <a:ext cx="4951864" cy="6082543"/>
          </a:xfrm>
          <a:prstGeom prst="rect">
            <a:avLst/>
          </a:prstGeom>
          <a:ln>
            <a:solidFill>
              <a:schemeClr val="tx1"/>
            </a:solidFill>
          </a:ln>
        </p:spPr>
        <p:txBody>
          <a:bodyPr wrap="square" lIns="0" tIns="0" rIns="0" bIns="0" rtlCol="0" anchor="ctr">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err="1">
              <a:ln>
                <a:noFill/>
              </a:ln>
              <a:solidFill>
                <a:srgbClr val="FFFFFF"/>
              </a:solidFill>
              <a:effectLst/>
              <a:uLnTx/>
              <a:uFillTx/>
              <a:latin typeface="Arial"/>
              <a:ea typeface="+mn-ea"/>
              <a:cs typeface="Arial"/>
            </a:endParaRPr>
          </a:p>
        </p:txBody>
      </p:sp>
      <p:sp>
        <p:nvSpPr>
          <p:cNvPr id="25" name="Rectangle 24">
            <a:extLst>
              <a:ext uri="{FF2B5EF4-FFF2-40B4-BE49-F238E27FC236}">
                <a16:creationId xmlns:a16="http://schemas.microsoft.com/office/drawing/2014/main" id="{288C8DBF-5A6B-854A-A5F6-0D6F28FF810E}"/>
              </a:ext>
            </a:extLst>
          </p:cNvPr>
          <p:cNvSpPr/>
          <p:nvPr/>
        </p:nvSpPr>
        <p:spPr>
          <a:xfrm>
            <a:off x="3741138" y="1450952"/>
            <a:ext cx="4531191" cy="125147"/>
          </a:xfrm>
          <a:prstGeom prst="rect">
            <a:avLst/>
          </a:prstGeom>
          <a:solidFill>
            <a:schemeClr val="accent2"/>
          </a:solidFill>
        </p:spPr>
        <p:txBody>
          <a:bodyPr wrap="square" lIns="0" tIns="0" rIns="0" bIns="0" rtlCol="0" anchor="ctr">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584" b="0" i="0" u="none" strike="noStrike" kern="1200" cap="none" spc="0" normalizeH="0" baseline="0" noProof="0" dirty="0">
              <a:ln>
                <a:noFill/>
              </a:ln>
              <a:solidFill>
                <a:srgbClr val="FFFFFF"/>
              </a:solidFill>
              <a:effectLst/>
              <a:uLnTx/>
              <a:uFillTx/>
              <a:latin typeface="IBM Plex Sans" panose="020B0503050203000203" pitchFamily="34" charset="77"/>
              <a:ea typeface="+mn-ea"/>
              <a:cs typeface="Arial"/>
            </a:endParaRPr>
          </a:p>
        </p:txBody>
      </p:sp>
      <p:sp>
        <p:nvSpPr>
          <p:cNvPr id="26" name="Rectangle 25">
            <a:extLst>
              <a:ext uri="{FF2B5EF4-FFF2-40B4-BE49-F238E27FC236}">
                <a16:creationId xmlns:a16="http://schemas.microsoft.com/office/drawing/2014/main" id="{03694084-F526-F044-9B29-62BE379C2889}"/>
              </a:ext>
            </a:extLst>
          </p:cNvPr>
          <p:cNvSpPr/>
          <p:nvPr/>
        </p:nvSpPr>
        <p:spPr>
          <a:xfrm>
            <a:off x="8720486" y="743534"/>
            <a:ext cx="3389020" cy="6082543"/>
          </a:xfrm>
          <a:prstGeom prst="rect">
            <a:avLst/>
          </a:prstGeom>
          <a:ln>
            <a:solidFill>
              <a:schemeClr val="tx1"/>
            </a:solidFill>
          </a:ln>
        </p:spPr>
        <p:txBody>
          <a:bodyPr wrap="square" lIns="0" tIns="0" rIns="0" bIns="0" rtlCol="0" anchor="ctr">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err="1">
              <a:ln>
                <a:noFill/>
              </a:ln>
              <a:solidFill>
                <a:srgbClr val="000000"/>
              </a:solidFill>
              <a:effectLst/>
              <a:uLnTx/>
              <a:uFillTx/>
              <a:latin typeface="Arial"/>
              <a:ea typeface="+mn-ea"/>
              <a:cs typeface="Arial"/>
            </a:endParaRPr>
          </a:p>
        </p:txBody>
      </p:sp>
    </p:spTree>
    <p:extLst>
      <p:ext uri="{BB962C8B-B14F-4D97-AF65-F5344CB8AC3E}">
        <p14:creationId xmlns:p14="http://schemas.microsoft.com/office/powerpoint/2010/main" val="1972405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childTnLst>
                                  <p:subTnLst>
                                    <p:set>
                                      <p:cBhvr override="childStyle">
                                        <p:cTn dur="1" fill="hold" display="0" masterRel="nextClick" afterEffect="1"/>
                                        <p:tgtEl>
                                          <p:spTgt spid="14"/>
                                        </p:tgtEl>
                                        <p:attrNameLst>
                                          <p:attrName>style.visibility</p:attrName>
                                        </p:attrNameLst>
                                      </p:cBhvr>
                                      <p:to>
                                        <p:strVal val="hidden"/>
                                      </p:to>
                                    </p:set>
                                  </p:sub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subTnLst>
                                    <p:set>
                                      <p:cBhvr override="childStyle">
                                        <p:cTn dur="1" fill="hold" display="0" masterRel="nextClick" afterEffect="1"/>
                                        <p:tgtEl>
                                          <p:spTgt spid="17"/>
                                        </p:tgtEl>
                                        <p:attrNameLst>
                                          <p:attrName>style.visibility</p:attrName>
                                        </p:attrNameLst>
                                      </p:cBhvr>
                                      <p:to>
                                        <p:strVal val="hidden"/>
                                      </p:to>
                                    </p:set>
                                  </p:sub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subTnLst>
                                    <p:set>
                                      <p:cBhvr override="childStyle">
                                        <p:cTn dur="1" fill="hold" display="0" masterRel="nextClick" afterEffect="1"/>
                                        <p:tgtEl>
                                          <p:spTgt spid="6"/>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subTnLst>
                                    <p:set>
                                      <p:cBhvr override="childStyle">
                                        <p:cTn dur="1" fill="hold" display="0" masterRel="nextClick" afterEffect="1"/>
                                        <p:tgtEl>
                                          <p:spTgt spid="8"/>
                                        </p:tgtEl>
                                        <p:attrNameLst>
                                          <p:attrName>style.visibility</p:attrName>
                                        </p:attrNameLst>
                                      </p:cBhvr>
                                      <p:to>
                                        <p:strVal val="hidden"/>
                                      </p:to>
                                    </p:set>
                                  </p:subTnLst>
                                </p:cTn>
                              </p:par>
                              <p:par>
                                <p:cTn id="15" presetID="1" presetClass="entr" presetSubtype="0" fill="hold"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subTnLst>
                                    <p:set>
                                      <p:cBhvr override="childStyle">
                                        <p:cTn dur="1" fill="hold" display="0" masterRel="nextClick" afterEffect="1"/>
                                        <p:tgtEl>
                                          <p:spTgt spid="18"/>
                                        </p:tgtEl>
                                        <p:attrNameLst>
                                          <p:attrName>style.visibility</p:attrName>
                                        </p:attrNameLst>
                                      </p:cBhvr>
                                      <p:to>
                                        <p:strVal val="hidden"/>
                                      </p:to>
                                    </p:set>
                                  </p:subTnLst>
                                </p:cTn>
                              </p:par>
                              <p:par>
                                <p:cTn id="17" presetID="1"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subTnLst>
                                    <p:set>
                                      <p:cBhvr override="childStyle">
                                        <p:cTn dur="1" fill="hold" display="0" masterRel="nextClick" afterEffect="1"/>
                                        <p:tgtEl>
                                          <p:spTgt spid="23"/>
                                        </p:tgtEl>
                                        <p:attrNameLst>
                                          <p:attrName>style.visibility</p:attrName>
                                        </p:attrNameLst>
                                      </p:cBhvr>
                                      <p:to>
                                        <p:strVal val="hidden"/>
                                      </p:to>
                                    </p:set>
                                  </p:subTnLst>
                                </p:cTn>
                              </p:par>
                              <p:par>
                                <p:cTn id="19" presetID="1" presetClass="entr" presetSubtype="0" fill="hold" grpId="0" nodeType="withEffect">
                                  <p:stCondLst>
                                    <p:cond delay="0"/>
                                  </p:stCondLst>
                                  <p:childTnLst>
                                    <p:set>
                                      <p:cBhvr>
                                        <p:cTn id="20" dur="1" fill="hold">
                                          <p:stCondLst>
                                            <p:cond delay="0"/>
                                          </p:stCondLst>
                                        </p:cTn>
                                        <p:tgtEl>
                                          <p:spTgt spid="25"/>
                                        </p:tgtEl>
                                        <p:attrNameLst>
                                          <p:attrName>style.visibility</p:attrName>
                                        </p:attrNameLst>
                                      </p:cBhvr>
                                      <p:to>
                                        <p:strVal val="visible"/>
                                      </p:to>
                                    </p:set>
                                  </p:childTnLst>
                                  <p:subTnLst>
                                    <p:set>
                                      <p:cBhvr override="childStyle">
                                        <p:cTn dur="1" fill="hold" display="0" masterRel="nextClick" afterEffect="1"/>
                                        <p:tgtEl>
                                          <p:spTgt spid="25"/>
                                        </p:tgtEl>
                                        <p:attrNameLst>
                                          <p:attrName>style.visibility</p:attrName>
                                        </p:attrNameLst>
                                      </p:cBhvr>
                                      <p:to>
                                        <p:strVal val="hidden"/>
                                      </p:to>
                                    </p:set>
                                  </p:sub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3" grpId="0" animBg="1"/>
      <p:bldP spid="25" grpId="0" animBg="1"/>
      <p:bldP spid="2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0"/>
          </p:nvPr>
        </p:nvSpPr>
        <p:spPr>
          <a:xfrm>
            <a:off x="304800" y="6416255"/>
            <a:ext cx="8534400" cy="182880"/>
          </a:xfrm>
        </p:spPr>
        <p:txBody>
          <a:bodyPr/>
          <a:lstStyle/>
          <a:p>
            <a:pPr defTabSz="914377"/>
            <a:r>
              <a:rPr lang="en-GB">
                <a:solidFill>
                  <a:srgbClr val="FFFFFF"/>
                </a:solidFill>
                <a:latin typeface="IBM Plex Sans"/>
              </a:rPr>
              <a:t>IBM Cloud / VMBasics / November 2018 / © 2018 IBM Corporation</a:t>
            </a:r>
            <a:endParaRPr lang="en-US" dirty="0">
              <a:solidFill>
                <a:srgbClr val="FFFFFF"/>
              </a:solidFill>
              <a:latin typeface="IBM Plex Sans"/>
            </a:endParaRPr>
          </a:p>
        </p:txBody>
      </p:sp>
      <p:sp>
        <p:nvSpPr>
          <p:cNvPr id="4" name="Title 3"/>
          <p:cNvSpPr>
            <a:spLocks noGrp="1"/>
          </p:cNvSpPr>
          <p:nvPr>
            <p:ph type="title"/>
          </p:nvPr>
        </p:nvSpPr>
        <p:spPr>
          <a:xfrm>
            <a:off x="304799" y="655656"/>
            <a:ext cx="10691223" cy="692616"/>
          </a:xfrm>
        </p:spPr>
        <p:txBody>
          <a:bodyPr/>
          <a:lstStyle/>
          <a:p>
            <a:r>
              <a:rPr lang="en-US" sz="4267" dirty="0"/>
              <a:t>Virtual Server Commonalities:</a:t>
            </a:r>
            <a:endParaRPr lang="en-US" sz="4267" dirty="0">
              <a:solidFill>
                <a:schemeClr val="accent2"/>
              </a:solidFill>
            </a:endParaRPr>
          </a:p>
        </p:txBody>
      </p:sp>
      <p:sp>
        <p:nvSpPr>
          <p:cNvPr id="6" name="Title 3">
            <a:extLst>
              <a:ext uri="{FF2B5EF4-FFF2-40B4-BE49-F238E27FC236}">
                <a16:creationId xmlns:a16="http://schemas.microsoft.com/office/drawing/2014/main" id="{FC29D98F-CFFF-5947-AAEB-53AC792EACAA}"/>
              </a:ext>
            </a:extLst>
          </p:cNvPr>
          <p:cNvSpPr txBox="1">
            <a:spLocks/>
          </p:cNvSpPr>
          <p:nvPr/>
        </p:nvSpPr>
        <p:spPr>
          <a:xfrm>
            <a:off x="304798" y="1896139"/>
            <a:ext cx="10691223" cy="692616"/>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kern="1200">
                <a:solidFill>
                  <a:schemeClr val="bg2"/>
                </a:solidFill>
                <a:latin typeface="+mj-lt"/>
                <a:ea typeface="Arial" charset="0"/>
                <a:cs typeface="Arial" charset="0"/>
              </a:defRPr>
            </a:lvl1pPr>
          </a:lstStyle>
          <a:p>
            <a:pPr defTabSz="609585"/>
            <a:r>
              <a:rPr lang="en-US" sz="3200" dirty="0">
                <a:solidFill>
                  <a:srgbClr val="FFFFFF"/>
                </a:solidFill>
                <a:latin typeface="IBM Plex Sans"/>
              </a:rPr>
              <a:t>- Available Globally (50 + DCs)</a:t>
            </a:r>
            <a:endParaRPr lang="en-US" sz="3200" dirty="0">
              <a:solidFill>
                <a:srgbClr val="0F6FFF"/>
              </a:solidFill>
              <a:latin typeface="IBM Plex Sans"/>
            </a:endParaRPr>
          </a:p>
        </p:txBody>
      </p:sp>
      <p:sp>
        <p:nvSpPr>
          <p:cNvPr id="7" name="Title 3">
            <a:extLst>
              <a:ext uri="{FF2B5EF4-FFF2-40B4-BE49-F238E27FC236}">
                <a16:creationId xmlns:a16="http://schemas.microsoft.com/office/drawing/2014/main" id="{1A5BA0D5-5831-944F-8FC2-EEBB59CA4CC9}"/>
              </a:ext>
            </a:extLst>
          </p:cNvPr>
          <p:cNvSpPr txBox="1">
            <a:spLocks/>
          </p:cNvSpPr>
          <p:nvPr/>
        </p:nvSpPr>
        <p:spPr>
          <a:xfrm>
            <a:off x="304798" y="2864644"/>
            <a:ext cx="10691223" cy="692616"/>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kern="1200">
                <a:solidFill>
                  <a:schemeClr val="bg2"/>
                </a:solidFill>
                <a:latin typeface="+mj-lt"/>
                <a:ea typeface="Arial" charset="0"/>
                <a:cs typeface="Arial" charset="0"/>
              </a:defRPr>
            </a:lvl1pPr>
          </a:lstStyle>
          <a:p>
            <a:pPr defTabSz="609585"/>
            <a:r>
              <a:rPr lang="en-US" sz="3200" dirty="0">
                <a:solidFill>
                  <a:srgbClr val="FFFFFF"/>
                </a:solidFill>
                <a:latin typeface="IBM Plex Sans"/>
              </a:rPr>
              <a:t>- Up to 64 vCPUs / 512 GB RAM</a:t>
            </a:r>
            <a:endParaRPr lang="en-US" sz="3200" dirty="0">
              <a:solidFill>
                <a:srgbClr val="0F6FFF"/>
              </a:solidFill>
              <a:latin typeface="IBM Plex Sans"/>
            </a:endParaRPr>
          </a:p>
        </p:txBody>
      </p:sp>
      <p:sp>
        <p:nvSpPr>
          <p:cNvPr id="8" name="Title 3">
            <a:extLst>
              <a:ext uri="{FF2B5EF4-FFF2-40B4-BE49-F238E27FC236}">
                <a16:creationId xmlns:a16="http://schemas.microsoft.com/office/drawing/2014/main" id="{B6F2E227-5F70-0449-BD96-BE879DA84716}"/>
              </a:ext>
            </a:extLst>
          </p:cNvPr>
          <p:cNvSpPr txBox="1">
            <a:spLocks/>
          </p:cNvSpPr>
          <p:nvPr/>
        </p:nvSpPr>
        <p:spPr>
          <a:xfrm>
            <a:off x="304797" y="3833149"/>
            <a:ext cx="10691223" cy="692616"/>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kern="1200">
                <a:solidFill>
                  <a:schemeClr val="bg2"/>
                </a:solidFill>
                <a:latin typeface="+mj-lt"/>
                <a:ea typeface="Arial" charset="0"/>
                <a:cs typeface="Arial" charset="0"/>
              </a:defRPr>
            </a:lvl1pPr>
          </a:lstStyle>
          <a:p>
            <a:pPr defTabSz="609585"/>
            <a:r>
              <a:rPr lang="en-US" sz="3200" dirty="0">
                <a:solidFill>
                  <a:srgbClr val="FFFFFF"/>
                </a:solidFill>
                <a:latin typeface="IBM Plex Sans"/>
              </a:rPr>
              <a:t>-Network Performance of 1 Gbps on Public and Private networks</a:t>
            </a:r>
            <a:endParaRPr lang="en-US" sz="3200" dirty="0">
              <a:solidFill>
                <a:srgbClr val="0F6FFF"/>
              </a:solidFill>
              <a:latin typeface="IBM Plex Sans"/>
            </a:endParaRPr>
          </a:p>
        </p:txBody>
      </p:sp>
      <p:sp>
        <p:nvSpPr>
          <p:cNvPr id="10" name="Title 3">
            <a:extLst>
              <a:ext uri="{FF2B5EF4-FFF2-40B4-BE49-F238E27FC236}">
                <a16:creationId xmlns:a16="http://schemas.microsoft.com/office/drawing/2014/main" id="{C24A70AD-119C-3E4D-9895-50A28BAFA0AF}"/>
              </a:ext>
            </a:extLst>
          </p:cNvPr>
          <p:cNvSpPr txBox="1">
            <a:spLocks/>
          </p:cNvSpPr>
          <p:nvPr/>
        </p:nvSpPr>
        <p:spPr>
          <a:xfrm>
            <a:off x="304797" y="5035801"/>
            <a:ext cx="10691223" cy="692616"/>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kern="1200">
                <a:solidFill>
                  <a:schemeClr val="bg2"/>
                </a:solidFill>
                <a:latin typeface="+mj-lt"/>
                <a:ea typeface="Arial" charset="0"/>
                <a:cs typeface="Arial" charset="0"/>
              </a:defRPr>
            </a:lvl1pPr>
          </a:lstStyle>
          <a:p>
            <a:pPr defTabSz="609585"/>
            <a:r>
              <a:rPr lang="en-US" sz="3200" dirty="0">
                <a:solidFill>
                  <a:srgbClr val="FFFFFF"/>
                </a:solidFill>
                <a:latin typeface="IBM Plex Sans"/>
              </a:rPr>
              <a:t>- Up to 5 SAN Volumes (or 5 local disks on Dedicated VS)</a:t>
            </a:r>
            <a:endParaRPr lang="en-US" sz="3200" dirty="0">
              <a:solidFill>
                <a:srgbClr val="0F6FFF"/>
              </a:solidFill>
              <a:latin typeface="IBM Plex Sans"/>
            </a:endParaRPr>
          </a:p>
        </p:txBody>
      </p:sp>
    </p:spTree>
    <p:extLst>
      <p:ext uri="{BB962C8B-B14F-4D97-AF65-F5344CB8AC3E}">
        <p14:creationId xmlns:p14="http://schemas.microsoft.com/office/powerpoint/2010/main" val="3905314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0"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20CB27-DAAD-EE45-8865-6165EF6B8EF0}"/>
              </a:ext>
            </a:extLst>
          </p:cNvPr>
          <p:cNvSpPr>
            <a:spLocks noGrp="1"/>
          </p:cNvSpPr>
          <p:nvPr>
            <p:ph type="title"/>
          </p:nvPr>
        </p:nvSpPr>
        <p:spPr/>
        <p:txBody>
          <a:bodyPr/>
          <a:lstStyle/>
          <a:p>
            <a:r>
              <a:rPr lang="en-US" dirty="0"/>
              <a:t>Section 2.6 – Understand the benefits and options for IBM Cloud Foundry</a:t>
            </a:r>
          </a:p>
        </p:txBody>
      </p:sp>
      <p:sp>
        <p:nvSpPr>
          <p:cNvPr id="3" name="Content Placeholder 2">
            <a:extLst>
              <a:ext uri="{FF2B5EF4-FFF2-40B4-BE49-F238E27FC236}">
                <a16:creationId xmlns:a16="http://schemas.microsoft.com/office/drawing/2014/main" id="{7080AEED-E756-A641-806C-4CF8FE20664D}"/>
              </a:ext>
            </a:extLst>
          </p:cNvPr>
          <p:cNvSpPr>
            <a:spLocks noGrp="1"/>
          </p:cNvSpPr>
          <p:nvPr>
            <p:ph idx="1"/>
          </p:nvPr>
        </p:nvSpPr>
        <p:spPr>
          <a:xfrm>
            <a:off x="366712" y="1063487"/>
            <a:ext cx="11458575" cy="5555974"/>
          </a:xfrm>
        </p:spPr>
        <p:txBody>
          <a:bodyPr/>
          <a:lstStyle/>
          <a:p>
            <a:pPr marL="0" indent="0">
              <a:buNone/>
            </a:pPr>
            <a:endParaRPr lang="en-US" sz="1600" b="1" dirty="0"/>
          </a:p>
          <a:p>
            <a:pPr marL="0" indent="0">
              <a:buNone/>
            </a:pPr>
            <a:endParaRPr lang="en-US" sz="1400" b="1" dirty="0"/>
          </a:p>
        </p:txBody>
      </p:sp>
      <p:sp>
        <p:nvSpPr>
          <p:cNvPr id="4" name="Slide Number Placeholder 3">
            <a:extLst>
              <a:ext uri="{FF2B5EF4-FFF2-40B4-BE49-F238E27FC236}">
                <a16:creationId xmlns:a16="http://schemas.microsoft.com/office/drawing/2014/main" id="{E8D2E63D-86D1-5B4B-9569-EDB7AAD7F573}"/>
              </a:ext>
            </a:extLst>
          </p:cNvPr>
          <p:cNvSpPr>
            <a:spLocks noGrp="1"/>
          </p:cNvSpPr>
          <p:nvPr>
            <p:ph type="sldNum" sz="quarter" idx="11"/>
          </p:nvPr>
        </p:nvSpPr>
        <p:spPr/>
        <p:txBody>
          <a:bodyPr/>
          <a:lstStyle/>
          <a:p>
            <a:pPr>
              <a:defRPr/>
            </a:pPr>
            <a:fld id="{CDF6E626-488F-47BA-B12F-748BCA394C6A}" type="slidenum">
              <a:rPr lang="en-AU" altLang="en-US" smtClean="0"/>
              <a:pPr>
                <a:defRPr/>
              </a:pPr>
              <a:t>80</a:t>
            </a:fld>
            <a:endParaRPr lang="en-AU" altLang="en-US"/>
          </a:p>
        </p:txBody>
      </p:sp>
      <p:sp>
        <p:nvSpPr>
          <p:cNvPr id="5" name="Rectangle 4">
            <a:extLst>
              <a:ext uri="{FF2B5EF4-FFF2-40B4-BE49-F238E27FC236}">
                <a16:creationId xmlns:a16="http://schemas.microsoft.com/office/drawing/2014/main" id="{A04DA993-4D30-1740-8808-11C5D1855E45}"/>
              </a:ext>
            </a:extLst>
          </p:cNvPr>
          <p:cNvSpPr/>
          <p:nvPr/>
        </p:nvSpPr>
        <p:spPr>
          <a:xfrm>
            <a:off x="1884430" y="6379602"/>
            <a:ext cx="8423137" cy="307777"/>
          </a:xfrm>
          <a:prstGeom prst="rect">
            <a:avLst/>
          </a:prstGeom>
        </p:spPr>
        <p:txBody>
          <a:bodyPr wrap="square">
            <a:spAutoFit/>
          </a:bodyPr>
          <a:lstStyle/>
          <a:p>
            <a:pPr algn="ctr"/>
            <a:r>
              <a:rPr lang="en-US" sz="1400" dirty="0">
                <a:hlinkClick r:id="rId2"/>
              </a:rPr>
              <a:t>https://cloud.ibm.com/cloudfoundry/overview</a:t>
            </a:r>
            <a:endParaRPr lang="en-US" sz="1400" dirty="0"/>
          </a:p>
        </p:txBody>
      </p:sp>
      <p:sp>
        <p:nvSpPr>
          <p:cNvPr id="6" name="Content Placeholder 2">
            <a:extLst>
              <a:ext uri="{FF2B5EF4-FFF2-40B4-BE49-F238E27FC236}">
                <a16:creationId xmlns:a16="http://schemas.microsoft.com/office/drawing/2014/main" id="{888D1C43-9897-CF49-B923-EC5970653C48}"/>
              </a:ext>
            </a:extLst>
          </p:cNvPr>
          <p:cNvSpPr txBox="1">
            <a:spLocks/>
          </p:cNvSpPr>
          <p:nvPr/>
        </p:nvSpPr>
        <p:spPr bwMode="auto">
          <a:xfrm>
            <a:off x="608564" y="1210089"/>
            <a:ext cx="11458575" cy="354081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45720" rIns="0" bIns="45720" numCol="1" anchor="t" anchorCtr="0" compatLnSpc="1">
            <a:prstTxWarp prst="textNoShape">
              <a:avLst/>
            </a:prstTxWarp>
          </a:bodyPr>
          <a:lstStyle>
            <a:lvl1pPr marL="179388" indent="-179388" algn="l" rtl="0" eaLnBrk="1" fontAlgn="base" hangingPunct="1">
              <a:spcBef>
                <a:spcPct val="40000"/>
              </a:spcBef>
              <a:spcAft>
                <a:spcPct val="0"/>
              </a:spcAft>
              <a:buClr>
                <a:schemeClr val="accent1"/>
              </a:buClr>
              <a:buFont typeface="Wingdings" panose="05000000000000000000" pitchFamily="2" charset="2"/>
              <a:buChar char="§"/>
              <a:defRPr kern="1200">
                <a:solidFill>
                  <a:schemeClr val="tx1"/>
                </a:solidFill>
                <a:latin typeface="IBM Plex Sans" panose="020B0503050203000203" pitchFamily="34" charset="0"/>
                <a:ea typeface="MS PGothic" panose="020B0600070205080204" pitchFamily="34" charset="-128"/>
                <a:cs typeface="+mn-cs"/>
              </a:defRPr>
            </a:lvl1pPr>
            <a:lvl2pPr marL="536575" indent="-179388" algn="l" rtl="0" eaLnBrk="1" fontAlgn="base" hangingPunct="1">
              <a:spcBef>
                <a:spcPct val="40000"/>
              </a:spcBef>
              <a:spcAft>
                <a:spcPct val="0"/>
              </a:spcAft>
              <a:buFont typeface="Arial" panose="020B0604020202020204" pitchFamily="34" charset="0"/>
              <a:buChar char="–"/>
              <a:defRPr sz="1600" kern="1200">
                <a:solidFill>
                  <a:schemeClr val="tx1"/>
                </a:solidFill>
                <a:latin typeface="IBM Plex Sans" panose="020B0503050203000203" pitchFamily="34" charset="0"/>
                <a:ea typeface="Arial" charset="0"/>
                <a:cs typeface="+mn-cs"/>
              </a:defRPr>
            </a:lvl2pPr>
            <a:lvl3pPr marL="893763" indent="-179388" algn="l" rtl="0" eaLnBrk="1" fontAlgn="base" hangingPunct="1">
              <a:spcBef>
                <a:spcPct val="40000"/>
              </a:spcBef>
              <a:spcAft>
                <a:spcPct val="0"/>
              </a:spcAft>
              <a:buChar char="•"/>
              <a:defRPr sz="1600" kern="1200">
                <a:solidFill>
                  <a:schemeClr val="tx1"/>
                </a:solidFill>
                <a:latin typeface="IBM Plex Sans" panose="020B0503050203000203" pitchFamily="34" charset="0"/>
                <a:ea typeface="Arial" charset="0"/>
                <a:cs typeface="+mn-cs"/>
              </a:defRPr>
            </a:lvl3pPr>
            <a:lvl4pPr marL="1250950" indent="-179388" algn="l" rtl="0" eaLnBrk="1" fontAlgn="base" hangingPunct="1">
              <a:spcBef>
                <a:spcPct val="40000"/>
              </a:spcBef>
              <a:spcAft>
                <a:spcPct val="0"/>
              </a:spcAft>
              <a:buFont typeface="Arial" panose="020B0604020202020204" pitchFamily="34" charset="0"/>
              <a:buChar char="-"/>
              <a:defRPr sz="1600" kern="1200">
                <a:solidFill>
                  <a:schemeClr val="tx1"/>
                </a:solidFill>
                <a:latin typeface="IBM Plex Sans" panose="020B0503050203000203" pitchFamily="34" charset="0"/>
                <a:ea typeface="Arial" charset="0"/>
                <a:cs typeface="+mn-cs"/>
              </a:defRPr>
            </a:lvl4pPr>
            <a:lvl5pPr marL="1619250" indent="-179388" algn="l" rtl="0" eaLnBrk="1" fontAlgn="base" hangingPunct="1">
              <a:spcBef>
                <a:spcPct val="40000"/>
              </a:spcBef>
              <a:spcAft>
                <a:spcPct val="0"/>
              </a:spcAft>
              <a:buFont typeface="Arial" panose="020B0604020202020204" pitchFamily="34" charset="0"/>
              <a:buChar char="-"/>
              <a:defRPr sz="1400" kern="1200">
                <a:solidFill>
                  <a:schemeClr val="tx1"/>
                </a:solidFill>
                <a:latin typeface="IBM Plex Sans" panose="020B0503050203000203" pitchFamily="34" charset="0"/>
                <a:ea typeface="Arial"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anose="05000000000000000000" pitchFamily="2" charset="2"/>
              <a:buNone/>
            </a:pPr>
            <a:endParaRPr lang="en-US" sz="1600" b="1" dirty="0"/>
          </a:p>
          <a:p>
            <a:pPr marL="342900" indent="-342900">
              <a:buFont typeface="+mj-lt"/>
              <a:buAutoNum type="arabicPeriod"/>
            </a:pPr>
            <a:r>
              <a:rPr lang="en-US" sz="1600" b="1" dirty="0"/>
              <a:t>IBM Cloud Foundry offerings</a:t>
            </a:r>
          </a:p>
          <a:p>
            <a:pPr lvl="1"/>
            <a:r>
              <a:rPr lang="en-US" sz="1200" b="1" dirty="0"/>
              <a:t>Shared public</a:t>
            </a:r>
          </a:p>
          <a:p>
            <a:pPr lvl="1"/>
            <a:r>
              <a:rPr lang="en-US" sz="1200" b="1" dirty="0"/>
              <a:t>Dedicated enterprise (CFEE)</a:t>
            </a:r>
          </a:p>
          <a:p>
            <a:pPr lvl="1"/>
            <a:endParaRPr lang="en-US" sz="1200" b="1" dirty="0"/>
          </a:p>
          <a:p>
            <a:pPr lvl="1"/>
            <a:endParaRPr lang="en-US" sz="1200" b="1" dirty="0"/>
          </a:p>
          <a:p>
            <a:pPr marL="342900" indent="-342900">
              <a:buFont typeface="+mj-lt"/>
              <a:buAutoNum type="arabicPeriod"/>
            </a:pPr>
            <a:r>
              <a:rPr lang="en-US" sz="1400" b="1" dirty="0"/>
              <a:t>IBM Cloud Foundry Benefits</a:t>
            </a:r>
          </a:p>
        </p:txBody>
      </p:sp>
    </p:spTree>
    <p:extLst>
      <p:ext uri="{BB962C8B-B14F-4D97-AF65-F5344CB8AC3E}">
        <p14:creationId xmlns:p14="http://schemas.microsoft.com/office/powerpoint/2010/main" val="367361736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a:xfrm>
            <a:off x="194555" y="3159786"/>
            <a:ext cx="354584" cy="276999"/>
          </a:xfrm>
        </p:spPr>
        <p:txBody>
          <a:bodyPr/>
          <a:lstStyle/>
          <a:p>
            <a:pPr hangingPunct="0"/>
            <a:fld id="{64A8A213-8E92-D94A-82D7-8578C89CAF17}" type="slidenum">
              <a:rPr lang="en-US" kern="0"/>
              <a:pPr hangingPunct="0"/>
              <a:t>81</a:t>
            </a:fld>
            <a:endParaRPr lang="en-US" kern="0" dirty="0"/>
          </a:p>
        </p:txBody>
      </p:sp>
      <p:sp>
        <p:nvSpPr>
          <p:cNvPr id="6" name="Text Placeholder 5"/>
          <p:cNvSpPr>
            <a:spLocks noGrp="1"/>
          </p:cNvSpPr>
          <p:nvPr>
            <p:ph type="body" sz="quarter" idx="11"/>
          </p:nvPr>
        </p:nvSpPr>
        <p:spPr/>
        <p:txBody>
          <a:bodyPr/>
          <a:lstStyle/>
          <a:p>
            <a:r>
              <a:rPr lang="en-US" dirty="0"/>
              <a:t>Notices and disclaimers</a:t>
            </a:r>
          </a:p>
          <a:p>
            <a:endParaRPr lang="en-US" dirty="0"/>
          </a:p>
        </p:txBody>
      </p:sp>
      <p:sp>
        <p:nvSpPr>
          <p:cNvPr id="7" name="Text Placeholder 6"/>
          <p:cNvSpPr>
            <a:spLocks noGrp="1"/>
          </p:cNvSpPr>
          <p:nvPr>
            <p:ph type="body" sz="quarter" idx="13"/>
          </p:nvPr>
        </p:nvSpPr>
        <p:spPr>
          <a:xfrm>
            <a:off x="266701" y="1121940"/>
            <a:ext cx="10909300" cy="4616579"/>
          </a:xfrm>
        </p:spPr>
        <p:txBody>
          <a:bodyPr>
            <a:normAutofit lnSpcReduction="10000"/>
          </a:bodyPr>
          <a:lstStyle/>
          <a:p>
            <a:r>
              <a:rPr lang="en-US" sz="1200" dirty="0"/>
              <a:t>Copyright © 2020 by International Business Machines Corporation (IBM). No part of this document may be reproduced or transmitted in any form without written permission from IBM.</a:t>
            </a:r>
          </a:p>
          <a:p>
            <a:r>
              <a:rPr lang="en-US" sz="1200" b="1" dirty="0"/>
              <a:t>U.S. Government Users Restricted Rights — use, duplication or disclosure restricted by GSA ADP Schedule Contract with IBM.</a:t>
            </a:r>
          </a:p>
          <a:p>
            <a:r>
              <a:rPr lang="en-US" sz="1200" dirty="0"/>
              <a:t>Information in these presentations (including information relating to products that have not yet been announced by IBM) has been reviewed for accuracy as of the date of initial publication and could include unintentional technical or typographical errors. IBM shall have no responsibility to update this information. </a:t>
            </a:r>
            <a:r>
              <a:rPr lang="en-US" sz="1200" b="1" dirty="0"/>
              <a:t>This document is distributed “as is” without any warranty, either express or implied. In no event shall IBM be liable for any damage arising from the use of this information, including but not limited to, loss of data, business interruption, loss of profit or loss of opportunity. </a:t>
            </a:r>
            <a:r>
              <a:rPr lang="en-US" sz="1200" dirty="0"/>
              <a:t>IBM products and services are warranted according to the terms and conditions of the agreements under which they are provided.</a:t>
            </a:r>
          </a:p>
          <a:p>
            <a:r>
              <a:rPr lang="en-US" sz="1200" dirty="0"/>
              <a:t>IBM products are manufactured from new parts or new and used parts. </a:t>
            </a:r>
            <a:br>
              <a:rPr lang="en-US" sz="1200" dirty="0"/>
            </a:br>
            <a:r>
              <a:rPr lang="en-US" sz="1200" dirty="0"/>
              <a:t>In some cases, a product may not be new and may have been previously installed. Regardless, our warranty terms apply.”</a:t>
            </a:r>
          </a:p>
          <a:p>
            <a:r>
              <a:rPr lang="en-US" sz="1200" b="1" dirty="0"/>
              <a:t>Any statements regarding IBM's future direction, intent or product plans are subject to change or withdrawal without notice.</a:t>
            </a:r>
          </a:p>
          <a:p>
            <a:r>
              <a:rPr lang="en-US" sz="1200" dirty="0"/>
              <a:t>Performance data contained herein was generally obtained in a controlled, isolated environments. Customer examples are presented </a:t>
            </a:r>
            <a:br>
              <a:rPr lang="en-US" sz="1200" dirty="0"/>
            </a:br>
            <a:r>
              <a:rPr lang="en-US" sz="1200" dirty="0"/>
              <a:t>as illustrations of how those customers have used IBM products and </a:t>
            </a:r>
            <a:br>
              <a:rPr lang="en-US" sz="1200" dirty="0"/>
            </a:br>
            <a:r>
              <a:rPr lang="en-US" sz="1200" dirty="0"/>
              <a:t>the results they may have achieved. Actual performance, cost, savings or other results in other operating environments may vary. </a:t>
            </a:r>
          </a:p>
          <a:p>
            <a:r>
              <a:rPr lang="en-US" sz="1200" dirty="0"/>
              <a:t>References in this document to IBM products, programs, or services does not imply that IBM intends to make such products, programs or services available in all countries in which IBM operates or does business. </a:t>
            </a:r>
          </a:p>
          <a:p>
            <a:r>
              <a:rPr lang="en-US" sz="1200" dirty="0"/>
              <a:t>Workshops, sessions and associated materials may have been prepared  by independent session speakers, and do not necessarily reflect the </a:t>
            </a:r>
            <a:br>
              <a:rPr lang="en-US" sz="1200" dirty="0"/>
            </a:br>
            <a:r>
              <a:rPr lang="en-US" sz="1200" dirty="0"/>
              <a:t>views of IBM. All materials and discussions are provided for informational purposes only, and are neither intended to, nor shall constitute legal or other guidance or advice to any individual participant or their specific situation.</a:t>
            </a:r>
          </a:p>
          <a:p>
            <a:r>
              <a:rPr lang="en-US" sz="1200" dirty="0"/>
              <a:t>It is the customer’s responsibility to insure its own compliance with legal requirements and to obtain advice of competent legal counsel as to the identification and interpretation of any relevant laws and regulatory requirements that may affect the customer’s business and any actions</a:t>
            </a:r>
            <a:br>
              <a:rPr lang="en-US" sz="1200" dirty="0"/>
            </a:br>
            <a:r>
              <a:rPr lang="en-US" sz="1200" dirty="0"/>
              <a:t> the customer may need to take to comply with such laws. IBM does not provide legal advice or represent or warrant that its services or products will ensure that the customer is in compliance with any law.</a:t>
            </a:r>
          </a:p>
          <a:p>
            <a:endParaRPr lang="en-US" sz="1200" b="1" dirty="0"/>
          </a:p>
          <a:p>
            <a:endParaRPr lang="en-US" sz="1200" dirty="0"/>
          </a:p>
          <a:p>
            <a:endParaRPr lang="en-US" sz="1200" dirty="0"/>
          </a:p>
        </p:txBody>
      </p:sp>
    </p:spTree>
    <p:extLst>
      <p:ext uri="{BB962C8B-B14F-4D97-AF65-F5344CB8AC3E}">
        <p14:creationId xmlns:p14="http://schemas.microsoft.com/office/powerpoint/2010/main" val="41010915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a:xfrm>
            <a:off x="194555" y="3159786"/>
            <a:ext cx="354584" cy="276999"/>
          </a:xfrm>
        </p:spPr>
        <p:txBody>
          <a:bodyPr/>
          <a:lstStyle/>
          <a:p>
            <a:pPr hangingPunct="0"/>
            <a:fld id="{64A8A213-8E92-D94A-82D7-8578C89CAF17}" type="slidenum">
              <a:rPr lang="en-US" kern="0"/>
              <a:pPr hangingPunct="0"/>
              <a:t>82</a:t>
            </a:fld>
            <a:endParaRPr lang="en-US" kern="0" dirty="0"/>
          </a:p>
        </p:txBody>
      </p:sp>
      <p:sp>
        <p:nvSpPr>
          <p:cNvPr id="4" name="Text Placeholder 3"/>
          <p:cNvSpPr>
            <a:spLocks noGrp="1"/>
          </p:cNvSpPr>
          <p:nvPr>
            <p:ph type="body" sz="quarter" idx="11"/>
          </p:nvPr>
        </p:nvSpPr>
        <p:spPr/>
        <p:txBody>
          <a:bodyPr/>
          <a:lstStyle/>
          <a:p>
            <a:r>
              <a:rPr lang="en-US" dirty="0"/>
              <a:t>Notices and disclaimers continued</a:t>
            </a:r>
          </a:p>
        </p:txBody>
      </p:sp>
      <p:sp>
        <p:nvSpPr>
          <p:cNvPr id="5" name="Text Placeholder 4"/>
          <p:cNvSpPr>
            <a:spLocks noGrp="1"/>
          </p:cNvSpPr>
          <p:nvPr>
            <p:ph type="body" sz="quarter" idx="13"/>
          </p:nvPr>
        </p:nvSpPr>
        <p:spPr>
          <a:xfrm>
            <a:off x="266701" y="1545272"/>
            <a:ext cx="10909300" cy="3026728"/>
          </a:xfrm>
        </p:spPr>
        <p:txBody>
          <a:bodyPr spcCol="822960"/>
          <a:lstStyle/>
          <a:p>
            <a:r>
              <a:rPr lang="en-US" sz="1200" dirty="0"/>
              <a:t>Information concerning non-IBM products was obtained from the suppliers of those products, their published announcements or other publicly available sources. IBM has not tested those products in connection with this publication and cannot confirm the accuracy of performance, compatibility or any other claims related to non-IBM products. Questions on the capabilities of non-IBM products should be addressed to the suppliers of those products. IBM does not warrant the quality of any third-party products, or the ability of any such third-party products to interoperate with IBM’s products. </a:t>
            </a:r>
            <a:r>
              <a:rPr lang="en-US" sz="1200" b="1" dirty="0"/>
              <a:t>IBM expressly disclaims all warranties, expressed or implied, including but not limited to, the implied warranties of merchantability and fitness for a particular</a:t>
            </a:r>
            <a:r>
              <a:rPr lang="en-US" sz="1200" dirty="0"/>
              <a:t>, </a:t>
            </a:r>
            <a:r>
              <a:rPr lang="en-US" sz="1200" b="1" dirty="0"/>
              <a:t>purpose.</a:t>
            </a:r>
            <a:endParaRPr lang="en-US" sz="1200" dirty="0"/>
          </a:p>
          <a:p>
            <a:r>
              <a:rPr lang="en-US" sz="1200" dirty="0"/>
              <a:t>The provision of the information contained herein is not intended to, and does not, grant any right or license under any IBM patents, copyrights, trademarks or other intellectual property right.</a:t>
            </a:r>
          </a:p>
          <a:p>
            <a:r>
              <a:rPr lang="en-US" sz="1200" dirty="0"/>
              <a:t>IBM, the IBM logo, ibm.com, Aspera</a:t>
            </a:r>
            <a:r>
              <a:rPr lang="en-US" sz="1200" baseline="30000" dirty="0"/>
              <a:t>®</a:t>
            </a:r>
            <a:r>
              <a:rPr lang="en-US" sz="1200" dirty="0"/>
              <a:t>, Bluemix, Blueworks Live, CICS, Clearcase, Cognos</a:t>
            </a:r>
            <a:r>
              <a:rPr lang="en-US" sz="1200" baseline="30000" dirty="0"/>
              <a:t>®</a:t>
            </a:r>
            <a:r>
              <a:rPr lang="en-US" sz="1200" dirty="0"/>
              <a:t>, DOORS</a:t>
            </a:r>
            <a:r>
              <a:rPr lang="en-US" sz="1200" baseline="30000" dirty="0"/>
              <a:t>®</a:t>
            </a:r>
            <a:r>
              <a:rPr lang="en-US" sz="1200" dirty="0"/>
              <a:t>, Emptoris</a:t>
            </a:r>
            <a:r>
              <a:rPr lang="en-US" sz="1200" baseline="30000" dirty="0"/>
              <a:t>®</a:t>
            </a:r>
            <a:r>
              <a:rPr lang="en-US" sz="1200" dirty="0"/>
              <a:t>, Enterprise Document Management System™, FASP</a:t>
            </a:r>
            <a:r>
              <a:rPr lang="en-US" sz="1200" baseline="30000" dirty="0"/>
              <a:t>®</a:t>
            </a:r>
            <a:r>
              <a:rPr lang="en-US" sz="1200" dirty="0"/>
              <a:t>, FileNet</a:t>
            </a:r>
            <a:r>
              <a:rPr lang="en-US" sz="1200" baseline="30000" dirty="0"/>
              <a:t>®</a:t>
            </a:r>
            <a:r>
              <a:rPr lang="en-US" sz="1200" dirty="0"/>
              <a:t>, Global Business Services</a:t>
            </a:r>
            <a:r>
              <a:rPr lang="en-US" sz="1200" baseline="30000" dirty="0"/>
              <a:t>®</a:t>
            </a:r>
            <a:r>
              <a:rPr lang="en-US" sz="1200" dirty="0"/>
              <a:t>,</a:t>
            </a:r>
            <a:br>
              <a:rPr lang="en-US" sz="1200" dirty="0"/>
            </a:br>
            <a:r>
              <a:rPr lang="en-US" sz="1200" dirty="0"/>
              <a:t>Global Technology Services</a:t>
            </a:r>
            <a:r>
              <a:rPr lang="en-US" sz="1200" baseline="30000" dirty="0"/>
              <a:t>®</a:t>
            </a:r>
            <a:r>
              <a:rPr lang="en-US" sz="1200" dirty="0"/>
              <a:t>, IBM ExperienceOne™, IBM SmartCloud</a:t>
            </a:r>
            <a:r>
              <a:rPr lang="en-US" sz="1200" baseline="30000" dirty="0"/>
              <a:t>®</a:t>
            </a:r>
            <a:r>
              <a:rPr lang="en-US" sz="1200" dirty="0"/>
              <a:t>, IBM Social Business</a:t>
            </a:r>
            <a:r>
              <a:rPr lang="en-US" sz="1200" baseline="30000" dirty="0"/>
              <a:t>®</a:t>
            </a:r>
            <a:r>
              <a:rPr lang="en-US" sz="1200" dirty="0"/>
              <a:t>, Information on Demand, ILOG, Maximo</a:t>
            </a:r>
            <a:r>
              <a:rPr lang="en-US" sz="1200" baseline="30000" dirty="0"/>
              <a:t>®</a:t>
            </a:r>
            <a:r>
              <a:rPr lang="en-US" sz="1200" dirty="0"/>
              <a:t>, MQIntegrator</a:t>
            </a:r>
            <a:r>
              <a:rPr lang="en-US" sz="1200" baseline="30000" dirty="0"/>
              <a:t>®</a:t>
            </a:r>
            <a:r>
              <a:rPr lang="en-US" sz="1200" dirty="0"/>
              <a:t>, MQSeries</a:t>
            </a:r>
            <a:r>
              <a:rPr lang="en-US" sz="1200" baseline="30000" dirty="0"/>
              <a:t>®</a:t>
            </a:r>
            <a:r>
              <a:rPr lang="en-US" sz="1200" dirty="0"/>
              <a:t>, Netcool</a:t>
            </a:r>
            <a:r>
              <a:rPr lang="en-US" sz="1200" baseline="30000" dirty="0"/>
              <a:t>®</a:t>
            </a:r>
            <a:r>
              <a:rPr lang="en-US" sz="1200" dirty="0"/>
              <a:t>, OMEGAMON, OpenPower, PureAnalytics™, PureApplication</a:t>
            </a:r>
            <a:r>
              <a:rPr lang="en-US" sz="1200" baseline="30000" dirty="0"/>
              <a:t>®</a:t>
            </a:r>
            <a:r>
              <a:rPr lang="en-US" sz="1200" dirty="0"/>
              <a:t>, pureCluster™, PureCoverage</a:t>
            </a:r>
            <a:r>
              <a:rPr lang="en-US" sz="1200" baseline="30000" dirty="0"/>
              <a:t>®</a:t>
            </a:r>
            <a:r>
              <a:rPr lang="en-US" sz="1200" dirty="0"/>
              <a:t>, PureData</a:t>
            </a:r>
            <a:r>
              <a:rPr lang="en-US" sz="1200" baseline="30000" dirty="0"/>
              <a:t>®</a:t>
            </a:r>
            <a:r>
              <a:rPr lang="en-US" sz="1200" dirty="0"/>
              <a:t>, PureExperience</a:t>
            </a:r>
            <a:r>
              <a:rPr lang="en-US" sz="1200" baseline="30000" dirty="0"/>
              <a:t>®</a:t>
            </a:r>
            <a:r>
              <a:rPr lang="en-US" sz="1200" dirty="0"/>
              <a:t>, PureFlex</a:t>
            </a:r>
            <a:r>
              <a:rPr lang="en-US" sz="1200" baseline="30000" dirty="0"/>
              <a:t>®</a:t>
            </a:r>
            <a:r>
              <a:rPr lang="en-US" sz="1200" dirty="0"/>
              <a:t>, pureQuery</a:t>
            </a:r>
            <a:r>
              <a:rPr lang="en-US" sz="1200" baseline="30000" dirty="0"/>
              <a:t>®</a:t>
            </a:r>
            <a:r>
              <a:rPr lang="en-US" sz="1200" dirty="0"/>
              <a:t>, pureScale</a:t>
            </a:r>
            <a:r>
              <a:rPr lang="en-US" sz="1200" baseline="30000" dirty="0"/>
              <a:t>®</a:t>
            </a:r>
            <a:r>
              <a:rPr lang="en-US" sz="1200" dirty="0"/>
              <a:t>, PureSystems</a:t>
            </a:r>
            <a:r>
              <a:rPr lang="en-US" sz="1200" baseline="30000" dirty="0"/>
              <a:t>®</a:t>
            </a:r>
            <a:r>
              <a:rPr lang="en-US" sz="1200" dirty="0"/>
              <a:t>, QRadar</a:t>
            </a:r>
            <a:r>
              <a:rPr lang="en-US" sz="1200" baseline="30000" dirty="0"/>
              <a:t>®</a:t>
            </a:r>
            <a:r>
              <a:rPr lang="en-US" sz="1200" dirty="0"/>
              <a:t>, Rational</a:t>
            </a:r>
            <a:r>
              <a:rPr lang="en-US" sz="1200" baseline="30000" dirty="0"/>
              <a:t>®</a:t>
            </a:r>
            <a:r>
              <a:rPr lang="en-US" sz="1200" dirty="0"/>
              <a:t>, Rhapsody</a:t>
            </a:r>
            <a:r>
              <a:rPr lang="en-US" sz="1200" baseline="30000" dirty="0"/>
              <a:t>®</a:t>
            </a:r>
            <a:r>
              <a:rPr lang="en-US" sz="1200" dirty="0"/>
              <a:t>, Smarter Commerce</a:t>
            </a:r>
            <a:r>
              <a:rPr lang="en-US" sz="1200" baseline="30000" dirty="0"/>
              <a:t>®</a:t>
            </a:r>
            <a:r>
              <a:rPr lang="en-US" sz="1200" dirty="0"/>
              <a:t>, SoDA, SPSS, Sterling Commerce</a:t>
            </a:r>
            <a:r>
              <a:rPr lang="en-US" sz="1200" baseline="30000" dirty="0"/>
              <a:t>®</a:t>
            </a:r>
            <a:r>
              <a:rPr lang="en-US" sz="1200" dirty="0"/>
              <a:t>, StoredIQ, Tealeaf</a:t>
            </a:r>
            <a:r>
              <a:rPr lang="en-US" sz="1200" baseline="30000" dirty="0"/>
              <a:t>®</a:t>
            </a:r>
            <a:r>
              <a:rPr lang="en-US" sz="1200" dirty="0"/>
              <a:t>, Tivoli</a:t>
            </a:r>
            <a:r>
              <a:rPr lang="en-US" sz="1200" baseline="30000" dirty="0"/>
              <a:t>®</a:t>
            </a:r>
            <a:r>
              <a:rPr lang="en-US" sz="1200" dirty="0"/>
              <a:t> Trusteer</a:t>
            </a:r>
            <a:r>
              <a:rPr lang="en-US" sz="1200" baseline="30000" dirty="0"/>
              <a:t>®</a:t>
            </a:r>
            <a:r>
              <a:rPr lang="en-US" sz="1200" dirty="0"/>
              <a:t>, Unica</a:t>
            </a:r>
            <a:r>
              <a:rPr lang="en-US" sz="1200" baseline="30000" dirty="0"/>
              <a:t>®</a:t>
            </a:r>
            <a:r>
              <a:rPr lang="en-US" sz="1200" dirty="0"/>
              <a:t>, urban{code}</a:t>
            </a:r>
            <a:r>
              <a:rPr lang="en-US" sz="1200" baseline="30000" dirty="0"/>
              <a:t>®</a:t>
            </a:r>
            <a:r>
              <a:rPr lang="en-US" sz="1200" dirty="0"/>
              <a:t>, Watson, WebSphere</a:t>
            </a:r>
            <a:r>
              <a:rPr lang="en-US" sz="1200" baseline="30000" dirty="0"/>
              <a:t>®</a:t>
            </a:r>
            <a:r>
              <a:rPr lang="en-US" sz="1200" dirty="0"/>
              <a:t>, Worklight</a:t>
            </a:r>
            <a:r>
              <a:rPr lang="en-US" sz="1200" baseline="30000" dirty="0"/>
              <a:t>®</a:t>
            </a:r>
            <a:r>
              <a:rPr lang="en-US" sz="1200" dirty="0"/>
              <a:t>, X-Force</a:t>
            </a:r>
            <a:r>
              <a:rPr lang="en-US" sz="1200" baseline="30000" dirty="0"/>
              <a:t>®</a:t>
            </a:r>
            <a:r>
              <a:rPr lang="en-US" sz="1200" dirty="0"/>
              <a:t> and System z</a:t>
            </a:r>
            <a:r>
              <a:rPr lang="en-US" sz="1200" baseline="30000" dirty="0"/>
              <a:t>®</a:t>
            </a:r>
            <a:r>
              <a:rPr lang="en-US" sz="1200" dirty="0"/>
              <a:t> Z/OS, are trademarks of International Business Machines Corporation, registered in many jurisdictions worldwide. Other product and service names might be trademarks of IBM or other companies. A current list of IBM trademarks is available on the Web at "Copyright and trademark information" at</a:t>
            </a:r>
            <a:r>
              <a:rPr lang="en-US" sz="1200" dirty="0">
                <a:hlinkClick r:id="rId2"/>
              </a:rPr>
              <a:t>: www.ibm.com/legal/copytrade.shtml</a:t>
            </a:r>
            <a:r>
              <a:rPr lang="en-US" sz="1200" dirty="0"/>
              <a:t>.</a:t>
            </a:r>
            <a:endParaRPr lang="en-US" altLang="en-US" sz="1200" dirty="0">
              <a:latin typeface="Arial" panose="020B0604020202020204" pitchFamily="34" charset="0"/>
            </a:endParaRPr>
          </a:p>
        </p:txBody>
      </p:sp>
    </p:spTree>
    <p:extLst>
      <p:ext uri="{BB962C8B-B14F-4D97-AF65-F5344CB8AC3E}">
        <p14:creationId xmlns:p14="http://schemas.microsoft.com/office/powerpoint/2010/main" val="5879910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1E62130-47ED-404D-A664-59BF04D9B957}"/>
              </a:ext>
            </a:extLst>
          </p:cNvPr>
          <p:cNvSpPr>
            <a:spLocks noGrp="1"/>
          </p:cNvSpPr>
          <p:nvPr>
            <p:ph type="ftr" sz="quarter" idx="10"/>
          </p:nvPr>
        </p:nvSpPr>
        <p:spPr/>
        <p:txBody>
          <a:bodyPr/>
          <a:lstStyle/>
          <a:p>
            <a:pPr defTabSz="914377"/>
            <a:r>
              <a:rPr lang="en-GB">
                <a:solidFill>
                  <a:srgbClr val="FFFFFF"/>
                </a:solidFill>
                <a:latin typeface="IBM Plex Sans"/>
              </a:rPr>
              <a:t>IBM Cloud / VMBasics / November 2018 / © 2018 IBM Corporation</a:t>
            </a:r>
            <a:endParaRPr lang="en-US">
              <a:solidFill>
                <a:srgbClr val="FFFFFF"/>
              </a:solidFill>
              <a:latin typeface="IBM Plex Sans"/>
            </a:endParaRPr>
          </a:p>
        </p:txBody>
      </p:sp>
      <p:sp>
        <p:nvSpPr>
          <p:cNvPr id="3" name="Title 2">
            <a:extLst>
              <a:ext uri="{FF2B5EF4-FFF2-40B4-BE49-F238E27FC236}">
                <a16:creationId xmlns:a16="http://schemas.microsoft.com/office/drawing/2014/main" id="{D4FB7017-BD56-4C4B-80BA-B5D624A9AADA}"/>
              </a:ext>
            </a:extLst>
          </p:cNvPr>
          <p:cNvSpPr>
            <a:spLocks noGrp="1"/>
          </p:cNvSpPr>
          <p:nvPr>
            <p:ph type="title"/>
          </p:nvPr>
        </p:nvSpPr>
        <p:spPr/>
        <p:txBody>
          <a:bodyPr/>
          <a:lstStyle/>
          <a:p>
            <a:r>
              <a:rPr lang="en-US" dirty="0"/>
              <a:t>What is a Public Virtual Server?</a:t>
            </a:r>
          </a:p>
        </p:txBody>
      </p:sp>
      <p:sp>
        <p:nvSpPr>
          <p:cNvPr id="4" name="Title 3">
            <a:extLst>
              <a:ext uri="{FF2B5EF4-FFF2-40B4-BE49-F238E27FC236}">
                <a16:creationId xmlns:a16="http://schemas.microsoft.com/office/drawing/2014/main" id="{C27976A6-3279-4B43-B52C-FCF1A64858BE}"/>
              </a:ext>
            </a:extLst>
          </p:cNvPr>
          <p:cNvSpPr txBox="1">
            <a:spLocks/>
          </p:cNvSpPr>
          <p:nvPr/>
        </p:nvSpPr>
        <p:spPr>
          <a:xfrm>
            <a:off x="590547" y="2233081"/>
            <a:ext cx="10691223" cy="692616"/>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kern="1200">
                <a:solidFill>
                  <a:schemeClr val="bg2"/>
                </a:solidFill>
                <a:latin typeface="+mj-lt"/>
                <a:ea typeface="Arial" charset="0"/>
                <a:cs typeface="Arial" charset="0"/>
              </a:defRPr>
            </a:lvl1pPr>
          </a:lstStyle>
          <a:p>
            <a:pPr defTabSz="609585"/>
            <a:r>
              <a:rPr lang="en-US" sz="3200" dirty="0">
                <a:solidFill>
                  <a:srgbClr val="FFFFFF"/>
                </a:solidFill>
                <a:latin typeface="IBM Plex Sans"/>
              </a:rPr>
              <a:t>- A Virtual Server that resides on shared (multi-tenant) hardware</a:t>
            </a:r>
            <a:endParaRPr lang="en-US" sz="3200" dirty="0">
              <a:solidFill>
                <a:srgbClr val="0F6FFF"/>
              </a:solidFill>
              <a:latin typeface="IBM Plex Sans"/>
            </a:endParaRPr>
          </a:p>
        </p:txBody>
      </p:sp>
      <p:sp>
        <p:nvSpPr>
          <p:cNvPr id="5" name="Title 3">
            <a:extLst>
              <a:ext uri="{FF2B5EF4-FFF2-40B4-BE49-F238E27FC236}">
                <a16:creationId xmlns:a16="http://schemas.microsoft.com/office/drawing/2014/main" id="{590E7FFE-56A5-2848-B30F-9A5A69FAA7F1}"/>
              </a:ext>
            </a:extLst>
          </p:cNvPr>
          <p:cNvSpPr txBox="1">
            <a:spLocks/>
          </p:cNvSpPr>
          <p:nvPr/>
        </p:nvSpPr>
        <p:spPr>
          <a:xfrm>
            <a:off x="590543" y="3599875"/>
            <a:ext cx="10691223" cy="692616"/>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kern="1200">
                <a:solidFill>
                  <a:schemeClr val="bg2"/>
                </a:solidFill>
                <a:latin typeface="+mj-lt"/>
                <a:ea typeface="Arial" charset="0"/>
                <a:cs typeface="Arial" charset="0"/>
              </a:defRPr>
            </a:lvl1pPr>
          </a:lstStyle>
          <a:p>
            <a:pPr defTabSz="609585"/>
            <a:r>
              <a:rPr lang="en-US" sz="3200" dirty="0">
                <a:solidFill>
                  <a:srgbClr val="FFFFFF"/>
                </a:solidFill>
                <a:latin typeface="IBM Plex Sans"/>
              </a:rPr>
              <a:t>- Rapidly scalable</a:t>
            </a:r>
            <a:endParaRPr lang="en-US" sz="3200" dirty="0">
              <a:solidFill>
                <a:srgbClr val="0F6FFF"/>
              </a:solidFill>
              <a:latin typeface="IBM Plex Sans"/>
            </a:endParaRPr>
          </a:p>
        </p:txBody>
      </p:sp>
      <p:sp>
        <p:nvSpPr>
          <p:cNvPr id="6" name="Title 3">
            <a:extLst>
              <a:ext uri="{FF2B5EF4-FFF2-40B4-BE49-F238E27FC236}">
                <a16:creationId xmlns:a16="http://schemas.microsoft.com/office/drawing/2014/main" id="{F761770F-FB34-0743-A1B6-9AC29D4D28D4}"/>
              </a:ext>
            </a:extLst>
          </p:cNvPr>
          <p:cNvSpPr txBox="1">
            <a:spLocks/>
          </p:cNvSpPr>
          <p:nvPr/>
        </p:nvSpPr>
        <p:spPr>
          <a:xfrm>
            <a:off x="590542" y="4628032"/>
            <a:ext cx="10691223" cy="692616"/>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kern="1200">
                <a:solidFill>
                  <a:schemeClr val="bg2"/>
                </a:solidFill>
                <a:latin typeface="+mj-lt"/>
                <a:ea typeface="Arial" charset="0"/>
                <a:cs typeface="Arial" charset="0"/>
              </a:defRPr>
            </a:lvl1pPr>
          </a:lstStyle>
          <a:p>
            <a:pPr defTabSz="609585"/>
            <a:r>
              <a:rPr lang="en-US" sz="3200" dirty="0">
                <a:solidFill>
                  <a:srgbClr val="FFFFFF"/>
                </a:solidFill>
                <a:latin typeface="IBM Plex Sans"/>
              </a:rPr>
              <a:t>- Hourly or Monthly billing</a:t>
            </a:r>
            <a:endParaRPr lang="en-US" sz="3200" dirty="0">
              <a:solidFill>
                <a:srgbClr val="0F6FFF"/>
              </a:solidFill>
              <a:latin typeface="IBM Plex Sans"/>
            </a:endParaRPr>
          </a:p>
        </p:txBody>
      </p:sp>
    </p:spTree>
    <p:extLst>
      <p:ext uri="{BB962C8B-B14F-4D97-AF65-F5344CB8AC3E}">
        <p14:creationId xmlns:p14="http://schemas.microsoft.com/office/powerpoint/2010/main" val="4087825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Lst>
  </p:timing>
</p:sld>
</file>

<file path=ppt/theme/theme1.xml><?xml version="1.0" encoding="utf-8"?>
<a:theme xmlns:a="http://schemas.openxmlformats.org/drawingml/2006/main" name="IBM Standard Theme">
  <a:themeElements>
    <a:clrScheme name="GTS Colour Palette Full">
      <a:dk1>
        <a:srgbClr val="000000"/>
      </a:dk1>
      <a:lt1>
        <a:sysClr val="window" lastClr="FFFFFF"/>
      </a:lt1>
      <a:dk2>
        <a:srgbClr val="00649D"/>
      </a:dk2>
      <a:lt2>
        <a:srgbClr val="727272"/>
      </a:lt2>
      <a:accent1>
        <a:srgbClr val="00B0D8"/>
      </a:accent1>
      <a:accent2>
        <a:srgbClr val="00A6A0"/>
      </a:accent2>
      <a:accent3>
        <a:srgbClr val="17AF4B"/>
      </a:accent3>
      <a:accent4>
        <a:srgbClr val="F04E37"/>
      </a:accent4>
      <a:accent5>
        <a:srgbClr val="FFCF01"/>
      </a:accent5>
      <a:accent6>
        <a:srgbClr val="FF0000"/>
      </a:accent6>
      <a:hlink>
        <a:srgbClr val="008ABF"/>
      </a:hlink>
      <a:folHlink>
        <a:srgbClr val="7F1C7D"/>
      </a:folHlink>
    </a:clrScheme>
    <a:fontScheme name="IBM Standard Fonts">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0" tIns="45720" rIns="0" bIns="45720" numCol="1" anchor="t" anchorCtr="0" compatLnSpc="1">
        <a:prstTxWarp prst="textNoShape">
          <a:avLst/>
        </a:prstTxWarp>
      </a:bodyPr>
      <a:lstStyle>
        <a:defPPr marL="0" marR="0" indent="0" algn="l" defTabSz="914400" rtl="0" eaLnBrk="1" fontAlgn="base" latinLnBrk="0" hangingPunct="1">
          <a:lnSpc>
            <a:spcPct val="100000"/>
          </a:lnSpc>
          <a:spcBef>
            <a:spcPct val="40000"/>
          </a:spcBef>
          <a:spcAft>
            <a:spcPct val="0"/>
          </a:spcAft>
          <a:buClrTx/>
          <a:buSzTx/>
          <a:buFont typeface="Wingdings" panose="05000000000000000000" pitchFamily="2" charset="2"/>
          <a:buChar char="§"/>
          <a:tabLst/>
          <a:defRPr kumimoji="0" lang="en-AU" sz="1400" b="1"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0" tIns="45720" rIns="0" bIns="45720" numCol="1" anchor="t" anchorCtr="0" compatLnSpc="1">
        <a:prstTxWarp prst="textNoShape">
          <a:avLst/>
        </a:prstTxWarp>
      </a:bodyPr>
      <a:lstStyle>
        <a:defPPr marL="0" marR="0" indent="0" algn="l" defTabSz="914400" rtl="0" eaLnBrk="1" fontAlgn="base" latinLnBrk="0" hangingPunct="1">
          <a:lnSpc>
            <a:spcPct val="100000"/>
          </a:lnSpc>
          <a:spcBef>
            <a:spcPct val="40000"/>
          </a:spcBef>
          <a:spcAft>
            <a:spcPct val="0"/>
          </a:spcAft>
          <a:buClrTx/>
          <a:buSzTx/>
          <a:buFont typeface="Wingdings" panose="05000000000000000000" pitchFamily="2" charset="2"/>
          <a:buChar char="§"/>
          <a:tabLst/>
          <a:defRPr kumimoji="0" lang="en-AU" sz="1400" b="1"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lnDef>
  </a:objectDefaults>
  <a:extraClrSchemeLst>
    <a:extraClrScheme>
      <a:clrScheme name="IBM SmartCloud Template 1">
        <a:dk1>
          <a:srgbClr val="000000"/>
        </a:dk1>
        <a:lt1>
          <a:srgbClr val="FFFFFF"/>
        </a:lt1>
        <a:dk2>
          <a:srgbClr val="061DC8"/>
        </a:dk2>
        <a:lt2>
          <a:srgbClr val="727272"/>
        </a:lt2>
        <a:accent1>
          <a:srgbClr val="7889FB"/>
        </a:accent1>
        <a:accent2>
          <a:srgbClr val="C7CDFD"/>
        </a:accent2>
        <a:accent3>
          <a:srgbClr val="FFFFFF"/>
        </a:accent3>
        <a:accent4>
          <a:srgbClr val="000000"/>
        </a:accent4>
        <a:accent5>
          <a:srgbClr val="BEC4FD"/>
        </a:accent5>
        <a:accent6>
          <a:srgbClr val="B4BAE5"/>
        </a:accent6>
        <a:hlink>
          <a:srgbClr val="669900"/>
        </a:hlink>
        <a:folHlink>
          <a:srgbClr val="8CC800"/>
        </a:folHlink>
      </a:clrScheme>
      <a:clrMap bg1="lt1" tx1="dk1" bg2="lt2" tx2="dk2" accent1="accent1" accent2="accent2" accent3="accent3" accent4="accent4" accent5="accent5" accent6="accent6" hlink="hlink" folHlink="folHlink"/>
    </a:extraClrScheme>
    <a:extraClrScheme>
      <a:clrScheme name="IBM SmartCloud Template 2">
        <a:dk1>
          <a:srgbClr val="000000"/>
        </a:dk1>
        <a:lt1>
          <a:srgbClr val="FFFFFF"/>
        </a:lt1>
        <a:dk2>
          <a:srgbClr val="061DC8"/>
        </a:dk2>
        <a:lt2>
          <a:srgbClr val="727272"/>
        </a:lt2>
        <a:accent1>
          <a:srgbClr val="7889FB"/>
        </a:accent1>
        <a:accent2>
          <a:srgbClr val="C7CDFD"/>
        </a:accent2>
        <a:accent3>
          <a:srgbClr val="FFFFFF"/>
        </a:accent3>
        <a:accent4>
          <a:srgbClr val="000000"/>
        </a:accent4>
        <a:accent5>
          <a:srgbClr val="BEC4FD"/>
        </a:accent5>
        <a:accent6>
          <a:srgbClr val="B4BAE5"/>
        </a:accent6>
        <a:hlink>
          <a:srgbClr val="669900"/>
        </a:hlink>
        <a:folHlink>
          <a:srgbClr val="FF99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2018-IBMcloud_Basic" id="{8134BBB9-2ECB-5341-91B0-92DA024F1B1B}" vid="{4FD81C34-891C-B842-89DF-0098AD975664}"/>
    </a:ext>
  </a:extLst>
</a:theme>
</file>

<file path=ppt/theme/theme10.xml><?xml version="1.0" encoding="utf-8"?>
<a:theme xmlns:a="http://schemas.openxmlformats.org/drawingml/2006/main" name="blk_background_2017">
  <a:themeElements>
    <a:clrScheme name="Custom 49">
      <a:dk1>
        <a:srgbClr val="000000"/>
      </a:dk1>
      <a:lt1>
        <a:srgbClr val="000000"/>
      </a:lt1>
      <a:dk2>
        <a:srgbClr val="EAEAEA"/>
      </a:dk2>
      <a:lt2>
        <a:srgbClr val="FFFFFF"/>
      </a:lt2>
      <a:accent1>
        <a:srgbClr val="8F8B8B"/>
      </a:accent1>
      <a:accent2>
        <a:srgbClr val="0F6FFF"/>
      </a:accent2>
      <a:accent3>
        <a:srgbClr val="20D5D2"/>
      </a:accent3>
      <a:accent4>
        <a:srgbClr val="8F8B8B"/>
      </a:accent4>
      <a:accent5>
        <a:srgbClr val="6E177D"/>
      </a:accent5>
      <a:accent6>
        <a:srgbClr val="DB2663"/>
      </a:accent6>
      <a:hlink>
        <a:srgbClr val="0F6F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Cloud_Presentation_2018_V01_Plex" id="{E4F078EA-58AF-6C4E-BE35-690E66F1C43A}" vid="{CBAA68B9-7875-FE41-9AE2-43D2BA4EACF6}"/>
    </a:ext>
  </a:extLst>
</a:theme>
</file>

<file path=ppt/theme/theme11.xml><?xml version="1.0" encoding="utf-8"?>
<a:theme xmlns:a="http://schemas.openxmlformats.org/drawingml/2006/main" name="1_blk_background_2017">
  <a:themeElements>
    <a:clrScheme name="Custom 49">
      <a:dk1>
        <a:srgbClr val="000000"/>
      </a:dk1>
      <a:lt1>
        <a:srgbClr val="000000"/>
      </a:lt1>
      <a:dk2>
        <a:srgbClr val="EAEAEA"/>
      </a:dk2>
      <a:lt2>
        <a:srgbClr val="FFFFFF"/>
      </a:lt2>
      <a:accent1>
        <a:srgbClr val="8F8B8B"/>
      </a:accent1>
      <a:accent2>
        <a:srgbClr val="0F6FFF"/>
      </a:accent2>
      <a:accent3>
        <a:srgbClr val="20D5D2"/>
      </a:accent3>
      <a:accent4>
        <a:srgbClr val="8F8B8B"/>
      </a:accent4>
      <a:accent5>
        <a:srgbClr val="6E177D"/>
      </a:accent5>
      <a:accent6>
        <a:srgbClr val="DB2663"/>
      </a:accent6>
      <a:hlink>
        <a:srgbClr val="0F6F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Cloud_Presentation_2018_V01_Plex" id="{E4F078EA-58AF-6C4E-BE35-690E66F1C43A}" vid="{CBAA68B9-7875-FE41-9AE2-43D2BA4EACF6}"/>
    </a:ext>
  </a:extLst>
</a:theme>
</file>

<file path=ppt/theme/theme12.xml><?xml version="1.0" encoding="utf-8"?>
<a:theme xmlns:a="http://schemas.openxmlformats.org/drawingml/2006/main" name="3_blk_background_2017">
  <a:themeElements>
    <a:clrScheme name="Custom 49">
      <a:dk1>
        <a:srgbClr val="000000"/>
      </a:dk1>
      <a:lt1>
        <a:srgbClr val="000000"/>
      </a:lt1>
      <a:dk2>
        <a:srgbClr val="EAEAEA"/>
      </a:dk2>
      <a:lt2>
        <a:srgbClr val="FFFFFF"/>
      </a:lt2>
      <a:accent1>
        <a:srgbClr val="8F8B8B"/>
      </a:accent1>
      <a:accent2>
        <a:srgbClr val="0F6FFF"/>
      </a:accent2>
      <a:accent3>
        <a:srgbClr val="20D5D2"/>
      </a:accent3>
      <a:accent4>
        <a:srgbClr val="8F8B8B"/>
      </a:accent4>
      <a:accent5>
        <a:srgbClr val="6E177D"/>
      </a:accent5>
      <a:accent6>
        <a:srgbClr val="DB2663"/>
      </a:accent6>
      <a:hlink>
        <a:srgbClr val="0F6F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Cloud_Presentation_2018_V01_Plex" id="{E4F078EA-58AF-6C4E-BE35-690E66F1C43A}" vid="{CBAA68B9-7875-FE41-9AE2-43D2BA4EACF6}"/>
    </a:ext>
  </a:ext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blk_background_2017">
  <a:themeElements>
    <a:clrScheme name="Custom 49">
      <a:dk1>
        <a:srgbClr val="000000"/>
      </a:dk1>
      <a:lt1>
        <a:srgbClr val="000000"/>
      </a:lt1>
      <a:dk2>
        <a:srgbClr val="EAEAEA"/>
      </a:dk2>
      <a:lt2>
        <a:srgbClr val="FFFFFF"/>
      </a:lt2>
      <a:accent1>
        <a:srgbClr val="8F8B8B"/>
      </a:accent1>
      <a:accent2>
        <a:srgbClr val="0F6FFF"/>
      </a:accent2>
      <a:accent3>
        <a:srgbClr val="20D5D2"/>
      </a:accent3>
      <a:accent4>
        <a:srgbClr val="8F8B8B"/>
      </a:accent4>
      <a:accent5>
        <a:srgbClr val="6E177D"/>
      </a:accent5>
      <a:accent6>
        <a:srgbClr val="DB2663"/>
      </a:accent6>
      <a:hlink>
        <a:srgbClr val="0F6F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Cloud_Presentation_2018_V01_Plex" id="{E4F078EA-58AF-6C4E-BE35-690E66F1C43A}" vid="{CBAA68B9-7875-FE41-9AE2-43D2BA4EACF6}"/>
    </a:ext>
  </a:extLst>
</a:theme>
</file>

<file path=ppt/theme/theme4.xml><?xml version="1.0" encoding="utf-8"?>
<a:theme xmlns:a="http://schemas.openxmlformats.org/drawingml/2006/main" name="2_gry_background_2017">
  <a:themeElements>
    <a:clrScheme name="Custom 46">
      <a:dk1>
        <a:srgbClr val="000000"/>
      </a:dk1>
      <a:lt1>
        <a:srgbClr val="000000"/>
      </a:lt1>
      <a:dk2>
        <a:srgbClr val="EAEAEA"/>
      </a:dk2>
      <a:lt2>
        <a:srgbClr val="FFFFFF"/>
      </a:lt2>
      <a:accent1>
        <a:srgbClr val="8F8B8B"/>
      </a:accent1>
      <a:accent2>
        <a:srgbClr val="0F6FFF"/>
      </a:accent2>
      <a:accent3>
        <a:srgbClr val="20D5D2"/>
      </a:accent3>
      <a:accent4>
        <a:srgbClr val="8F8B8B"/>
      </a:accent4>
      <a:accent5>
        <a:srgbClr val="6E177D"/>
      </a:accent5>
      <a:accent6>
        <a:srgbClr val="DB2663"/>
      </a:accent6>
      <a:hlink>
        <a:srgbClr val="0F6FFF"/>
      </a:hlink>
      <a:folHlink>
        <a:srgbClr val="F3F3F3"/>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ln w="6350">
          <a:solidFill>
            <a:schemeClr val="tx2">
              <a:lumMod val="50000"/>
            </a:schemeClr>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Cloud_Presentation_2018_V03_Plex" id="{1226378D-4E68-1646-AEAE-702B1A9905A1}" vid="{DEE17116-BC68-9249-A1BD-365EEF115E80}"/>
    </a:ext>
  </a:extLst>
</a:theme>
</file>

<file path=ppt/theme/theme5.xml><?xml version="1.0" encoding="utf-8"?>
<a:theme xmlns:a="http://schemas.openxmlformats.org/drawingml/2006/main" name="4_IBM 2019 Master template (black background)">
  <a:themeElements>
    <a:clrScheme name="Custom 3">
      <a:dk1>
        <a:srgbClr val="FFFFFF"/>
      </a:dk1>
      <a:lt1>
        <a:srgbClr val="000000"/>
      </a:lt1>
      <a:dk2>
        <a:srgbClr val="565656"/>
      </a:dk2>
      <a:lt2>
        <a:srgbClr val="F3F3F3"/>
      </a:lt2>
      <a:accent1>
        <a:srgbClr val="6F6F6F"/>
      </a:accent1>
      <a:accent2>
        <a:srgbClr val="0062FF"/>
      </a:accent2>
      <a:accent3>
        <a:srgbClr val="D12765"/>
      </a:accent3>
      <a:accent4>
        <a:srgbClr val="8A3FFC"/>
      </a:accent4>
      <a:accent5>
        <a:srgbClr val="007D79"/>
      </a:accent5>
      <a:accent6>
        <a:srgbClr val="697077"/>
      </a:accent6>
      <a:hlink>
        <a:srgbClr val="408BFC"/>
      </a:hlink>
      <a:folHlink>
        <a:srgbClr val="6EA6F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685983" rtl="0" eaLnBrk="1" fontAlgn="auto" latinLnBrk="0" hangingPunct="1">
          <a:lnSpc>
            <a:spcPct val="100000"/>
          </a:lnSpc>
          <a:spcBef>
            <a:spcPts val="0"/>
          </a:spcBef>
          <a:spcAft>
            <a:spcPts val="0"/>
          </a:spcAft>
          <a:buClrTx/>
          <a:buSzTx/>
          <a:buFontTx/>
          <a:buNone/>
          <a:tabLst/>
          <a:defRPr kumimoji="0" sz="1400" b="0" i="0" u="none" strike="noStrike" kern="1200" cap="none" spc="0" normalizeH="0" baseline="0" noProof="0" dirty="0" smtClean="0">
            <a:ln>
              <a:noFill/>
            </a:ln>
            <a:solidFill>
              <a:schemeClr val="tx1"/>
            </a:solidFill>
            <a:effectLst/>
            <a:uLnTx/>
            <a:uFillTx/>
            <a:latin typeface="+mn-lt"/>
            <a:ea typeface="IBM Plex Sans" charset="0"/>
            <a:cs typeface="IBM Plex Sans"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defRPr sz="1400" dirty="0" smtClean="0">
            <a:solidFill>
              <a:schemeClr val="bg1"/>
            </a:solidFill>
            <a:latin typeface="+mn-lt"/>
            <a:ea typeface="IBM Plex Sans" charset="0"/>
            <a:cs typeface="IBM Plex Sans" charset="0"/>
          </a:defRPr>
        </a:defPPr>
      </a:lstStyle>
    </a:txDef>
  </a:objectDefaults>
  <a:extraClrSchemeLst/>
  <a:custClrLst>
    <a:custClr name="Magenta 100">
      <a:srgbClr val="2A0A16"/>
    </a:custClr>
    <a:custClr name="Magenta 90">
      <a:srgbClr val="57002B"/>
    </a:custClr>
    <a:custClr name="Magenta 80">
      <a:srgbClr val="760A3A"/>
    </a:custClr>
    <a:custClr name="Magenta 70">
      <a:srgbClr val="A11950"/>
    </a:custClr>
    <a:custClr name="Magenta 60">
      <a:srgbClr val="D12765"/>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C98"/>
    </a:custClr>
    <a:custClr name="Teal 40">
      <a:srgbClr val="00BAB6"/>
    </a:custClr>
    <a:custClr name="Teal 30">
      <a:srgbClr val="20D5D2"/>
    </a:custClr>
    <a:custClr name="Teal 20">
      <a:srgbClr val="92EEEE"/>
    </a:custClr>
    <a:custClr name="Teal 10">
      <a:srgbClr val="DBFBFB"/>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IBM_Master_Presentation_2019_V01_Arial" id="{1A4DA36A-8F0F-7E4A-B00D-DA1BD81F28CD}" vid="{449138CC-BE08-C448-8CE4-98E7BCFE6AE4}"/>
    </a:ext>
  </a:extLst>
</a:theme>
</file>

<file path=ppt/theme/theme6.xml><?xml version="1.0" encoding="utf-8"?>
<a:theme xmlns:a="http://schemas.openxmlformats.org/drawingml/2006/main" name="5_gry_background_2017">
  <a:themeElements>
    <a:clrScheme name="Custom 46">
      <a:dk1>
        <a:srgbClr val="000000"/>
      </a:dk1>
      <a:lt1>
        <a:srgbClr val="000000"/>
      </a:lt1>
      <a:dk2>
        <a:srgbClr val="EAEAEA"/>
      </a:dk2>
      <a:lt2>
        <a:srgbClr val="FFFFFF"/>
      </a:lt2>
      <a:accent1>
        <a:srgbClr val="8F8B8B"/>
      </a:accent1>
      <a:accent2>
        <a:srgbClr val="0F6FFF"/>
      </a:accent2>
      <a:accent3>
        <a:srgbClr val="20D5D2"/>
      </a:accent3>
      <a:accent4>
        <a:srgbClr val="8F8B8B"/>
      </a:accent4>
      <a:accent5>
        <a:srgbClr val="6E177D"/>
      </a:accent5>
      <a:accent6>
        <a:srgbClr val="DB2663"/>
      </a:accent6>
      <a:hlink>
        <a:srgbClr val="0F6FFF"/>
      </a:hlink>
      <a:folHlink>
        <a:srgbClr val="F3F3F3"/>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ln w="6350">
          <a:solidFill>
            <a:schemeClr val="tx2">
              <a:lumMod val="50000"/>
            </a:schemeClr>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Hyper Protect Crypto - Customer Overview - 091518" id="{9E649660-E028-E044-BF37-94BD1E805965}" vid="{26A05283-974C-3343-8FBE-9F0B4F735391}"/>
    </a:ext>
  </a:extLst>
</a:theme>
</file>

<file path=ppt/theme/theme7.xml><?xml version="1.0" encoding="utf-8"?>
<a:theme xmlns:a="http://schemas.openxmlformats.org/drawingml/2006/main" name="6_wht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Network-GTM-plan-2018-7-20-2018" id="{E527A8F3-B032-AC4F-9AFC-58FBE0A1AB27}" vid="{BE06DE55-D30F-E249-AD5E-3F8702C933B4}"/>
    </a:ext>
  </a:extLst>
</a:theme>
</file>

<file path=ppt/theme/theme8.xml><?xml version="1.0" encoding="utf-8"?>
<a:theme xmlns:a="http://schemas.openxmlformats.org/drawingml/2006/main" name="wht_background_2017">
  <a:themeElements>
    <a:clrScheme name="Custom 47">
      <a:dk1>
        <a:srgbClr val="000000"/>
      </a:dk1>
      <a:lt1>
        <a:srgbClr val="000000"/>
      </a:lt1>
      <a:dk2>
        <a:srgbClr val="EAEAEA"/>
      </a:dk2>
      <a:lt2>
        <a:srgbClr val="FFFFFF"/>
      </a:lt2>
      <a:accent1>
        <a:srgbClr val="8F8B8B"/>
      </a:accent1>
      <a:accent2>
        <a:srgbClr val="0F6FFF"/>
      </a:accent2>
      <a:accent3>
        <a:srgbClr val="20D5D2"/>
      </a:accent3>
      <a:accent4>
        <a:srgbClr val="8F8B8B"/>
      </a:accent4>
      <a:accent5>
        <a:srgbClr val="6E177D"/>
      </a:accent5>
      <a:accent6>
        <a:srgbClr val="DB2663"/>
      </a:accent6>
      <a:hlink>
        <a:srgbClr val="0F6F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Cloud_Presentation_2018_V01_Plex" id="{E4F078EA-58AF-6C4E-BE35-690E66F1C43A}" vid="{214038A8-406F-DB4A-A7B9-7F7C236AC686}"/>
    </a:ext>
  </a:extLst>
</a:theme>
</file>

<file path=ppt/theme/theme9.xml><?xml version="1.0" encoding="utf-8"?>
<a:theme xmlns:a="http://schemas.openxmlformats.org/drawingml/2006/main" name="9_blk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Master_Presentation_2017_v23_plex" id="{9703D799-5C8D-3249-8B0E-7EB5E8B92432}" vid="{63BADC01-3A43-A242-BFBA-ED0B13C564A3}"/>
    </a:ext>
  </a:extLst>
</a:theme>
</file>

<file path=docProps/app.xml><?xml version="1.0" encoding="utf-8"?>
<Properties xmlns="http://schemas.openxmlformats.org/officeDocument/2006/extended-properties" xmlns:vt="http://schemas.openxmlformats.org/officeDocument/2006/docPropsVTypes">
  <Template>IBM Standard Theme</Template>
  <TotalTime>17411</TotalTime>
  <Words>8330</Words>
  <Application>Microsoft Macintosh PowerPoint</Application>
  <PresentationFormat>Widescreen</PresentationFormat>
  <Paragraphs>1267</Paragraphs>
  <Slides>82</Slides>
  <Notes>22</Notes>
  <HiddenSlides>0</HiddenSlides>
  <MMClips>0</MMClips>
  <ScaleCrop>false</ScaleCrop>
  <HeadingPairs>
    <vt:vector size="6" baseType="variant">
      <vt:variant>
        <vt:lpstr>Fonts Used</vt:lpstr>
      </vt:variant>
      <vt:variant>
        <vt:i4>15</vt:i4>
      </vt:variant>
      <vt:variant>
        <vt:lpstr>Theme</vt:lpstr>
      </vt:variant>
      <vt:variant>
        <vt:i4>12</vt:i4>
      </vt:variant>
      <vt:variant>
        <vt:lpstr>Slide Titles</vt:lpstr>
      </vt:variant>
      <vt:variant>
        <vt:i4>82</vt:i4>
      </vt:variant>
    </vt:vector>
  </HeadingPairs>
  <TitlesOfParts>
    <vt:vector size="109" baseType="lpstr">
      <vt:lpstr>.AppleSystemUIFont</vt:lpstr>
      <vt:lpstr>Arial</vt:lpstr>
      <vt:lpstr>Bradley Hand</vt:lpstr>
      <vt:lpstr>Calibri</vt:lpstr>
      <vt:lpstr>Calibri Light</vt:lpstr>
      <vt:lpstr>Cambria</vt:lpstr>
      <vt:lpstr>Helvetica</vt:lpstr>
      <vt:lpstr>Helvetica Light</vt:lpstr>
      <vt:lpstr>Helvetica Neue</vt:lpstr>
      <vt:lpstr>HelvNeue Light for IBM</vt:lpstr>
      <vt:lpstr>IBM Plex Sans</vt:lpstr>
      <vt:lpstr>IBM Plex Sans Light</vt:lpstr>
      <vt:lpstr>IBM Plex Sans SemiBold</vt:lpstr>
      <vt:lpstr>Trebuchet MS</vt:lpstr>
      <vt:lpstr>Wingdings</vt:lpstr>
      <vt:lpstr>IBM Standard Theme</vt:lpstr>
      <vt:lpstr>Office Theme</vt:lpstr>
      <vt:lpstr>2_blk_background_2017</vt:lpstr>
      <vt:lpstr>2_gry_background_2017</vt:lpstr>
      <vt:lpstr>4_IBM 2019 Master template (black background)</vt:lpstr>
      <vt:lpstr>5_gry_background_2017</vt:lpstr>
      <vt:lpstr>6_wht_background_2017</vt:lpstr>
      <vt:lpstr>wht_background_2017</vt:lpstr>
      <vt:lpstr>9_blk_background_2017</vt:lpstr>
      <vt:lpstr>blk_background_2017</vt:lpstr>
      <vt:lpstr>1_blk_background_2017</vt:lpstr>
      <vt:lpstr>3_blk_background_2017</vt:lpstr>
      <vt:lpstr>PowerPoint Presentation</vt:lpstr>
      <vt:lpstr>Agenda</vt:lpstr>
      <vt:lpstr>IBM Cloud Infrastructure Services Portfolio</vt:lpstr>
      <vt:lpstr>Section 2.1 – Understand the benefits and options of Classic Infrastructure</vt:lpstr>
      <vt:lpstr>IBM Cloud offers multiple options for virtual server options</vt:lpstr>
      <vt:lpstr>Virtual Server Flavours Explained</vt:lpstr>
      <vt:lpstr>Virtual Servers come in the following flavours:</vt:lpstr>
      <vt:lpstr>Virtual Server Commonalities:</vt:lpstr>
      <vt:lpstr>What is a Public Virtual Server?</vt:lpstr>
      <vt:lpstr>What is a Dedicated Virtual Server?</vt:lpstr>
      <vt:lpstr>What is a Transient Virtual Server?</vt:lpstr>
      <vt:lpstr>What is a Reserved Virtual Server?</vt:lpstr>
      <vt:lpstr>Reserved Virtual Servers – a closer look</vt:lpstr>
      <vt:lpstr>Section 2.1 – Understand the benefits and options of Classic Infrastructure</vt:lpstr>
      <vt:lpstr>Bare Metal Network Deployment</vt:lpstr>
      <vt:lpstr>Bare Metal Servers</vt:lpstr>
      <vt:lpstr>Bare Metal Servers:</vt:lpstr>
      <vt:lpstr>What is a Bare Metal Server?</vt:lpstr>
      <vt:lpstr>Main Comparisons to a Virtual Machine</vt:lpstr>
      <vt:lpstr>Example Bare Metal Server Use-Cases</vt:lpstr>
      <vt:lpstr>Provisioning Bare Metal Servers</vt:lpstr>
      <vt:lpstr>What’s New IBM Cloud Compute</vt:lpstr>
      <vt:lpstr>PowerPoint Presentation</vt:lpstr>
      <vt:lpstr>Section 2.2 – Understand the benefits and options for IBM Kubernetes Service</vt:lpstr>
      <vt:lpstr>PowerPoint Presentation</vt:lpstr>
      <vt:lpstr>Levels of Abstraction</vt:lpstr>
      <vt:lpstr>PowerPoint Presentation</vt:lpstr>
      <vt:lpstr>PowerPoint Presentation</vt:lpstr>
      <vt:lpstr>PowerPoint Presentation</vt:lpstr>
      <vt:lpstr>PowerPoint Presentation</vt:lpstr>
      <vt:lpstr>PowerPoint Presentation</vt:lpstr>
      <vt:lpstr>Container Registry</vt:lpstr>
      <vt:lpstr>Helm Catalog</vt:lpstr>
      <vt:lpstr>Kubernetes Demo    How to Deploy  Container Registry  Helm Catalog </vt:lpstr>
      <vt:lpstr>Section 2.3 – Understand the benefits and options for IBM Red Hat OpenShift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does IBM manage for you?</vt:lpstr>
      <vt:lpstr>Section 2.3 – ROKS Demo</vt:lpstr>
      <vt:lpstr>Section 2.4 – Understand the benefits and options for IBM Virtual Private Cloud</vt:lpstr>
      <vt:lpstr>IBM Cloud VPC Networking Model</vt:lpstr>
      <vt:lpstr>IBM Cloud VPC Networking Model</vt:lpstr>
      <vt:lpstr>PowerPoint Presentation</vt:lpstr>
      <vt:lpstr>PowerPoint Presentation</vt:lpstr>
      <vt:lpstr>PowerPoint Presentation</vt:lpstr>
      <vt:lpstr>PowerPoint Presentation</vt:lpstr>
      <vt:lpstr>PowerPoint Presentation</vt:lpstr>
      <vt:lpstr>PowerPoint Presentation</vt:lpstr>
      <vt:lpstr>IBM Cloud VPC Key Advantages</vt:lpstr>
      <vt:lpstr>Gen 2 Virtual Servers for VPC  </vt:lpstr>
      <vt:lpstr>IBM Offering Highest Network Performance on General Purpose Profiles of any vendor</vt:lpstr>
      <vt:lpstr>POWER GPU Accelerated VSI Profiles</vt:lpstr>
      <vt:lpstr>Section 2.4 – VPC Demo</vt:lpstr>
      <vt:lpstr>Section 2.5 – Understand the benefits and options for IBM VMWare Solutions</vt:lpstr>
      <vt:lpstr>VMware on IBM Cloud Overview</vt:lpstr>
      <vt:lpstr>What is VMware on IBM Cloud?</vt:lpstr>
      <vt:lpstr>Why use VMware on IBM Cloud?</vt:lpstr>
      <vt:lpstr>What VMware Services are Available?</vt:lpstr>
      <vt:lpstr>Other related services</vt:lpstr>
      <vt:lpstr>VMware Solutions Dedicated</vt:lpstr>
      <vt:lpstr>Option video – Getting Started  With vCenter</vt:lpstr>
      <vt:lpstr>What is VMware Solutions Dedicated?</vt:lpstr>
      <vt:lpstr>vCentre or vSphere?</vt:lpstr>
      <vt:lpstr>Quick Summary</vt:lpstr>
      <vt:lpstr>VMware Solutions Shared</vt:lpstr>
      <vt:lpstr>What is VMware Solutions Shared?</vt:lpstr>
      <vt:lpstr>Why use this?</vt:lpstr>
      <vt:lpstr>Quick Summary</vt:lpstr>
      <vt:lpstr>VMWare Components on IBM Cloud </vt:lpstr>
      <vt:lpstr>The best cloud for VMware solutions The most secure, enterprise-grade VMware cloud at global scale </vt:lpstr>
      <vt:lpstr>Section 2.6 – Understand the benefits and options for IBM Cloud Foundry</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Jack Benney</dc:creator>
  <cp:keywords/>
  <dc:description/>
  <cp:lastModifiedBy>SHARMISHTHA CHATTERJEE</cp:lastModifiedBy>
  <cp:revision>397</cp:revision>
  <dcterms:created xsi:type="dcterms:W3CDTF">2018-03-24T01:03:56Z</dcterms:created>
  <dcterms:modified xsi:type="dcterms:W3CDTF">2020-05-26T12:24:30Z</dcterms:modified>
  <cp:category/>
</cp:coreProperties>
</file>